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444d352b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444d352b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444d352b3_1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444d352b3_1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444d352b3_1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444d352b3_1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444d352b3_1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444d352b3_1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444d352b3_1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444d352b3_1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444d352b3_1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444d352b3_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444d352b3_1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444d352b3_1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444d352b3_1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444d352b3_1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444d352b3_1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444d352b3_1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bea0157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bea0157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rfcuny.org/RFWebsite/electronic-tools/calendar/" TargetMode="External"/><Relationship Id="rId4" Type="http://schemas.openxmlformats.org/officeDocument/2006/relationships/hyperlink" Target="mailto:ServiceCorps@qc.cuny.edu" TargetMode="External"/><Relationship Id="rId5" Type="http://schemas.openxmlformats.org/officeDocument/2006/relationships/hyperlink" Target="http://www.qc.cuny.edu/servicecorp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the CUNY Service Corps 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Cohort 9 - RF Timesheet Instructions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220650" y="347825"/>
            <a:ext cx="8428500" cy="4098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" sz="1850" u="sng">
                <a:solidFill>
                  <a:srgbClr val="000000"/>
                </a:solidFill>
              </a:rPr>
              <a:t>Payroll &amp; Timesheet Submitting Timesheet Overview: </a:t>
            </a:r>
            <a:endParaRPr b="1" sz="1850"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772">
                <a:solidFill>
                  <a:srgbClr val="000000"/>
                </a:solidFill>
              </a:rPr>
              <a:t>1. Go to </a:t>
            </a:r>
            <a:r>
              <a:rPr b="1" lang="en" sz="1772">
                <a:solidFill>
                  <a:srgbClr val="000000"/>
                </a:solidFill>
              </a:rPr>
              <a:t>https://www.rfcuny.org/RFWebsite/</a:t>
            </a:r>
            <a:r>
              <a:rPr lang="en" sz="1772">
                <a:solidFill>
                  <a:srgbClr val="000000"/>
                </a:solidFill>
              </a:rPr>
              <a:t> </a:t>
            </a:r>
            <a:endParaRPr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772">
                <a:solidFill>
                  <a:srgbClr val="000000"/>
                </a:solidFill>
              </a:rPr>
              <a:t>2. Login using the information provided to you by RF CUNY </a:t>
            </a:r>
            <a:endParaRPr sz="1772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772">
                <a:solidFill>
                  <a:srgbClr val="000000"/>
                </a:solidFill>
              </a:rPr>
              <a:t>a. Username: 6-digit code </a:t>
            </a:r>
            <a:endParaRPr sz="1772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772">
                <a:solidFill>
                  <a:srgbClr val="000000"/>
                </a:solidFill>
              </a:rPr>
              <a:t>b. Password: </a:t>
            </a:r>
            <a:endParaRPr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772">
                <a:solidFill>
                  <a:srgbClr val="000000"/>
                </a:solidFill>
              </a:rPr>
              <a:t>3. Click </a:t>
            </a:r>
            <a:r>
              <a:rPr b="1" lang="en" sz="1772">
                <a:solidFill>
                  <a:srgbClr val="000000"/>
                </a:solidFill>
              </a:rPr>
              <a:t>‘Employees’ </a:t>
            </a:r>
            <a:endParaRPr b="1"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772">
                <a:solidFill>
                  <a:srgbClr val="000000"/>
                </a:solidFill>
              </a:rPr>
              <a:t>4. Select </a:t>
            </a:r>
            <a:r>
              <a:rPr b="1" lang="en" sz="1772">
                <a:solidFill>
                  <a:srgbClr val="000000"/>
                </a:solidFill>
              </a:rPr>
              <a:t>‘MANAGING ONLINE TIMESHEETS, PAYSTUBS, AND E-W2’ </a:t>
            </a:r>
            <a:endParaRPr b="1"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772">
                <a:solidFill>
                  <a:srgbClr val="000000"/>
                </a:solidFill>
              </a:rPr>
              <a:t>5. Select </a:t>
            </a:r>
            <a:r>
              <a:rPr b="1" lang="en" sz="1772">
                <a:solidFill>
                  <a:srgbClr val="000000"/>
                </a:solidFill>
              </a:rPr>
              <a:t>‘Time and Leave System’ </a:t>
            </a:r>
            <a:endParaRPr b="1"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772">
                <a:solidFill>
                  <a:srgbClr val="000000"/>
                </a:solidFill>
              </a:rPr>
              <a:t>6. Select the the current pay period </a:t>
            </a:r>
            <a:endParaRPr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772">
                <a:solidFill>
                  <a:srgbClr val="000000"/>
                </a:solidFill>
              </a:rPr>
              <a:t>7. Fill out the appropriate time slots with hours worked </a:t>
            </a:r>
            <a:endParaRPr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772">
                <a:solidFill>
                  <a:srgbClr val="000000"/>
                </a:solidFill>
              </a:rPr>
              <a:t>8. Click </a:t>
            </a:r>
            <a:r>
              <a:rPr b="1" lang="en" sz="1772">
                <a:solidFill>
                  <a:srgbClr val="000000"/>
                </a:solidFill>
              </a:rPr>
              <a:t>‘Save</a:t>
            </a:r>
            <a:endParaRPr b="1"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77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410000"/>
            <a:ext cx="8520600" cy="18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72">
                <a:solidFill>
                  <a:srgbClr val="000000"/>
                </a:solidFill>
              </a:rPr>
              <a:t>WHEN ARE TIMESHEETS DUE?</a:t>
            </a:r>
            <a:endParaRPr b="1"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72">
                <a:solidFill>
                  <a:srgbClr val="000000"/>
                </a:solidFill>
              </a:rPr>
              <a:t>Timesheets need to be submitted on the following Sundays listed within the “Period Ending” section: </a:t>
            </a:r>
            <a:r>
              <a:rPr lang="en" sz="1772" u="sng">
                <a:solidFill>
                  <a:schemeClr val="hlink"/>
                </a:solidFill>
                <a:hlinkClick r:id="rId3"/>
              </a:rPr>
              <a:t>https://www.rfcuny.org/RFWebsite/electronic-tools/calendar/</a:t>
            </a:r>
            <a:r>
              <a:rPr lang="en" sz="1772">
                <a:solidFill>
                  <a:srgbClr val="000000"/>
                </a:solidFill>
              </a:rPr>
              <a:t> </a:t>
            </a:r>
            <a:endParaRPr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72">
                <a:solidFill>
                  <a:srgbClr val="000000"/>
                </a:solidFill>
              </a:rPr>
              <a:t>If you have any questions, feel free to contact us: </a:t>
            </a:r>
            <a:endParaRPr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72" u="sng">
                <a:solidFill>
                  <a:schemeClr val="hlink"/>
                </a:solidFill>
                <a:hlinkClick r:id="rId4"/>
              </a:rPr>
              <a:t>ServiceCorps@qc.cuny.edu</a:t>
            </a:r>
            <a:endParaRPr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72" u="sng">
                <a:solidFill>
                  <a:schemeClr val="hlink"/>
                </a:solidFill>
                <a:hlinkClick r:id="rId5"/>
              </a:rPr>
              <a:t>www.qc.cuny.edu/servicecorps</a:t>
            </a:r>
            <a:r>
              <a:rPr lang="en" sz="1772">
                <a:solidFill>
                  <a:srgbClr val="000000"/>
                </a:solidFill>
              </a:rPr>
              <a:t> </a:t>
            </a:r>
            <a:endParaRPr sz="177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7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1. Go to </a:t>
            </a:r>
            <a:r>
              <a:rPr b="1" lang="en" sz="1800">
                <a:solidFill>
                  <a:srgbClr val="000000"/>
                </a:solidFill>
              </a:rPr>
              <a:t>https://www.rfcuny.org/RFWebsite/</a:t>
            </a:r>
            <a:r>
              <a:rPr lang="en" sz="1800">
                <a:solidFill>
                  <a:srgbClr val="000000"/>
                </a:solidFill>
              </a:rPr>
              <a:t> </a:t>
            </a:r>
            <a:endParaRPr sz="1800"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200"/>
            <a:ext cx="8839200" cy="2976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2. Login using the information provided to you by RF CUNY </a:t>
            </a:r>
            <a:endParaRPr sz="1800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a. Username: 6-digit code </a:t>
            </a:r>
            <a:endParaRPr sz="1800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b. Password: </a:t>
            </a:r>
            <a:endParaRPr sz="1800"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302" y="1607350"/>
            <a:ext cx="5456874" cy="304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3. Click </a:t>
            </a:r>
            <a:r>
              <a:rPr b="1" lang="en" sz="1800">
                <a:solidFill>
                  <a:srgbClr val="000000"/>
                </a:solidFill>
              </a:rPr>
              <a:t>‘Employees’ </a:t>
            </a:r>
            <a:endParaRPr sz="1800"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250" y="1017800"/>
            <a:ext cx="6860149" cy="382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4. Select </a:t>
            </a:r>
            <a:r>
              <a:rPr b="1" lang="en" sz="1800">
                <a:solidFill>
                  <a:srgbClr val="000000"/>
                </a:solidFill>
              </a:rPr>
              <a:t>‘MANAGING ONLINE TIMESHEETS, PAYSTUBS, AND E-W2’ 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525" y="1017800"/>
            <a:ext cx="6810570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72">
                <a:solidFill>
                  <a:srgbClr val="000000"/>
                </a:solidFill>
              </a:rPr>
              <a:t>5. Select </a:t>
            </a:r>
            <a:r>
              <a:rPr b="1" lang="en" sz="1772">
                <a:solidFill>
                  <a:srgbClr val="000000"/>
                </a:solidFill>
              </a:rPr>
              <a:t>‘Time and Leave System’ </a:t>
            </a:r>
            <a:endParaRPr sz="1800"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275" y="894650"/>
            <a:ext cx="6801939" cy="382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6. Select the the current pay period </a:t>
            </a:r>
            <a:endParaRPr sz="1800"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750" y="956550"/>
            <a:ext cx="6814169" cy="382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7. Fill out the appropriate time slots with hours worked. Please note “TW” in the comments section indicating you </a:t>
            </a:r>
            <a:r>
              <a:rPr b="1" lang="en" sz="1800">
                <a:solidFill>
                  <a:srgbClr val="000000"/>
                </a:solidFill>
              </a:rPr>
              <a:t>teleworked</a:t>
            </a:r>
            <a:r>
              <a:rPr lang="en" sz="1800">
                <a:solidFill>
                  <a:srgbClr val="000000"/>
                </a:solidFill>
              </a:rPr>
              <a:t> those hours, meaning you worked remotely.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8. Click </a:t>
            </a:r>
            <a:r>
              <a:rPr b="1" lang="en" sz="1800">
                <a:solidFill>
                  <a:srgbClr val="000000"/>
                </a:solidFill>
              </a:rPr>
              <a:t>‘Save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774" y="1140275"/>
            <a:ext cx="6289777" cy="351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hours can we do per pay period? 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student can do a maximum of 38 hours per pay period. Each pay period consist of two weeks, therefore a student can do a maximum of 19 hours per week. </a:t>
            </a: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375" y="2140977"/>
            <a:ext cx="5386124" cy="22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