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3"/>
    <p:restoredTop sz="94213"/>
  </p:normalViewPr>
  <p:slideViewPr>
    <p:cSldViewPr snapToGrid="0" snapToObjects="1">
      <p:cViewPr varScale="1">
        <p:scale>
          <a:sx n="85" d="100"/>
          <a:sy n="85" d="100"/>
        </p:scale>
        <p:origin x="208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3ECC8C-99FE-AF49-BF0F-38A0151E1A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9826DDA-88A3-BC45-8477-E822959FA3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6033AB-998D-3346-BC26-51E8D9D45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D3309-4501-1045-9B22-F402EED2F09B}" type="datetimeFigureOut">
              <a:rPr lang="en-US" smtClean="0"/>
              <a:t>5/2/19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B328214-0A1C-174B-895D-D3B3F6157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012B056-CCAE-9645-A446-C8C43CA6D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59CD1-A3F6-3343-AC10-8AF038E0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91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2BF3BA-4BD0-9B4C-A3BF-562162873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F4D19B1-1B30-D746-8525-65C2751E07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AC3FB6F-6A95-354E-B75C-B99D5C282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D3309-4501-1045-9B22-F402EED2F09B}" type="datetimeFigureOut">
              <a:rPr lang="en-US" smtClean="0"/>
              <a:t>5/2/19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7C92049-8FA5-DE42-BED8-76FD67462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3D78174-B73A-4343-94C8-32FA2A686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59CD1-A3F6-3343-AC10-8AF038E0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601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8E7706A-DFCF-4D48-8EB5-B1CD0C8E3D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240CB87-5B53-204D-AAAB-1D34A76772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D5604F-87B1-E14A-B7EA-9B5A6D5E0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D3309-4501-1045-9B22-F402EED2F09B}" type="datetimeFigureOut">
              <a:rPr lang="en-US" smtClean="0"/>
              <a:t>5/2/19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B27214D-9045-A942-ABD8-CDD10808D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DE977D9-8FB3-6F4E-AE63-D5EBD1F1D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59CD1-A3F6-3343-AC10-8AF038E0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762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BDE066-730C-7142-8C7D-6B4EB9BCF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453F866-DF91-CF4F-8471-CE8D4FE90E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18A0EEC-3AE4-0E41-9E97-368F1241A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D3309-4501-1045-9B22-F402EED2F09B}" type="datetimeFigureOut">
              <a:rPr lang="en-US" smtClean="0"/>
              <a:t>5/2/19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AE358DF-C813-6A48-A078-21CB4BDB7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D96143B-F421-834D-B55D-1CACE19EF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59CD1-A3F6-3343-AC10-8AF038E0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543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4F21CE-0F8E-C541-A396-BA05D3925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08D6249-D1F0-6146-8E7F-2BD19E5F2A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ACB58AA-5841-5444-8CD8-153C58868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D3309-4501-1045-9B22-F402EED2F09B}" type="datetimeFigureOut">
              <a:rPr lang="en-US" smtClean="0"/>
              <a:t>5/2/19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1E27BC7-ABE8-F048-8A38-D7DC1B95A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EA52879-0B32-5948-9767-3A1C5DCDB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59CD1-A3F6-3343-AC10-8AF038E0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32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2B1B3F-CE7C-504F-9049-95B1B8B6B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6A2B144-DC93-3A48-AE75-5AC8979F41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06D19F8-36BA-6A40-9B67-B167114793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33B0F38-F5FB-2E44-9482-27FFC02ED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D3309-4501-1045-9B22-F402EED2F09B}" type="datetimeFigureOut">
              <a:rPr lang="en-US" smtClean="0"/>
              <a:t>5/2/19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7F8EAAD-AB7A-C646-BB66-DDBE0FD90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519BE8F-C088-0E47-94B1-2A8211CF0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59CD1-A3F6-3343-AC10-8AF038E0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458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377D11-8B82-F243-91C0-38CC186DB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5945DBB-8656-5741-B490-E3DD20D3B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57DE9EC-B534-C646-B409-9D4944BE07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8AB25ED-3D9A-B34C-BE4A-FAB28E7419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6675A3F-0F2A-1143-982F-CF1A167A8E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2CB1F9F-80DD-3A48-8F7F-04713B742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D3309-4501-1045-9B22-F402EED2F09B}" type="datetimeFigureOut">
              <a:rPr lang="en-US" smtClean="0"/>
              <a:t>5/2/19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8BF8FAE-7E66-154C-9BD2-8183D273E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E71B430-FEBC-784D-93F4-AB4202A18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59CD1-A3F6-3343-AC10-8AF038E0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775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683753-D335-5846-A582-858198E06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4783B8D-DA44-0B48-AD51-968B69786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D3309-4501-1045-9B22-F402EED2F09B}" type="datetimeFigureOut">
              <a:rPr lang="en-US" smtClean="0"/>
              <a:t>5/2/19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2B78F7E-7962-1046-BD36-E99B0E073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D725B36-12CC-5648-B90F-7984C756C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59CD1-A3F6-3343-AC10-8AF038E0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812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CEC8B6E-79B2-8644-9F72-D35A91FF2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D3309-4501-1045-9B22-F402EED2F09B}" type="datetimeFigureOut">
              <a:rPr lang="en-US" smtClean="0"/>
              <a:t>5/2/19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9E9210B-EDAA-FB49-9342-A6BF79433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42FFF30-6B3C-D24F-BEF9-6404538BE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59CD1-A3F6-3343-AC10-8AF038E0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8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1AD226-4BD8-7745-9EAF-CFACC55A5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61E1B45-4FE7-F54B-9BE6-A3BD093AA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6DC973E-5E74-9444-988C-0ED1EE2E56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1324473-507B-B141-BD18-BE725BD3D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D3309-4501-1045-9B22-F402EED2F09B}" type="datetimeFigureOut">
              <a:rPr lang="en-US" smtClean="0"/>
              <a:t>5/2/19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E0FA346-AFE2-1841-A92E-CEE20D12A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99DABE1-A475-564B-A05F-8A56A9DC7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59CD1-A3F6-3343-AC10-8AF038E0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200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645B06-7BB5-8940-B684-18AA9EF0D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701FEF0-38E7-0241-A980-37FE119A32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88952CC-F3CA-1342-9CE6-FD3EBC1102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0937D1D-CABF-8C43-A5C3-4CD148B19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D3309-4501-1045-9B22-F402EED2F09B}" type="datetimeFigureOut">
              <a:rPr lang="en-US" smtClean="0"/>
              <a:t>5/2/19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CC8BF0D-A950-324B-82CD-D550CC7B8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4F7CC82-F8E6-3946-BA83-1C4D1031C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59CD1-A3F6-3343-AC10-8AF038E0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4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37107AD-55C2-2A47-A702-368077652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E29E7BD-A329-A943-8C00-20F3898FF8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BF50D3C-8A4F-1F43-A548-A0546375A2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D3309-4501-1045-9B22-F402EED2F09B}" type="datetimeFigureOut">
              <a:rPr lang="en-US" smtClean="0"/>
              <a:t>5/2/19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336A7E-4491-6949-AC92-ABDF18FC4C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EEDB0E-BE68-9C4A-8BDC-4B0E81692A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59CD1-A3F6-3343-AC10-8AF038E0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246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tiff"/><Relationship Id="rId3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tiff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27FB28F-6252-0B4A-AF22-CC8A1D7952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778" y="479456"/>
            <a:ext cx="6841864" cy="621697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61B260CE-A97A-7C40-8519-F5ABA338635B}"/>
              </a:ext>
            </a:extLst>
          </p:cNvPr>
          <p:cNvGrpSpPr/>
          <p:nvPr/>
        </p:nvGrpSpPr>
        <p:grpSpPr>
          <a:xfrm>
            <a:off x="4020828" y="1798995"/>
            <a:ext cx="976184" cy="1283959"/>
            <a:chOff x="6535661" y="1720077"/>
            <a:chExt cx="976184" cy="128395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3795F4FD-F7B2-494B-8325-C2F6306FA5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35661" y="1720077"/>
              <a:ext cx="962969" cy="1283959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6CCD3C50-8BBA-A545-AD8D-216D3AF3C45A}"/>
                </a:ext>
              </a:extLst>
            </p:cNvPr>
            <p:cNvSpPr txBox="1"/>
            <p:nvPr/>
          </p:nvSpPr>
          <p:spPr>
            <a:xfrm>
              <a:off x="6535661" y="2362056"/>
              <a:ext cx="976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16 cups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BAAF3B7C-0F27-294C-A8A6-EDD90CEA5D0E}"/>
              </a:ext>
            </a:extLst>
          </p:cNvPr>
          <p:cNvGrpSpPr/>
          <p:nvPr/>
        </p:nvGrpSpPr>
        <p:grpSpPr>
          <a:xfrm>
            <a:off x="3441240" y="3301427"/>
            <a:ext cx="976184" cy="1283959"/>
            <a:chOff x="6535661" y="1720077"/>
            <a:chExt cx="976184" cy="1283959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80332DF5-690A-AC4B-BAAF-B74E04F2B8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35661" y="1720077"/>
              <a:ext cx="962969" cy="1283959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44F6BD22-5C86-0740-B030-DFA13C4E09E5}"/>
                </a:ext>
              </a:extLst>
            </p:cNvPr>
            <p:cNvSpPr txBox="1"/>
            <p:nvPr/>
          </p:nvSpPr>
          <p:spPr>
            <a:xfrm>
              <a:off x="6535661" y="2362056"/>
              <a:ext cx="976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16 cups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4C0CA23B-1A1C-1646-9F3C-8075009A5020}"/>
              </a:ext>
            </a:extLst>
          </p:cNvPr>
          <p:cNvGrpSpPr/>
          <p:nvPr/>
        </p:nvGrpSpPr>
        <p:grpSpPr>
          <a:xfrm>
            <a:off x="4810802" y="3301427"/>
            <a:ext cx="976184" cy="1283959"/>
            <a:chOff x="6535661" y="1720077"/>
            <a:chExt cx="976184" cy="1283959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1A1A37EC-581A-D64F-9849-4DCA85C71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35661" y="1720077"/>
              <a:ext cx="962969" cy="1283959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0D89E9AB-EDCD-3141-8CAA-AD005197DFD0}"/>
                </a:ext>
              </a:extLst>
            </p:cNvPr>
            <p:cNvSpPr txBox="1"/>
            <p:nvPr/>
          </p:nvSpPr>
          <p:spPr>
            <a:xfrm>
              <a:off x="6535661" y="2362056"/>
              <a:ext cx="976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16 cups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2553DA5D-FEC4-9F47-8D05-B7D599BD749D}"/>
              </a:ext>
            </a:extLst>
          </p:cNvPr>
          <p:cNvGrpSpPr/>
          <p:nvPr/>
        </p:nvGrpSpPr>
        <p:grpSpPr>
          <a:xfrm>
            <a:off x="3440869" y="4803859"/>
            <a:ext cx="976184" cy="1283959"/>
            <a:chOff x="6535661" y="1720077"/>
            <a:chExt cx="976184" cy="1283959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FA3E03B7-8022-A647-9498-D193B2AEE9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35661" y="1720077"/>
              <a:ext cx="962969" cy="1283959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2D46F6DC-8F0B-0F41-8085-B6987E38CF27}"/>
                </a:ext>
              </a:extLst>
            </p:cNvPr>
            <p:cNvSpPr txBox="1"/>
            <p:nvPr/>
          </p:nvSpPr>
          <p:spPr>
            <a:xfrm>
              <a:off x="6535661" y="2362056"/>
              <a:ext cx="976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16 cups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A2448095-BFDB-6647-B59B-38986512FFE5}"/>
              </a:ext>
            </a:extLst>
          </p:cNvPr>
          <p:cNvGrpSpPr/>
          <p:nvPr/>
        </p:nvGrpSpPr>
        <p:grpSpPr>
          <a:xfrm>
            <a:off x="4810802" y="4803859"/>
            <a:ext cx="976184" cy="1283959"/>
            <a:chOff x="6535661" y="1720077"/>
            <a:chExt cx="976184" cy="1283959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86B9EE6D-EB4A-8142-926B-4F8A112419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35661" y="1720077"/>
              <a:ext cx="962969" cy="1283959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5CE3ABF2-89DC-9B43-9079-1ECC0F1B37B7}"/>
                </a:ext>
              </a:extLst>
            </p:cNvPr>
            <p:cNvSpPr txBox="1"/>
            <p:nvPr/>
          </p:nvSpPr>
          <p:spPr>
            <a:xfrm>
              <a:off x="6535661" y="2362056"/>
              <a:ext cx="976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16 cups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6705600" y="1475829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/>
              <a:t>Each Jug holds 5 Gallons of Water.</a:t>
            </a:r>
          </a:p>
          <a:p>
            <a:r>
              <a:rPr lang="en-US" sz="2400" dirty="0" smtClean="0"/>
              <a:t>There are </a:t>
            </a:r>
            <a:r>
              <a:rPr lang="en-US" sz="2400" b="1" dirty="0" smtClean="0"/>
              <a:t>16 Cups </a:t>
            </a:r>
            <a:r>
              <a:rPr lang="en-US" sz="2400" dirty="0" smtClean="0"/>
              <a:t>of water in each </a:t>
            </a:r>
            <a:r>
              <a:rPr lang="en-US" sz="2400" b="1" dirty="0" smtClean="0"/>
              <a:t>Gallon</a:t>
            </a:r>
            <a:r>
              <a:rPr lang="en-US" sz="2400" dirty="0" smtClean="0"/>
              <a:t>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35430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27FB28F-6252-0B4A-AF22-CC8A1D7952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0160" y="20070"/>
            <a:ext cx="7089065" cy="6441593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7377114" y="1467954"/>
            <a:ext cx="2801286" cy="860770"/>
            <a:chOff x="1051186" y="3684665"/>
            <a:chExt cx="2070925" cy="57887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186" y="3684665"/>
              <a:ext cx="270448" cy="576956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1634" y="3684665"/>
              <a:ext cx="270448" cy="576956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82" y="3684665"/>
              <a:ext cx="270448" cy="576956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7540" y="3684665"/>
              <a:ext cx="270448" cy="576956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2998" y="3684665"/>
              <a:ext cx="270448" cy="576956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0747" y="3684665"/>
              <a:ext cx="270448" cy="576956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6205" y="3686581"/>
              <a:ext cx="270448" cy="576956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1663" y="3684665"/>
              <a:ext cx="270448" cy="576956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7362124" y="2378996"/>
            <a:ext cx="2801286" cy="860770"/>
            <a:chOff x="1051186" y="3684665"/>
            <a:chExt cx="2070925" cy="578872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186" y="3684665"/>
              <a:ext cx="270448" cy="57695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1634" y="3684665"/>
              <a:ext cx="270448" cy="576956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82" y="3684665"/>
              <a:ext cx="270448" cy="576956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7540" y="3684665"/>
              <a:ext cx="270448" cy="576956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2998" y="3684665"/>
              <a:ext cx="270448" cy="576956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0747" y="3684665"/>
              <a:ext cx="270448" cy="576956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6205" y="3686581"/>
              <a:ext cx="270448" cy="576956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1663" y="3684665"/>
              <a:ext cx="270448" cy="576956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/>
        </p:nvGrpSpPr>
        <p:grpSpPr>
          <a:xfrm>
            <a:off x="7404516" y="3330807"/>
            <a:ext cx="2801286" cy="860770"/>
            <a:chOff x="1051186" y="3684665"/>
            <a:chExt cx="2070925" cy="578872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186" y="3684665"/>
              <a:ext cx="270448" cy="576956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1634" y="3684665"/>
              <a:ext cx="270448" cy="576956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82" y="3684665"/>
              <a:ext cx="270448" cy="576956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7540" y="3684665"/>
              <a:ext cx="270448" cy="576956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2998" y="3684665"/>
              <a:ext cx="270448" cy="576956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0747" y="3684665"/>
              <a:ext cx="270448" cy="576956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6205" y="3686581"/>
              <a:ext cx="270448" cy="576956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1663" y="3684665"/>
              <a:ext cx="270448" cy="576956"/>
            </a:xfrm>
            <a:prstGeom prst="rect">
              <a:avLst/>
            </a:prstGeom>
          </p:spPr>
        </p:pic>
      </p:grpSp>
      <p:grpSp>
        <p:nvGrpSpPr>
          <p:cNvPr id="49" name="Group 48"/>
          <p:cNvGrpSpPr/>
          <p:nvPr/>
        </p:nvGrpSpPr>
        <p:grpSpPr>
          <a:xfrm>
            <a:off x="7446908" y="5166853"/>
            <a:ext cx="2801286" cy="860770"/>
            <a:chOff x="1051186" y="3684665"/>
            <a:chExt cx="2070925" cy="578872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186" y="3684665"/>
              <a:ext cx="270448" cy="576956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1634" y="3684665"/>
              <a:ext cx="270448" cy="576956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82" y="3684665"/>
              <a:ext cx="270448" cy="576956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7540" y="3684665"/>
              <a:ext cx="270448" cy="576956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2998" y="3684665"/>
              <a:ext cx="270448" cy="576956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0747" y="3684665"/>
              <a:ext cx="270448" cy="576956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6205" y="3686581"/>
              <a:ext cx="270448" cy="576956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1663" y="3684665"/>
              <a:ext cx="270448" cy="576956"/>
            </a:xfrm>
            <a:prstGeom prst="rect">
              <a:avLst/>
            </a:prstGeom>
          </p:spPr>
        </p:pic>
      </p:grpSp>
      <p:grpSp>
        <p:nvGrpSpPr>
          <p:cNvPr id="58" name="Group 57"/>
          <p:cNvGrpSpPr/>
          <p:nvPr/>
        </p:nvGrpSpPr>
        <p:grpSpPr>
          <a:xfrm>
            <a:off x="7444652" y="4245185"/>
            <a:ext cx="2801286" cy="860770"/>
            <a:chOff x="1051186" y="3684665"/>
            <a:chExt cx="2070925" cy="578872"/>
          </a:xfrm>
        </p:grpSpPr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186" y="3684665"/>
              <a:ext cx="270448" cy="576956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1634" y="3684665"/>
              <a:ext cx="270448" cy="576956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82" y="3684665"/>
              <a:ext cx="270448" cy="576956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7540" y="3684665"/>
              <a:ext cx="270448" cy="576956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2998" y="3684665"/>
              <a:ext cx="270448" cy="576956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0747" y="3684665"/>
              <a:ext cx="270448" cy="576956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6205" y="3686581"/>
              <a:ext cx="270448" cy="576956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1663" y="3684665"/>
              <a:ext cx="270448" cy="576956"/>
            </a:xfrm>
            <a:prstGeom prst="rect">
              <a:avLst/>
            </a:prstGeom>
          </p:spPr>
        </p:pic>
      </p:grpSp>
      <p:sp>
        <p:nvSpPr>
          <p:cNvPr id="67" name="TextBox 66"/>
          <p:cNvSpPr txBox="1"/>
          <p:nvPr/>
        </p:nvSpPr>
        <p:spPr>
          <a:xfrm>
            <a:off x="1398939" y="1248657"/>
            <a:ext cx="38812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Each Jug holds</a:t>
            </a:r>
          </a:p>
          <a:p>
            <a:r>
              <a:rPr lang="en-US" sz="3200" dirty="0" smtClean="0"/>
              <a:t>80 cups of Water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45891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35</Words>
  <Application>Microsoft Macintosh PowerPoint</Application>
  <PresentationFormat>Widescreen</PresentationFormat>
  <Paragraphs>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 M. Aguirre</dc:creator>
  <cp:lastModifiedBy>Microsoft Office User</cp:lastModifiedBy>
  <cp:revision>4</cp:revision>
  <dcterms:created xsi:type="dcterms:W3CDTF">2019-05-02T16:26:19Z</dcterms:created>
  <dcterms:modified xsi:type="dcterms:W3CDTF">2019-05-02T19:23:20Z</dcterms:modified>
</cp:coreProperties>
</file>