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38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25" d="100"/>
          <a:sy n="25" d="100"/>
        </p:scale>
        <p:origin x="192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D3B53-BB4D-3740-BED4-843971B4C873}" type="datetimeFigureOut">
              <a:rPr lang="en-US" smtClean="0"/>
              <a:t>3/25/24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511B-DDE8-E24E-872A-316FB80A3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351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D3B53-BB4D-3740-BED4-843971B4C873}" type="datetimeFigureOut">
              <a:rPr lang="en-US" smtClean="0"/>
              <a:t>3/25/24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511B-DDE8-E24E-872A-316FB80A3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47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D3B53-BB4D-3740-BED4-843971B4C873}" type="datetimeFigureOut">
              <a:rPr lang="en-US" smtClean="0"/>
              <a:t>3/25/24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511B-DDE8-E24E-872A-316FB80A3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44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D3B53-BB4D-3740-BED4-843971B4C873}" type="datetimeFigureOut">
              <a:rPr lang="en-US" smtClean="0"/>
              <a:t>3/25/24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511B-DDE8-E24E-872A-316FB80A3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196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>
                    <a:tint val="82000"/>
                  </a:schemeClr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82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82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D3B53-BB4D-3740-BED4-843971B4C873}" type="datetimeFigureOut">
              <a:rPr lang="en-US" smtClean="0"/>
              <a:t>3/25/24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511B-DDE8-E24E-872A-316FB80A3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619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D3B53-BB4D-3740-BED4-843971B4C873}" type="datetimeFigureOut">
              <a:rPr lang="en-US" smtClean="0"/>
              <a:t>3/25/24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511B-DDE8-E24E-872A-316FB80A3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97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D3B53-BB4D-3740-BED4-843971B4C873}" type="datetimeFigureOut">
              <a:rPr lang="en-US" smtClean="0"/>
              <a:t>3/25/24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511B-DDE8-E24E-872A-316FB80A3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46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D3B53-BB4D-3740-BED4-843971B4C873}" type="datetimeFigureOut">
              <a:rPr lang="en-US" smtClean="0"/>
              <a:t>3/25/24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511B-DDE8-E24E-872A-316FB80A3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279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D3B53-BB4D-3740-BED4-843971B4C873}" type="datetimeFigureOut">
              <a:rPr lang="en-US" smtClean="0"/>
              <a:t>3/25/24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511B-DDE8-E24E-872A-316FB80A3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141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D3B53-BB4D-3740-BED4-843971B4C873}" type="datetimeFigureOut">
              <a:rPr lang="en-US" smtClean="0"/>
              <a:t>3/25/24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511B-DDE8-E24E-872A-316FB80A3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230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D3B53-BB4D-3740-BED4-843971B4C873}" type="datetimeFigureOut">
              <a:rPr lang="en-US" smtClean="0"/>
              <a:t>3/25/24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511B-DDE8-E24E-872A-316FB80A3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648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D3B53-BB4D-3740-BED4-843971B4C873}" type="datetimeFigureOut">
              <a:rPr lang="en-US" smtClean="0"/>
              <a:t>3/25/24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AD511B-DDE8-E24E-872A-316FB80A3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019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38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241">
            <a:extLst>
              <a:ext uri="{FF2B5EF4-FFF2-40B4-BE49-F238E27FC236}">
                <a16:creationId xmlns:a16="http://schemas.microsoft.com/office/drawing/2014/main" id="{9D3A12D2-9845-A214-A0DB-2C160A19FA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85800"/>
            <a:ext cx="42519600" cy="6080622"/>
          </a:xfrm>
          <a:prstGeom prst="snip2DiagRect">
            <a:avLst/>
          </a:prstGeom>
          <a:solidFill>
            <a:srgbClr val="E64B3C"/>
          </a:solidFill>
          <a:ln w="25400">
            <a:noFill/>
            <a:miter lim="800000"/>
          </a:ln>
        </p:spPr>
        <p:txBody>
          <a:bodyPr lIns="61170" tIns="30584" rIns="61170" bIns="30584" anchor="ctr"/>
          <a:lstStyle>
            <a:defPPr>
              <a:defRPr kern="1200"/>
            </a:defPPr>
            <a:lvl1pPr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endParaRPr lang="en-US" altLang="zh-CN" sz="4200" b="1" i="1" u="sng">
              <a:solidFill>
                <a:schemeClr val="bg1"/>
              </a:solidFill>
              <a:latin typeface="Arial"/>
              <a:ea typeface="SimSun" pitchFamily="2" charset="-122"/>
            </a:endParaRP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A1522097-56A6-B318-7BFD-0A5D3732509A}"/>
              </a:ext>
            </a:extLst>
          </p:cNvPr>
          <p:cNvSpPr txBox="1"/>
          <p:nvPr/>
        </p:nvSpPr>
        <p:spPr>
          <a:xfrm>
            <a:off x="3657600" y="1150965"/>
            <a:ext cx="36576000" cy="293744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0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761086">
              <a:spcBef>
                <a:spcPct val="20000"/>
              </a:spcBef>
              <a:defRPr/>
            </a:pPr>
            <a:r>
              <a:rPr lang="en-US" sz="8500" b="1" dirty="0">
                <a:solidFill>
                  <a:schemeClr val="bg1"/>
                </a:solidFill>
                <a:effectLst/>
                <a:latin typeface="Quattrocento" panose="02020802030000000404" pitchFamily="18" charset="0"/>
              </a:rPr>
              <a:t>Enter A Title And Add Logos To Your Poster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F92DE785-D2D7-3A12-9337-15514A98DED2}"/>
              </a:ext>
            </a:extLst>
          </p:cNvPr>
          <p:cNvSpPr txBox="1"/>
          <p:nvPr/>
        </p:nvSpPr>
        <p:spPr>
          <a:xfrm>
            <a:off x="3657600" y="4352496"/>
            <a:ext cx="36576000" cy="1895904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defPPr>
              <a:defRPr kern="1200"/>
            </a:defPPr>
            <a:lvl1pPr marL="0" marR="0" indent="0" algn="l" defTabSz="37610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5600">
                <a:solidFill>
                  <a:schemeClr val="bg1"/>
                </a:solidFill>
                <a:effectLst/>
                <a:latin typeface="Quattrocento" panose="02020802030000000404" pitchFamily="18" charset="0"/>
                <a:cs typeface="Arial" pitchFamily="34" charset="0"/>
              </a:rPr>
              <a:t>Add Author Names and Information</a:t>
            </a:r>
          </a:p>
          <a:p>
            <a:pPr algn="ctr">
              <a:defRPr/>
            </a:pPr>
            <a:r>
              <a:rPr lang="en-US" sz="5600">
                <a:solidFill>
                  <a:schemeClr val="bg1"/>
                </a:solidFill>
                <a:effectLst/>
                <a:latin typeface="Quattrocento" panose="02020802030000000404" pitchFamily="18" charset="0"/>
                <a:cs typeface="Arial" pitchFamily="34" charset="0"/>
              </a:rPr>
              <a:t>Include University or Department Names if Needed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154722B8-2BB1-2C4C-4C1C-75D15EB9DD44}"/>
              </a:ext>
            </a:extLst>
          </p:cNvPr>
          <p:cNvSpPr/>
          <p:nvPr/>
        </p:nvSpPr>
        <p:spPr>
          <a:xfrm>
            <a:off x="660482" y="8000999"/>
            <a:ext cx="10058400" cy="90009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9600">
              <a:latin typeface="+mj-lt"/>
            </a:endParaRPr>
          </a:p>
        </p:txBody>
      </p:sp>
      <p:sp>
        <p:nvSpPr>
          <p:cNvPr id="50" name="TextBox 19">
            <a:extLst>
              <a:ext uri="{FF2B5EF4-FFF2-40B4-BE49-F238E27FC236}">
                <a16:creationId xmlns:a16="http://schemas.microsoft.com/office/drawing/2014/main" id="{5CC27F06-1C87-8E17-389C-9D888E896C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0594" y="8610600"/>
            <a:ext cx="9598176" cy="48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>
                <a:effectLst/>
                <a:latin typeface="Quattrocento Sans" panose="020B0502050000020003" pitchFamily="34" charset="0"/>
                <a:cs typeface="Arial" pitchFamily="34" charset="0"/>
              </a:rPr>
              <a:t>Add your information, graphs and images to this section.</a:t>
            </a:r>
          </a:p>
        </p:txBody>
      </p:sp>
      <p:sp>
        <p:nvSpPr>
          <p:cNvPr id="51" name="Rectangle 10">
            <a:extLst>
              <a:ext uri="{FF2B5EF4-FFF2-40B4-BE49-F238E27FC236}">
                <a16:creationId xmlns:a16="http://schemas.microsoft.com/office/drawing/2014/main" id="{70B8535C-C16E-3486-AB92-BC6BA20853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482" y="7471321"/>
            <a:ext cx="10058400" cy="873301"/>
          </a:xfrm>
          <a:prstGeom prst="snipRoundRect">
            <a:avLst>
              <a:gd name="adj1" fmla="val 0"/>
              <a:gd name="adj2" fmla="val 50000"/>
            </a:avLst>
          </a:prstGeom>
          <a:solidFill>
            <a:srgbClr val="3684A0"/>
          </a:solidFill>
          <a:ln w="12700">
            <a:noFill/>
            <a:miter lim="800000"/>
          </a:ln>
        </p:spPr>
        <p:txBody>
          <a:bodyPr wrap="none" lIns="274320" tIns="73152" rIns="274320" bIns="68563" anchor="ctr" anchorCtr="0"/>
          <a:lstStyle>
            <a:defPPr>
              <a:defRPr kern="1200"/>
            </a:defPPr>
          </a:lstStyle>
          <a:p>
            <a:pPr defTabSz="4702588">
              <a:defRPr/>
            </a:pPr>
            <a:r>
              <a:rPr lang="en-US" sz="3600" b="1">
                <a:solidFill>
                  <a:schemeClr val="bg1"/>
                </a:solidFill>
                <a:effectLst/>
                <a:latin typeface="Quattrocento" panose="02020802030000000404" pitchFamily="18" charset="0"/>
              </a:rPr>
              <a:t>Abstract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A564D25F-878A-1680-EA23-0EDBD6195BE8}"/>
              </a:ext>
            </a:extLst>
          </p:cNvPr>
          <p:cNvSpPr/>
          <p:nvPr/>
        </p:nvSpPr>
        <p:spPr>
          <a:xfrm>
            <a:off x="11488502" y="8000999"/>
            <a:ext cx="10058400" cy="2423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9600">
              <a:latin typeface="+mj-lt"/>
            </a:endParaRPr>
          </a:p>
        </p:txBody>
      </p:sp>
      <p:sp>
        <p:nvSpPr>
          <p:cNvPr id="53" name="TextBox 19">
            <a:extLst>
              <a:ext uri="{FF2B5EF4-FFF2-40B4-BE49-F238E27FC236}">
                <a16:creationId xmlns:a16="http://schemas.microsoft.com/office/drawing/2014/main" id="{20FC5FE9-3219-6B71-A593-9A0C1502C9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8614" y="8610600"/>
            <a:ext cx="9598176" cy="48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>
                <a:effectLst/>
                <a:latin typeface="Quattrocento Sans" panose="020B0502050000020003" pitchFamily="34" charset="0"/>
                <a:cs typeface="Arial" pitchFamily="34" charset="0"/>
              </a:rPr>
              <a:t>Add your information, graphs and images to this section.</a:t>
            </a:r>
          </a:p>
        </p:txBody>
      </p:sp>
      <p:sp>
        <p:nvSpPr>
          <p:cNvPr id="54" name="Rectangle 10">
            <a:extLst>
              <a:ext uri="{FF2B5EF4-FFF2-40B4-BE49-F238E27FC236}">
                <a16:creationId xmlns:a16="http://schemas.microsoft.com/office/drawing/2014/main" id="{93F62A89-9600-2545-E4A8-C66257234A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88502" y="7471321"/>
            <a:ext cx="10058400" cy="873301"/>
          </a:xfrm>
          <a:prstGeom prst="snipRoundRect">
            <a:avLst>
              <a:gd name="adj1" fmla="val 0"/>
              <a:gd name="adj2" fmla="val 50000"/>
            </a:avLst>
          </a:prstGeom>
          <a:solidFill>
            <a:srgbClr val="664F93"/>
          </a:solidFill>
          <a:ln w="12700">
            <a:noFill/>
            <a:miter lim="800000"/>
          </a:ln>
        </p:spPr>
        <p:txBody>
          <a:bodyPr wrap="none" lIns="274320" tIns="73152" rIns="274320" bIns="68563" anchor="ctr" anchorCtr="0"/>
          <a:lstStyle>
            <a:defPPr>
              <a:defRPr kern="1200"/>
            </a:defPPr>
          </a:lstStyle>
          <a:p>
            <a:pPr defTabSz="4702588">
              <a:defRPr/>
            </a:pPr>
            <a:r>
              <a:rPr lang="en-US" sz="3600" b="1">
                <a:solidFill>
                  <a:schemeClr val="bg1"/>
                </a:solidFill>
                <a:effectLst/>
                <a:latin typeface="Quattrocento" panose="02020802030000000404" pitchFamily="18" charset="0"/>
              </a:rPr>
              <a:t>Methodology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EA2392C-C607-186E-547D-20C0C185E6F3}"/>
              </a:ext>
            </a:extLst>
          </p:cNvPr>
          <p:cNvSpPr/>
          <p:nvPr/>
        </p:nvSpPr>
        <p:spPr>
          <a:xfrm>
            <a:off x="22316522" y="8000999"/>
            <a:ext cx="10058400" cy="2423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9600">
              <a:latin typeface="+mj-lt"/>
            </a:endParaRPr>
          </a:p>
        </p:txBody>
      </p:sp>
      <p:sp>
        <p:nvSpPr>
          <p:cNvPr id="56" name="TextBox 19">
            <a:extLst>
              <a:ext uri="{FF2B5EF4-FFF2-40B4-BE49-F238E27FC236}">
                <a16:creationId xmlns:a16="http://schemas.microsoft.com/office/drawing/2014/main" id="{64210297-A6F5-6EB1-0A55-303FB54503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46635" y="8610600"/>
            <a:ext cx="9598176" cy="48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>
                <a:effectLst/>
                <a:latin typeface="Quattrocento Sans" panose="020B0502050000020003" pitchFamily="34" charset="0"/>
                <a:cs typeface="Arial" pitchFamily="34" charset="0"/>
              </a:rPr>
              <a:t>Add your information, graphs and images to this section.</a:t>
            </a:r>
          </a:p>
        </p:txBody>
      </p:sp>
      <p:sp>
        <p:nvSpPr>
          <p:cNvPr id="57" name="Rectangle 10">
            <a:extLst>
              <a:ext uri="{FF2B5EF4-FFF2-40B4-BE49-F238E27FC236}">
                <a16:creationId xmlns:a16="http://schemas.microsoft.com/office/drawing/2014/main" id="{14422418-8A72-B13E-2C51-C2ACD34EF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16522" y="7471321"/>
            <a:ext cx="10058400" cy="873301"/>
          </a:xfrm>
          <a:prstGeom prst="snipRoundRect">
            <a:avLst>
              <a:gd name="adj1" fmla="val 0"/>
              <a:gd name="adj2" fmla="val 50000"/>
            </a:avLst>
          </a:prstGeom>
          <a:solidFill>
            <a:srgbClr val="664F93"/>
          </a:solidFill>
          <a:ln w="12700">
            <a:noFill/>
            <a:miter lim="800000"/>
          </a:ln>
        </p:spPr>
        <p:txBody>
          <a:bodyPr wrap="none" lIns="274320" tIns="73152" rIns="274320" bIns="68563" anchor="ctr" anchorCtr="0"/>
          <a:lstStyle>
            <a:defPPr>
              <a:defRPr kern="1200"/>
            </a:defPPr>
          </a:lstStyle>
          <a:p>
            <a:pPr defTabSz="4702588">
              <a:defRPr/>
            </a:pPr>
            <a:r>
              <a:rPr lang="en-US" sz="3600" b="1">
                <a:solidFill>
                  <a:schemeClr val="bg1"/>
                </a:solidFill>
                <a:effectLst/>
                <a:latin typeface="Quattrocento" panose="02020802030000000404" pitchFamily="18" charset="0"/>
              </a:rPr>
              <a:t>Results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DF380F0-98A3-F47E-9EEB-0465DC7A6961}"/>
              </a:ext>
            </a:extLst>
          </p:cNvPr>
          <p:cNvSpPr/>
          <p:nvPr/>
        </p:nvSpPr>
        <p:spPr>
          <a:xfrm>
            <a:off x="33144541" y="8000999"/>
            <a:ext cx="10058400" cy="180768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9600">
              <a:latin typeface="+mj-lt"/>
            </a:endParaRPr>
          </a:p>
        </p:txBody>
      </p:sp>
      <p:sp>
        <p:nvSpPr>
          <p:cNvPr id="59" name="TextBox 19">
            <a:extLst>
              <a:ext uri="{FF2B5EF4-FFF2-40B4-BE49-F238E27FC236}">
                <a16:creationId xmlns:a16="http://schemas.microsoft.com/office/drawing/2014/main" id="{B78B8EA0-08B9-94DF-3ECB-F76C25756B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74654" y="8610600"/>
            <a:ext cx="9598176" cy="48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>
                <a:effectLst/>
                <a:latin typeface="Quattrocento Sans" panose="020B0502050000020003" pitchFamily="34" charset="0"/>
                <a:cs typeface="Arial" pitchFamily="34" charset="0"/>
              </a:rPr>
              <a:t>Add your information, graphs and images to this section.</a:t>
            </a:r>
          </a:p>
        </p:txBody>
      </p:sp>
      <p:sp>
        <p:nvSpPr>
          <p:cNvPr id="60" name="Rectangle 10">
            <a:extLst>
              <a:ext uri="{FF2B5EF4-FFF2-40B4-BE49-F238E27FC236}">
                <a16:creationId xmlns:a16="http://schemas.microsoft.com/office/drawing/2014/main" id="{696864BE-9364-CCCC-FF7E-FFAE51E6D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44541" y="7471321"/>
            <a:ext cx="10058400" cy="873301"/>
          </a:xfrm>
          <a:prstGeom prst="snipRoundRect">
            <a:avLst>
              <a:gd name="adj1" fmla="val 0"/>
              <a:gd name="adj2" fmla="val 50000"/>
            </a:avLst>
          </a:prstGeom>
          <a:solidFill>
            <a:srgbClr val="3684A0"/>
          </a:solidFill>
          <a:ln w="12700">
            <a:noFill/>
            <a:miter lim="800000"/>
          </a:ln>
        </p:spPr>
        <p:txBody>
          <a:bodyPr wrap="none" lIns="274320" tIns="73152" rIns="274320" bIns="68563" anchor="ctr" anchorCtr="0"/>
          <a:lstStyle>
            <a:defPPr>
              <a:defRPr kern="1200"/>
            </a:defPPr>
          </a:lstStyle>
          <a:p>
            <a:pPr defTabSz="4702588">
              <a:defRPr/>
            </a:pPr>
            <a:r>
              <a:rPr lang="en-US" sz="3600" b="1">
                <a:solidFill>
                  <a:schemeClr val="bg1"/>
                </a:solidFill>
                <a:effectLst/>
                <a:latin typeface="Quattrocento" panose="02020802030000000404" pitchFamily="18" charset="0"/>
              </a:rPr>
              <a:t>Conclusion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D7DAD3E-111D-25F5-A779-F780CA98E710}"/>
              </a:ext>
            </a:extLst>
          </p:cNvPr>
          <p:cNvSpPr/>
          <p:nvPr/>
        </p:nvSpPr>
        <p:spPr>
          <a:xfrm>
            <a:off x="660482" y="18211800"/>
            <a:ext cx="10058400" cy="1402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9600">
              <a:latin typeface="+mj-lt"/>
            </a:endParaRPr>
          </a:p>
        </p:txBody>
      </p:sp>
      <p:sp>
        <p:nvSpPr>
          <p:cNvPr id="62" name="TextBox 19">
            <a:extLst>
              <a:ext uri="{FF2B5EF4-FFF2-40B4-BE49-F238E27FC236}">
                <a16:creationId xmlns:a16="http://schemas.microsoft.com/office/drawing/2014/main" id="{EDCCE099-D1D6-476B-F41C-7D4FAEBC5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0594" y="18897600"/>
            <a:ext cx="9598176" cy="48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>
                <a:effectLst/>
                <a:latin typeface="Quattrocento Sans" panose="020B0502050000020003" pitchFamily="34" charset="0"/>
                <a:cs typeface="Arial" pitchFamily="34" charset="0"/>
              </a:rPr>
              <a:t>Add your information, graphs and images to this section.</a:t>
            </a:r>
          </a:p>
        </p:txBody>
      </p:sp>
      <p:sp>
        <p:nvSpPr>
          <p:cNvPr id="63" name="Rectangle 10">
            <a:extLst>
              <a:ext uri="{FF2B5EF4-FFF2-40B4-BE49-F238E27FC236}">
                <a16:creationId xmlns:a16="http://schemas.microsoft.com/office/drawing/2014/main" id="{2ED10A8B-FA9E-0796-38E8-B43BF5356E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482" y="17769977"/>
            <a:ext cx="10058400" cy="873301"/>
          </a:xfrm>
          <a:prstGeom prst="snipRoundRect">
            <a:avLst>
              <a:gd name="adj1" fmla="val 0"/>
              <a:gd name="adj2" fmla="val 50000"/>
            </a:avLst>
          </a:prstGeom>
          <a:solidFill>
            <a:srgbClr val="664F93"/>
          </a:solidFill>
          <a:ln w="12700">
            <a:noFill/>
            <a:miter lim="800000"/>
          </a:ln>
        </p:spPr>
        <p:txBody>
          <a:bodyPr wrap="none" lIns="274320" tIns="73152" rIns="274320" bIns="68563" anchor="ctr" anchorCtr="0"/>
          <a:lstStyle>
            <a:defPPr>
              <a:defRPr kern="1200"/>
            </a:defPPr>
          </a:lstStyle>
          <a:p>
            <a:pPr defTabSz="4702588">
              <a:defRPr/>
            </a:pPr>
            <a:r>
              <a:rPr lang="en-US" sz="3600" b="1">
                <a:solidFill>
                  <a:schemeClr val="bg1"/>
                </a:solidFill>
                <a:effectLst/>
                <a:latin typeface="Quattrocento" panose="02020802030000000404" pitchFamily="18" charset="0"/>
              </a:rPr>
              <a:t>Introduction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05E8FD23-582F-3014-9C1B-2C08A1852992}"/>
              </a:ext>
            </a:extLst>
          </p:cNvPr>
          <p:cNvSpPr/>
          <p:nvPr/>
        </p:nvSpPr>
        <p:spPr>
          <a:xfrm>
            <a:off x="33147000" y="27355800"/>
            <a:ext cx="10058400" cy="4876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9600">
              <a:latin typeface="+mj-lt"/>
            </a:endParaRPr>
          </a:p>
        </p:txBody>
      </p:sp>
      <p:sp>
        <p:nvSpPr>
          <p:cNvPr id="65" name="TextBox 19">
            <a:extLst>
              <a:ext uri="{FF2B5EF4-FFF2-40B4-BE49-F238E27FC236}">
                <a16:creationId xmlns:a16="http://schemas.microsoft.com/office/drawing/2014/main" id="{E233A711-F089-7E92-E781-40EFE11CC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77113" y="28041600"/>
            <a:ext cx="9598176" cy="48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>
                <a:effectLst/>
                <a:latin typeface="Quattrocento Sans" panose="020B0502050000020003" pitchFamily="34" charset="0"/>
                <a:cs typeface="Arial" pitchFamily="34" charset="0"/>
              </a:rPr>
              <a:t>Add your information, graphs and images to this section.</a:t>
            </a:r>
          </a:p>
        </p:txBody>
      </p:sp>
      <p:sp>
        <p:nvSpPr>
          <p:cNvPr id="66" name="Rectangle 10">
            <a:extLst>
              <a:ext uri="{FF2B5EF4-FFF2-40B4-BE49-F238E27FC236}">
                <a16:creationId xmlns:a16="http://schemas.microsoft.com/office/drawing/2014/main" id="{ECC50350-AF03-FB73-2331-47A3E19DBD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47000" y="26913976"/>
            <a:ext cx="10058400" cy="873301"/>
          </a:xfrm>
          <a:prstGeom prst="snipRoundRect">
            <a:avLst>
              <a:gd name="adj1" fmla="val 0"/>
              <a:gd name="adj2" fmla="val 46622"/>
            </a:avLst>
          </a:prstGeom>
          <a:solidFill>
            <a:schemeClr val="bg1">
              <a:lumMod val="50000"/>
            </a:schemeClr>
          </a:solidFill>
          <a:ln w="12700">
            <a:noFill/>
            <a:miter lim="800000"/>
          </a:ln>
        </p:spPr>
        <p:txBody>
          <a:bodyPr wrap="none" lIns="274320" tIns="73152" rIns="274320" bIns="68563" anchor="ctr" anchorCtr="0"/>
          <a:lstStyle>
            <a:defPPr>
              <a:defRPr kern="1200"/>
            </a:defPPr>
          </a:lstStyle>
          <a:p>
            <a:pPr defTabSz="4702588">
              <a:defRPr/>
            </a:pPr>
            <a:r>
              <a:rPr lang="en-US" sz="3600" b="1">
                <a:solidFill>
                  <a:schemeClr val="bg1"/>
                </a:solidFill>
                <a:effectLst/>
                <a:latin typeface="Quattrocento" panose="02020802030000000404" pitchFamily="18" charset="0"/>
              </a:rPr>
              <a:t>Acknowledgements</a:t>
            </a:r>
          </a:p>
        </p:txBody>
      </p:sp>
    </p:spTree>
    <p:extLst>
      <p:ext uri="{BB962C8B-B14F-4D97-AF65-F5344CB8AC3E}">
        <p14:creationId xmlns:p14="http://schemas.microsoft.com/office/powerpoint/2010/main" val="2837314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93</Words>
  <Application>Microsoft Macintosh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Quattrocento</vt:lpstr>
      <vt:lpstr>Quattrocento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Yakubov</dc:creator>
  <cp:lastModifiedBy>Daniel Yakubov</cp:lastModifiedBy>
  <cp:revision>2</cp:revision>
  <dcterms:created xsi:type="dcterms:W3CDTF">2024-03-25T19:38:36Z</dcterms:created>
  <dcterms:modified xsi:type="dcterms:W3CDTF">2024-03-25T19:44:31Z</dcterms:modified>
</cp:coreProperties>
</file>