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25" d="100"/>
          <a:sy n="25" d="100"/>
        </p:scale>
        <p:origin x="19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7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24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6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88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1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6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9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8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89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6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94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38155E-9532-FA4E-A8A6-959CB0288E36}" type="datetimeFigureOut">
              <a:rPr lang="en-US" smtClean="0"/>
              <a:t>3/25/24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27514E-5084-1849-9EC0-B85AE0D01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3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CB2EA3B1-AC1C-958B-C95B-35C7036CF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3"/>
            <a:ext cx="43891200" cy="6668559"/>
          </a:xfrm>
          <a:prstGeom prst="rect">
            <a:avLst/>
          </a:prstGeom>
          <a:solidFill>
            <a:srgbClr val="4B4B4B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Gill Sans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3D13EB4-CB65-AD4E-72AB-7159AACAE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8286545"/>
            <a:ext cx="9601200" cy="476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B9918C2-BC67-5400-6FBC-729EAD228CFE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8500" dirty="0">
                <a:solidFill>
                  <a:schemeClr val="bg1"/>
                </a:solidFill>
                <a:latin typeface="Bree Serif" panose="02000503040000020004" pitchFamily="2" charset="0"/>
              </a:rPr>
              <a:t>Enter A Title And Add Logos To Your Poster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67ED0466-F212-1CD1-901E-C52EA1D385DE}"/>
              </a:ext>
            </a:extLst>
          </p:cNvPr>
          <p:cNvSpPr txBox="1"/>
          <p:nvPr/>
        </p:nvSpPr>
        <p:spPr>
          <a:xfrm>
            <a:off x="3657600" y="4115931"/>
            <a:ext cx="36576000" cy="189590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5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Author Names and Information</a:t>
            </a:r>
          </a:p>
          <a:p>
            <a:pPr algn="ctr">
              <a:defRPr/>
            </a:pPr>
            <a:r>
              <a:rPr lang="en-US" sz="5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Include University or Department Names if Needed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8ACD35AD-70AE-35F4-51D1-2C980D98C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476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BC7190EA-2B39-70B4-307E-3348C21DD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476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93D56C82-C897-A7F1-4125-BA3B9A189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476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7E26E70E-0FBD-C377-35C2-B9E9B831F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281518"/>
            <a:ext cx="9601200" cy="476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A300C9FD-8B3A-6D9B-B461-4AFB5057B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2859" y="19281518"/>
            <a:ext cx="9601200" cy="476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5C8AF4E-7518-5184-AF3A-E23322212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004000"/>
            <a:ext cx="43891200" cy="914400"/>
          </a:xfrm>
          <a:prstGeom prst="rect">
            <a:avLst/>
          </a:prstGeom>
          <a:solidFill>
            <a:srgbClr val="C8C8C8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Gill Sans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770B90-14D2-1E9A-48E6-90C868D9875C}"/>
              </a:ext>
            </a:extLst>
          </p:cNvPr>
          <p:cNvSpPr txBox="1"/>
          <p:nvPr/>
        </p:nvSpPr>
        <p:spPr>
          <a:xfrm>
            <a:off x="1104162" y="18290905"/>
            <a:ext cx="3004669" cy="646331"/>
          </a:xfrm>
          <a:prstGeom prst="rect">
            <a:avLst/>
          </a:prstGeom>
          <a:ln>
            <a:noFill/>
          </a:ln>
          <a:effectLst>
            <a:outerShdw dist="444500" dir="10800000" algn="tl" rotWithShape="0">
              <a:srgbClr val="B41E1E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274320" rtlCol="0">
            <a:spAutoFit/>
          </a:bodyPr>
          <a:lstStyle/>
          <a:p>
            <a:pPr defTabSz="4702588">
              <a:defRPr/>
            </a:pPr>
            <a:r>
              <a:rPr lang="en-US" sz="3600">
                <a:solidFill>
                  <a:srgbClr val="B41E1E"/>
                </a:solidFill>
                <a:latin typeface="Bree Serif" panose="02000503040000020004" pitchFamily="2" charset="0"/>
              </a:rPr>
              <a:t>Introduction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347D18-F880-9690-ECD9-6331D4522749}"/>
              </a:ext>
            </a:extLst>
          </p:cNvPr>
          <p:cNvSpPr txBox="1"/>
          <p:nvPr/>
        </p:nvSpPr>
        <p:spPr>
          <a:xfrm>
            <a:off x="1106620" y="7295933"/>
            <a:ext cx="2182329" cy="646331"/>
          </a:xfrm>
          <a:prstGeom prst="rect">
            <a:avLst/>
          </a:prstGeom>
          <a:ln>
            <a:noFill/>
          </a:ln>
          <a:effectLst>
            <a:outerShdw dist="444500" dir="10800000" algn="tl" rotWithShape="0">
              <a:srgbClr val="B41E1E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274320" rtlCol="0">
            <a:spAutoFit/>
          </a:bodyPr>
          <a:lstStyle/>
          <a:p>
            <a:pPr defTabSz="4702588">
              <a:defRPr/>
            </a:pPr>
            <a:r>
              <a:rPr lang="en-US" sz="3600">
                <a:solidFill>
                  <a:srgbClr val="B41E1E"/>
                </a:solidFill>
                <a:latin typeface="Bree Serif" panose="02000503040000020004" pitchFamily="2" charset="0"/>
              </a:rPr>
              <a:t>Abstract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AD9226-F43A-FC5E-6EF9-346228773017}"/>
              </a:ext>
            </a:extLst>
          </p:cNvPr>
          <p:cNvSpPr txBox="1"/>
          <p:nvPr/>
        </p:nvSpPr>
        <p:spPr>
          <a:xfrm>
            <a:off x="12130220" y="7292771"/>
            <a:ext cx="3076804" cy="646331"/>
          </a:xfrm>
          <a:prstGeom prst="rect">
            <a:avLst/>
          </a:prstGeom>
          <a:ln>
            <a:noFill/>
          </a:ln>
          <a:effectLst>
            <a:outerShdw dist="444500" dir="10800000" algn="tl" rotWithShape="0">
              <a:srgbClr val="B41E1E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274320" rtlCol="0">
            <a:spAutoFit/>
          </a:bodyPr>
          <a:lstStyle/>
          <a:p>
            <a:pPr defTabSz="4702588">
              <a:defRPr/>
            </a:pPr>
            <a:r>
              <a:rPr lang="en-US" sz="3600">
                <a:solidFill>
                  <a:srgbClr val="B41E1E"/>
                </a:solidFill>
                <a:latin typeface="Bree Serif" panose="02000503040000020004" pitchFamily="2" charset="0"/>
              </a:rPr>
              <a:t>Methodology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F23299-E041-9A92-A5BB-D47AF4A66E63}"/>
              </a:ext>
            </a:extLst>
          </p:cNvPr>
          <p:cNvSpPr txBox="1"/>
          <p:nvPr/>
        </p:nvSpPr>
        <p:spPr>
          <a:xfrm>
            <a:off x="23164485" y="7292771"/>
            <a:ext cx="1882567" cy="646331"/>
          </a:xfrm>
          <a:prstGeom prst="rect">
            <a:avLst/>
          </a:prstGeom>
          <a:ln>
            <a:noFill/>
          </a:ln>
          <a:effectLst>
            <a:outerShdw dist="444500" dir="10800000" algn="tl" rotWithShape="0">
              <a:srgbClr val="B41E1E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274320" rtlCol="0">
            <a:spAutoFit/>
          </a:bodyPr>
          <a:lstStyle/>
          <a:p>
            <a:pPr defTabSz="4702588">
              <a:defRPr/>
            </a:pPr>
            <a:r>
              <a:rPr lang="en-US" sz="3600">
                <a:solidFill>
                  <a:srgbClr val="B41E1E"/>
                </a:solidFill>
                <a:latin typeface="Bree Serif" panose="02000503040000020004" pitchFamily="2" charset="0"/>
              </a:rPr>
              <a:t>Results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ADBD196-E1DD-2B23-3D85-66FE89B1CCD4}"/>
              </a:ext>
            </a:extLst>
          </p:cNvPr>
          <p:cNvSpPr txBox="1"/>
          <p:nvPr/>
        </p:nvSpPr>
        <p:spPr>
          <a:xfrm>
            <a:off x="34170950" y="7292771"/>
            <a:ext cx="2661626" cy="646331"/>
          </a:xfrm>
          <a:prstGeom prst="rect">
            <a:avLst/>
          </a:prstGeom>
          <a:ln>
            <a:noFill/>
          </a:ln>
          <a:effectLst>
            <a:outerShdw dist="444500" dir="10800000" algn="tl" rotWithShape="0">
              <a:srgbClr val="B41E1E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274320" rtlCol="0">
            <a:spAutoFit/>
          </a:bodyPr>
          <a:lstStyle/>
          <a:p>
            <a:pPr defTabSz="4702588">
              <a:defRPr/>
            </a:pPr>
            <a:r>
              <a:rPr lang="en-US" sz="3600">
                <a:solidFill>
                  <a:srgbClr val="B41E1E"/>
                </a:solidFill>
                <a:latin typeface="Bree Serif" panose="02000503040000020004" pitchFamily="2" charset="0"/>
              </a:rPr>
              <a:t>Conclusion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4A8E8E-B09F-6F95-26A6-00A83F2A4A89}"/>
              </a:ext>
            </a:extLst>
          </p:cNvPr>
          <p:cNvSpPr txBox="1"/>
          <p:nvPr/>
        </p:nvSpPr>
        <p:spPr>
          <a:xfrm>
            <a:off x="34170950" y="18290904"/>
            <a:ext cx="4418517" cy="646331"/>
          </a:xfrm>
          <a:prstGeom prst="rect">
            <a:avLst/>
          </a:prstGeom>
          <a:ln>
            <a:noFill/>
          </a:ln>
          <a:effectLst>
            <a:outerShdw dist="444500" dir="10800000" algn="tl" rotWithShape="0">
              <a:srgbClr val="B41E1E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274320" rtlCol="0">
            <a:spAutoFit/>
          </a:bodyPr>
          <a:lstStyle/>
          <a:p>
            <a:pPr defTabSz="4702588">
              <a:defRPr/>
            </a:pPr>
            <a:r>
              <a:rPr lang="en-US" sz="3600">
                <a:solidFill>
                  <a:srgbClr val="B41E1E"/>
                </a:solidFill>
                <a:latin typeface="Bree Serif" panose="02000503040000020004" pitchFamily="2" charset="0"/>
              </a:rPr>
              <a:t>Acknowledgements</a:t>
            </a:r>
          </a:p>
        </p:txBody>
      </p:sp>
    </p:spTree>
    <p:extLst>
      <p:ext uri="{BB962C8B-B14F-4D97-AF65-F5344CB8AC3E}">
        <p14:creationId xmlns:p14="http://schemas.microsoft.com/office/powerpoint/2010/main" val="3439343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93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Bree Serif</vt:lpstr>
      <vt:lpstr>Gill Sans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Yakubov</dc:creator>
  <cp:lastModifiedBy>Daniel Yakubov</cp:lastModifiedBy>
  <cp:revision>1</cp:revision>
  <dcterms:created xsi:type="dcterms:W3CDTF">2024-03-25T19:40:28Z</dcterms:created>
  <dcterms:modified xsi:type="dcterms:W3CDTF">2024-03-25T19:44:13Z</dcterms:modified>
</cp:coreProperties>
</file>