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" d="100"/>
          <a:sy n="25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6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4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8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7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6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3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2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4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5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8B28CE-FB61-4445-8C7E-511E17CC1C30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264C05-5921-D642-BB00-79DED8626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4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0045768-1EAA-625C-3915-A1D960C8F614}"/>
              </a:ext>
            </a:extLst>
          </p:cNvPr>
          <p:cNvSpPr txBox="1"/>
          <p:nvPr/>
        </p:nvSpPr>
        <p:spPr>
          <a:xfrm>
            <a:off x="3657600" y="838457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rgbClr val="505050"/>
                </a:solidFill>
                <a:latin typeface="Nunito Black" panose="00000A00000000000000" pitchFamily="2" charset="0"/>
              </a:rPr>
              <a:t>Enter A Title And Add Logos To Your Poster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47E31DA8-D261-63B1-1773-3DF68DDBF1C9}"/>
              </a:ext>
            </a:extLst>
          </p:cNvPr>
          <p:cNvSpPr txBox="1"/>
          <p:nvPr/>
        </p:nvSpPr>
        <p:spPr>
          <a:xfrm>
            <a:off x="3657600" y="3980081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Include University or Department Names if Needed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F96387A3-E88E-FAFE-55D1-B88F9AE4A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079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F5589045-8A52-732C-54A5-DB7D7F33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4BCB2590-E9DC-2F47-AA6A-FD80C2C43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D520BADF-49F1-91D3-F488-95A9FC753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392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FE1FC1CC-C85A-AB26-EC3E-196726ACA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079" y="18256910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769D7BA2-34D7-B06E-0342-063CDA09A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3920" y="26794251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B87135-61EF-6C70-4360-D665BE301ECF}"/>
              </a:ext>
            </a:extLst>
          </p:cNvPr>
          <p:cNvSpPr txBox="1"/>
          <p:nvPr/>
        </p:nvSpPr>
        <p:spPr>
          <a:xfrm>
            <a:off x="816079" y="6609300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0EF519-3F02-516D-6273-89824EE297F9}"/>
              </a:ext>
            </a:extLst>
          </p:cNvPr>
          <p:cNvSpPr txBox="1"/>
          <p:nvPr/>
        </p:nvSpPr>
        <p:spPr>
          <a:xfrm>
            <a:off x="816079" y="17321693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 dirty="0">
                <a:solidFill>
                  <a:schemeClr val="bg1"/>
                </a:solidFill>
                <a:latin typeface="Nunito" panose="00000500000000000000" pitchFamily="2" charset="0"/>
              </a:rPr>
              <a:t>Methods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F9AD2B-55AA-B000-FF60-8696B2DA9CFA}"/>
              </a:ext>
            </a:extLst>
          </p:cNvPr>
          <p:cNvSpPr txBox="1"/>
          <p:nvPr/>
        </p:nvSpPr>
        <p:spPr>
          <a:xfrm>
            <a:off x="11633200" y="6609300"/>
            <a:ext cx="206248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 dirty="0">
                <a:solidFill>
                  <a:schemeClr val="bg1"/>
                </a:solidFill>
                <a:latin typeface="Nunito" panose="00000500000000000000" pitchFamily="2" charset="0"/>
              </a:rPr>
              <a:t>Results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179332-2B1B-4D00-5009-B705624D6A40}"/>
              </a:ext>
            </a:extLst>
          </p:cNvPr>
          <p:cNvSpPr txBox="1"/>
          <p:nvPr/>
        </p:nvSpPr>
        <p:spPr>
          <a:xfrm>
            <a:off x="33473920" y="6609299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 dirty="0">
                <a:solidFill>
                  <a:schemeClr val="bg1"/>
                </a:solidFill>
                <a:latin typeface="Nunito" panose="00000500000000000000" pitchFamily="2" charset="0"/>
              </a:rPr>
              <a:t>Conclusion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4954B1-839C-8191-37B1-12CE9B292369}"/>
              </a:ext>
            </a:extLst>
          </p:cNvPr>
          <p:cNvSpPr txBox="1"/>
          <p:nvPr/>
        </p:nvSpPr>
        <p:spPr>
          <a:xfrm>
            <a:off x="33473920" y="25897621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 dirty="0">
                <a:solidFill>
                  <a:schemeClr val="bg1"/>
                </a:solidFill>
                <a:latin typeface="Nunito" panose="00000500000000000000" pitchFamily="2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423856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Nunito</vt:lpstr>
      <vt:lpstr>Nunito Black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Yakubov</dc:creator>
  <cp:lastModifiedBy>Daniel Yakubov</cp:lastModifiedBy>
  <cp:revision>1</cp:revision>
  <dcterms:created xsi:type="dcterms:W3CDTF">2024-03-25T19:46:06Z</dcterms:created>
  <dcterms:modified xsi:type="dcterms:W3CDTF">2024-03-25T19:46:26Z</dcterms:modified>
</cp:coreProperties>
</file>