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25" d="100"/>
          <a:sy n="25" d="100"/>
        </p:scale>
        <p:origin x="1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4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6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4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8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7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76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3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2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4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5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B28CE-FB61-4445-8C7E-511E17CC1C3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264C05-5921-D642-BB00-79DED862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4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0045768-1EAA-625C-3915-A1D960C8F614}"/>
              </a:ext>
            </a:extLst>
          </p:cNvPr>
          <p:cNvSpPr txBox="1"/>
          <p:nvPr/>
        </p:nvSpPr>
        <p:spPr>
          <a:xfrm>
            <a:off x="3657600" y="838457"/>
            <a:ext cx="36576000" cy="2937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61086">
              <a:spcBef>
                <a:spcPct val="20000"/>
              </a:spcBef>
              <a:defRPr/>
            </a:pPr>
            <a:r>
              <a:rPr lang="en-US" sz="8500" dirty="0">
                <a:solidFill>
                  <a:srgbClr val="505050"/>
                </a:solidFill>
                <a:latin typeface="Nunito Black" panose="00000A00000000000000" pitchFamily="2" charset="0"/>
              </a:rPr>
              <a:t>Enter A Title And Add Logos To Your Poster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7E31DA8-D261-63B1-1773-3DF68DDBF1C9}"/>
              </a:ext>
            </a:extLst>
          </p:cNvPr>
          <p:cNvSpPr txBox="1"/>
          <p:nvPr/>
        </p:nvSpPr>
        <p:spPr>
          <a:xfrm>
            <a:off x="3657600" y="3980081"/>
            <a:ext cx="36576000" cy="189590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Author Names and Information</a:t>
            </a:r>
          </a:p>
          <a:p>
            <a:pPr algn="ctr">
              <a:defRPr/>
            </a:pPr>
            <a:r>
              <a:rPr lang="en-US" sz="5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 University or Department Names if Needed</a:t>
            </a: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96387A3-E88E-FAFE-55D1-B88F9AE4A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079" y="7544516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F5589045-8A52-732C-54A5-DB7D7F33B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3200" y="7544516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4BCB2590-E9DC-2F47-AA6A-FD80C2C43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6800" y="7544516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D520BADF-49F1-91D3-F488-95A9FC753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3920" y="7544516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FE1FC1CC-C85A-AB26-EC3E-196726ACA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079" y="18256910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769D7BA2-34D7-B06E-0342-063CDA09A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3920" y="26794251"/>
            <a:ext cx="9601200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87135-61EF-6C70-4360-D665BE301ECF}"/>
              </a:ext>
            </a:extLst>
          </p:cNvPr>
          <p:cNvSpPr txBox="1"/>
          <p:nvPr/>
        </p:nvSpPr>
        <p:spPr>
          <a:xfrm>
            <a:off x="816079" y="6609300"/>
            <a:ext cx="9601200" cy="8229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41E1E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 defTabSz="4702588">
              <a:defRPr/>
            </a:pPr>
            <a:r>
              <a:rPr lang="en-US" sz="3600" b="1">
                <a:solidFill>
                  <a:schemeClr val="bg1"/>
                </a:solidFill>
                <a:latin typeface="Nunito" panose="00000500000000000000" pitchFamily="2" charset="0"/>
              </a:rPr>
              <a:t>Introduction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0EF519-3F02-516D-6273-89824EE297F9}"/>
              </a:ext>
            </a:extLst>
          </p:cNvPr>
          <p:cNvSpPr txBox="1"/>
          <p:nvPr/>
        </p:nvSpPr>
        <p:spPr>
          <a:xfrm>
            <a:off x="816079" y="17321693"/>
            <a:ext cx="9601200" cy="8229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41E1E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Methods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F9AD2B-55AA-B000-FF60-8696B2DA9CFA}"/>
              </a:ext>
            </a:extLst>
          </p:cNvPr>
          <p:cNvSpPr txBox="1"/>
          <p:nvPr/>
        </p:nvSpPr>
        <p:spPr>
          <a:xfrm>
            <a:off x="11633200" y="6609300"/>
            <a:ext cx="20624800" cy="8229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41E1E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Results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179332-2B1B-4D00-5009-B705624D6A40}"/>
              </a:ext>
            </a:extLst>
          </p:cNvPr>
          <p:cNvSpPr txBox="1"/>
          <p:nvPr/>
        </p:nvSpPr>
        <p:spPr>
          <a:xfrm>
            <a:off x="33473920" y="6609299"/>
            <a:ext cx="9601200" cy="8229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41E1E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Conclusion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4954B1-839C-8191-37B1-12CE9B292369}"/>
              </a:ext>
            </a:extLst>
          </p:cNvPr>
          <p:cNvSpPr txBox="1"/>
          <p:nvPr/>
        </p:nvSpPr>
        <p:spPr>
          <a:xfrm>
            <a:off x="33473920" y="25897621"/>
            <a:ext cx="9601200" cy="8229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41E1E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4238566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</Words>
  <Application>Microsoft Macintosh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Nunito</vt:lpstr>
      <vt:lpstr>Nunito Black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Yakubov</dc:creator>
  <cp:lastModifiedBy>Daniel Yakubov</cp:lastModifiedBy>
  <cp:revision>1</cp:revision>
  <dcterms:created xsi:type="dcterms:W3CDTF">2024-03-25T19:46:06Z</dcterms:created>
  <dcterms:modified xsi:type="dcterms:W3CDTF">2024-03-25T19:46:26Z</dcterms:modified>
</cp:coreProperties>
</file>