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43891200" cy="3291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25" d="100"/>
          <a:sy n="25" d="100"/>
        </p:scale>
        <p:origin x="192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5387342"/>
            <a:ext cx="37307520" cy="11460480"/>
          </a:xfrm>
        </p:spPr>
        <p:txBody>
          <a:bodyPr anchor="b"/>
          <a:lstStyle>
            <a:lvl1pPr algn="ctr"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0" y="17289782"/>
            <a:ext cx="32918400" cy="7947658"/>
          </a:xfrm>
        </p:spPr>
        <p:txBody>
          <a:bodyPr/>
          <a:lstStyle>
            <a:lvl1pPr marL="0" indent="0" algn="ctr">
              <a:buNone/>
              <a:defRPr sz="11520"/>
            </a:lvl1pPr>
            <a:lvl2pPr marL="2194560" indent="0" algn="ctr">
              <a:buNone/>
              <a:defRPr sz="9600"/>
            </a:lvl2pPr>
            <a:lvl3pPr marL="4389120" indent="0" algn="ctr">
              <a:buNone/>
              <a:defRPr sz="8640"/>
            </a:lvl3pPr>
            <a:lvl4pPr marL="6583680" indent="0" algn="ctr">
              <a:buNone/>
              <a:defRPr sz="7680"/>
            </a:lvl4pPr>
            <a:lvl5pPr marL="8778240" indent="0" algn="ctr">
              <a:buNone/>
              <a:defRPr sz="7680"/>
            </a:lvl5pPr>
            <a:lvl6pPr marL="10972800" indent="0" algn="ctr">
              <a:buNone/>
              <a:defRPr sz="7680"/>
            </a:lvl6pPr>
            <a:lvl7pPr marL="13167360" indent="0" algn="ctr">
              <a:buNone/>
              <a:defRPr sz="7680"/>
            </a:lvl7pPr>
            <a:lvl8pPr marL="15361920" indent="0" algn="ctr">
              <a:buNone/>
              <a:defRPr sz="7680"/>
            </a:lvl8pPr>
            <a:lvl9pPr marL="17556480" indent="0" algn="ctr">
              <a:buNone/>
              <a:defRPr sz="7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B28CE-FB61-4445-8C7E-511E17CC1C30}" type="datetimeFigureOut">
              <a:rPr lang="en-US" smtClean="0"/>
              <a:t>3/25/24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64C05-5921-D642-BB00-79DED8626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7423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B28CE-FB61-4445-8C7E-511E17CC1C30}" type="datetimeFigureOut">
              <a:rPr lang="en-US" smtClean="0"/>
              <a:t>3/25/24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64C05-5921-D642-BB00-79DED8626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368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409642" y="1752600"/>
            <a:ext cx="9464040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7522" y="1752600"/>
            <a:ext cx="27843480" cy="2789682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B28CE-FB61-4445-8C7E-511E17CC1C30}" type="datetimeFigureOut">
              <a:rPr lang="en-US" smtClean="0"/>
              <a:t>3/25/24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64C05-5921-D642-BB00-79DED8626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6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B28CE-FB61-4445-8C7E-511E17CC1C30}" type="datetimeFigureOut">
              <a:rPr lang="en-US" smtClean="0"/>
              <a:t>3/25/24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64C05-5921-D642-BB00-79DED8626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345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4662" y="8206749"/>
            <a:ext cx="37856160" cy="13693138"/>
          </a:xfrm>
        </p:spPr>
        <p:txBody>
          <a:bodyPr anchor="b"/>
          <a:lstStyle>
            <a:lvl1pPr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94662" y="22029429"/>
            <a:ext cx="37856160" cy="7200898"/>
          </a:xfrm>
        </p:spPr>
        <p:txBody>
          <a:bodyPr/>
          <a:lstStyle>
            <a:lvl1pPr marL="0" indent="0">
              <a:buNone/>
              <a:defRPr sz="11520">
                <a:solidFill>
                  <a:schemeClr val="tx1">
                    <a:tint val="82000"/>
                  </a:schemeClr>
                </a:solidFill>
              </a:defRPr>
            </a:lvl1pPr>
            <a:lvl2pPr marL="2194560" indent="0">
              <a:buNone/>
              <a:defRPr sz="9600">
                <a:solidFill>
                  <a:schemeClr val="tx1">
                    <a:tint val="82000"/>
                  </a:schemeClr>
                </a:solidFill>
              </a:defRPr>
            </a:lvl2pPr>
            <a:lvl3pPr marL="4389120" indent="0">
              <a:buNone/>
              <a:defRPr sz="8640">
                <a:solidFill>
                  <a:schemeClr val="tx1">
                    <a:tint val="82000"/>
                  </a:schemeClr>
                </a:solidFill>
              </a:defRPr>
            </a:lvl3pPr>
            <a:lvl4pPr marL="6583680" indent="0">
              <a:buNone/>
              <a:defRPr sz="7680">
                <a:solidFill>
                  <a:schemeClr val="tx1">
                    <a:tint val="82000"/>
                  </a:schemeClr>
                </a:solidFill>
              </a:defRPr>
            </a:lvl4pPr>
            <a:lvl5pPr marL="8778240" indent="0">
              <a:buNone/>
              <a:defRPr sz="7680">
                <a:solidFill>
                  <a:schemeClr val="tx1">
                    <a:tint val="82000"/>
                  </a:schemeClr>
                </a:solidFill>
              </a:defRPr>
            </a:lvl5pPr>
            <a:lvl6pPr marL="10972800" indent="0">
              <a:buNone/>
              <a:defRPr sz="7680">
                <a:solidFill>
                  <a:schemeClr val="tx1">
                    <a:tint val="82000"/>
                  </a:schemeClr>
                </a:solidFill>
              </a:defRPr>
            </a:lvl6pPr>
            <a:lvl7pPr marL="13167360" indent="0">
              <a:buNone/>
              <a:defRPr sz="7680">
                <a:solidFill>
                  <a:schemeClr val="tx1">
                    <a:tint val="82000"/>
                  </a:schemeClr>
                </a:solidFill>
              </a:defRPr>
            </a:lvl7pPr>
            <a:lvl8pPr marL="15361920" indent="0">
              <a:buNone/>
              <a:defRPr sz="7680">
                <a:solidFill>
                  <a:schemeClr val="tx1">
                    <a:tint val="82000"/>
                  </a:schemeClr>
                </a:solidFill>
              </a:defRPr>
            </a:lvl8pPr>
            <a:lvl9pPr marL="17556480" indent="0">
              <a:buNone/>
              <a:defRPr sz="768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B28CE-FB61-4445-8C7E-511E17CC1C30}" type="datetimeFigureOut">
              <a:rPr lang="en-US" smtClean="0"/>
              <a:t>3/25/24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64C05-5921-D642-BB00-79DED8626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281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75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2199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B28CE-FB61-4445-8C7E-511E17CC1C30}" type="datetimeFigureOut">
              <a:rPr lang="en-US" smtClean="0"/>
              <a:t>3/25/24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64C05-5921-D642-BB00-79DED8626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970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1752607"/>
            <a:ext cx="37856160" cy="6362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23242" y="8069582"/>
            <a:ext cx="18568032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23242" y="12024360"/>
            <a:ext cx="18568032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19922" y="8069582"/>
            <a:ext cx="18659477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19922" y="12024360"/>
            <a:ext cx="18659477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B28CE-FB61-4445-8C7E-511E17CC1C30}" type="datetimeFigureOut">
              <a:rPr lang="en-US" smtClean="0"/>
              <a:t>3/25/24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64C05-5921-D642-BB00-79DED8626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767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B28CE-FB61-4445-8C7E-511E17CC1C30}" type="datetimeFigureOut">
              <a:rPr lang="en-US" smtClean="0"/>
              <a:t>3/25/24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64C05-5921-D642-BB00-79DED8626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731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B28CE-FB61-4445-8C7E-511E17CC1C30}" type="datetimeFigureOut">
              <a:rPr lang="en-US" smtClean="0"/>
              <a:t>3/25/24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64C05-5921-D642-BB00-79DED8626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829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59477" y="4739647"/>
            <a:ext cx="22219920" cy="23393400"/>
          </a:xfrm>
        </p:spPr>
        <p:txBody>
          <a:bodyPr/>
          <a:lstStyle>
            <a:lvl1pPr>
              <a:defRPr sz="15360"/>
            </a:lvl1pPr>
            <a:lvl2pPr>
              <a:defRPr sz="13440"/>
            </a:lvl2pPr>
            <a:lvl3pPr>
              <a:defRPr sz="1152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B28CE-FB61-4445-8C7E-511E17CC1C30}" type="datetimeFigureOut">
              <a:rPr lang="en-US" smtClean="0"/>
              <a:t>3/25/24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64C05-5921-D642-BB00-79DED8626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941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659477" y="4739647"/>
            <a:ext cx="22219920" cy="23393400"/>
          </a:xfrm>
        </p:spPr>
        <p:txBody>
          <a:bodyPr anchor="t"/>
          <a:lstStyle>
            <a:lvl1pPr marL="0" indent="0">
              <a:buNone/>
              <a:defRPr sz="15360"/>
            </a:lvl1pPr>
            <a:lvl2pPr marL="2194560" indent="0">
              <a:buNone/>
              <a:defRPr sz="13440"/>
            </a:lvl2pPr>
            <a:lvl3pPr marL="4389120" indent="0">
              <a:buNone/>
              <a:defRPr sz="1152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B28CE-FB61-4445-8C7E-511E17CC1C30}" type="datetimeFigureOut">
              <a:rPr lang="en-US" smtClean="0"/>
              <a:t>3/25/24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64C05-5921-D642-BB00-79DED8626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252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17520" y="1752607"/>
            <a:ext cx="3785616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0" y="8763000"/>
            <a:ext cx="3785616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7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A8B28CE-FB61-4445-8C7E-511E17CC1C30}" type="datetimeFigureOut">
              <a:rPr lang="en-US" smtClean="0"/>
              <a:t>3/25/24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7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99816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7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5264C05-5921-D642-BB00-79DED8626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449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sz="211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7280" indent="-1097280" algn="l" defTabSz="4389120" rtl="0" eaLnBrk="1" latinLnBrk="0" hangingPunct="1">
        <a:lnSpc>
          <a:spcPct val="90000"/>
        </a:lnSpc>
        <a:spcBef>
          <a:spcPts val="4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1pPr>
      <a:lvl2pPr marL="32918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1152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5">
            <a:extLst>
              <a:ext uri="{FF2B5EF4-FFF2-40B4-BE49-F238E27FC236}">
                <a16:creationId xmlns:a16="http://schemas.microsoft.com/office/drawing/2014/main" id="{30045768-1EAA-625C-3915-A1D960C8F614}"/>
              </a:ext>
            </a:extLst>
          </p:cNvPr>
          <p:cNvSpPr txBox="1"/>
          <p:nvPr/>
        </p:nvSpPr>
        <p:spPr>
          <a:xfrm>
            <a:off x="3657600" y="838457"/>
            <a:ext cx="36576000" cy="293744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defPPr>
              <a:defRPr kern="1200"/>
            </a:defPPr>
            <a:lvl1pPr marL="0" marR="0" indent="0" algn="l" defTabSz="3783013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defRPr sz="6000" kern="1200" baseline="0">
                <a:solidFill>
                  <a:schemeClr val="tx2"/>
                </a:solidFill>
                <a:latin typeface="Franklin Gothic Heavy" pitchFamily="34" charset="0"/>
                <a:ea typeface="+mn-ea"/>
                <a:cs typeface="+mn-cs"/>
              </a:defRPr>
            </a:lvl1pPr>
            <a:lvl2pPr marL="1880543" indent="0" algn="l" defTabSz="3761086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086" indent="0" algn="l" defTabSz="3761086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629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172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988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531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4074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617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3761086">
              <a:spcBef>
                <a:spcPct val="20000"/>
              </a:spcBef>
              <a:defRPr/>
            </a:pPr>
            <a:r>
              <a:rPr lang="en-US" sz="8500" dirty="0">
                <a:solidFill>
                  <a:srgbClr val="505050"/>
                </a:solidFill>
                <a:latin typeface="Nunito Black" panose="00000A00000000000000" pitchFamily="2" charset="0"/>
              </a:rPr>
              <a:t>Enter A Title And Add Logos To Your Poster</a:t>
            </a:r>
          </a:p>
        </p:txBody>
      </p:sp>
      <p:sp>
        <p:nvSpPr>
          <p:cNvPr id="5" name="Text Placeholder 5">
            <a:extLst>
              <a:ext uri="{FF2B5EF4-FFF2-40B4-BE49-F238E27FC236}">
                <a16:creationId xmlns:a16="http://schemas.microsoft.com/office/drawing/2014/main" id="{47E31DA8-D261-63B1-1773-3DF68DDBF1C9}"/>
              </a:ext>
            </a:extLst>
          </p:cNvPr>
          <p:cNvSpPr txBox="1"/>
          <p:nvPr/>
        </p:nvSpPr>
        <p:spPr>
          <a:xfrm>
            <a:off x="3657600" y="3980081"/>
            <a:ext cx="36576000" cy="1895904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defPPr>
              <a:defRPr kern="1200"/>
            </a:defPPr>
            <a:lvl1pPr marL="0" marR="0" indent="0" algn="l" defTabSz="3761086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sz="6000" kern="1200" baseline="0">
                <a:solidFill>
                  <a:schemeClr val="tx2"/>
                </a:solidFill>
                <a:latin typeface="Franklin Gothic Heavy" pitchFamily="34" charset="0"/>
                <a:ea typeface="+mn-ea"/>
                <a:cs typeface="+mn-cs"/>
              </a:defRPr>
            </a:lvl1pPr>
            <a:lvl2pPr marL="1880543" indent="0" algn="l" defTabSz="3761086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086" indent="0" algn="l" defTabSz="3761086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629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172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988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531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4074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617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56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Add Author Names and Information</a:t>
            </a:r>
          </a:p>
          <a:p>
            <a:pPr algn="ctr">
              <a:defRPr/>
            </a:pPr>
            <a:r>
              <a:rPr lang="en-US" sz="56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Include University or Department Names if Needed</a:t>
            </a:r>
          </a:p>
        </p:txBody>
      </p:sp>
      <p:sp>
        <p:nvSpPr>
          <p:cNvPr id="6" name="TextBox 19">
            <a:extLst>
              <a:ext uri="{FF2B5EF4-FFF2-40B4-BE49-F238E27FC236}">
                <a16:creationId xmlns:a16="http://schemas.microsoft.com/office/drawing/2014/main" id="{F96387A3-E88E-FAFE-55D1-B88F9AE4A3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6079" y="7544516"/>
            <a:ext cx="9601200" cy="48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8" tIns="45709" rIns="91418" bIns="45709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Add your information, graphs and images to this section.</a:t>
            </a:r>
          </a:p>
        </p:txBody>
      </p:sp>
      <p:sp>
        <p:nvSpPr>
          <p:cNvPr id="7" name="TextBox 19">
            <a:extLst>
              <a:ext uri="{FF2B5EF4-FFF2-40B4-BE49-F238E27FC236}">
                <a16:creationId xmlns:a16="http://schemas.microsoft.com/office/drawing/2014/main" id="{F5589045-8A52-732C-54A5-DB7D7F33B0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33200" y="7544516"/>
            <a:ext cx="9601200" cy="48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8" tIns="45709" rIns="91418" bIns="45709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Add your information, graphs and images to this section.</a:t>
            </a:r>
          </a:p>
        </p:txBody>
      </p:sp>
      <p:sp>
        <p:nvSpPr>
          <p:cNvPr id="8" name="TextBox 19">
            <a:extLst>
              <a:ext uri="{FF2B5EF4-FFF2-40B4-BE49-F238E27FC236}">
                <a16:creationId xmlns:a16="http://schemas.microsoft.com/office/drawing/2014/main" id="{4BCB2590-E9DC-2F47-AA6A-FD80C2C431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56800" y="7544516"/>
            <a:ext cx="9601200" cy="48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8" tIns="45709" rIns="91418" bIns="45709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Add your information, graphs and images to this section.</a:t>
            </a:r>
          </a:p>
        </p:txBody>
      </p:sp>
      <p:sp>
        <p:nvSpPr>
          <p:cNvPr id="9" name="TextBox 19">
            <a:extLst>
              <a:ext uri="{FF2B5EF4-FFF2-40B4-BE49-F238E27FC236}">
                <a16:creationId xmlns:a16="http://schemas.microsoft.com/office/drawing/2014/main" id="{D520BADF-49F1-91D3-F488-95A9FC7535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73920" y="7544516"/>
            <a:ext cx="9601200" cy="48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8" tIns="45709" rIns="91418" bIns="45709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Add your information, graphs and images to this section.</a:t>
            </a:r>
          </a:p>
        </p:txBody>
      </p:sp>
      <p:sp>
        <p:nvSpPr>
          <p:cNvPr id="10" name="TextBox 19">
            <a:extLst>
              <a:ext uri="{FF2B5EF4-FFF2-40B4-BE49-F238E27FC236}">
                <a16:creationId xmlns:a16="http://schemas.microsoft.com/office/drawing/2014/main" id="{FE1FC1CC-C85A-AB26-EC3E-196726ACA7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6079" y="18256910"/>
            <a:ext cx="9601200" cy="48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8" tIns="45709" rIns="91418" bIns="45709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Add your information, graphs and images to this section.</a:t>
            </a:r>
          </a:p>
        </p:txBody>
      </p:sp>
      <p:sp>
        <p:nvSpPr>
          <p:cNvPr id="11" name="TextBox 19">
            <a:extLst>
              <a:ext uri="{FF2B5EF4-FFF2-40B4-BE49-F238E27FC236}">
                <a16:creationId xmlns:a16="http://schemas.microsoft.com/office/drawing/2014/main" id="{769D7BA2-34D7-B06E-0342-063CDA09AD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73920" y="26794251"/>
            <a:ext cx="9601200" cy="48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8" tIns="45709" rIns="91418" bIns="45709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Add your information, graphs and images to this section.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3B87135-61EF-6C70-4360-D665BE301ECF}"/>
              </a:ext>
            </a:extLst>
          </p:cNvPr>
          <p:cNvSpPr txBox="1"/>
          <p:nvPr/>
        </p:nvSpPr>
        <p:spPr>
          <a:xfrm>
            <a:off x="816079" y="6609300"/>
            <a:ext cx="9601200" cy="822960"/>
          </a:xfrm>
          <a:prstGeom prst="round2DiagRect">
            <a:avLst>
              <a:gd name="adj1" fmla="val 50000"/>
              <a:gd name="adj2" fmla="val 0"/>
            </a:avLst>
          </a:prstGeom>
          <a:solidFill>
            <a:srgbClr val="B41E1E"/>
          </a:solidFill>
          <a:ln>
            <a:noFill/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pPr algn="ctr" defTabSz="4702588">
              <a:defRPr/>
            </a:pPr>
            <a:r>
              <a:rPr lang="en-US" sz="3600" b="1">
                <a:solidFill>
                  <a:schemeClr val="bg1"/>
                </a:solidFill>
                <a:latin typeface="Nunito" panose="00000500000000000000" pitchFamily="2" charset="0"/>
              </a:rPr>
              <a:t>Introduction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80EF519-3F02-516D-6273-89824EE297F9}"/>
              </a:ext>
            </a:extLst>
          </p:cNvPr>
          <p:cNvSpPr txBox="1"/>
          <p:nvPr/>
        </p:nvSpPr>
        <p:spPr>
          <a:xfrm>
            <a:off x="816079" y="17321693"/>
            <a:ext cx="9601200" cy="822960"/>
          </a:xfrm>
          <a:prstGeom prst="round2DiagRect">
            <a:avLst>
              <a:gd name="adj1" fmla="val 50000"/>
              <a:gd name="adj2" fmla="val 0"/>
            </a:avLst>
          </a:prstGeom>
          <a:solidFill>
            <a:srgbClr val="B41E1E"/>
          </a:solidFill>
          <a:ln>
            <a:noFill/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pPr algn="ctr" defTabSz="4702588">
              <a:defRPr/>
            </a:pPr>
            <a:r>
              <a:rPr lang="en-US" sz="3600" b="1" dirty="0">
                <a:solidFill>
                  <a:schemeClr val="bg1"/>
                </a:solidFill>
                <a:latin typeface="Nunito" panose="00000500000000000000" pitchFamily="2" charset="0"/>
              </a:rPr>
              <a:t>Methods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9F9AD2B-55AA-B000-FF60-8696B2DA9CFA}"/>
              </a:ext>
            </a:extLst>
          </p:cNvPr>
          <p:cNvSpPr txBox="1"/>
          <p:nvPr/>
        </p:nvSpPr>
        <p:spPr>
          <a:xfrm>
            <a:off x="11633200" y="6609300"/>
            <a:ext cx="20624800" cy="822960"/>
          </a:xfrm>
          <a:prstGeom prst="round2DiagRect">
            <a:avLst>
              <a:gd name="adj1" fmla="val 50000"/>
              <a:gd name="adj2" fmla="val 0"/>
            </a:avLst>
          </a:prstGeom>
          <a:solidFill>
            <a:srgbClr val="B41E1E"/>
          </a:solidFill>
          <a:ln>
            <a:noFill/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pPr algn="ctr" defTabSz="4702588">
              <a:defRPr/>
            </a:pPr>
            <a:r>
              <a:rPr lang="en-US" sz="3600" b="1" dirty="0">
                <a:solidFill>
                  <a:schemeClr val="bg1"/>
                </a:solidFill>
                <a:latin typeface="Nunito" panose="00000500000000000000" pitchFamily="2" charset="0"/>
              </a:rPr>
              <a:t>Results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4179332-2B1B-4D00-5009-B705624D6A40}"/>
              </a:ext>
            </a:extLst>
          </p:cNvPr>
          <p:cNvSpPr txBox="1"/>
          <p:nvPr/>
        </p:nvSpPr>
        <p:spPr>
          <a:xfrm>
            <a:off x="33473920" y="6609299"/>
            <a:ext cx="9601200" cy="822960"/>
          </a:xfrm>
          <a:prstGeom prst="round2DiagRect">
            <a:avLst>
              <a:gd name="adj1" fmla="val 50000"/>
              <a:gd name="adj2" fmla="val 0"/>
            </a:avLst>
          </a:prstGeom>
          <a:solidFill>
            <a:srgbClr val="B41E1E"/>
          </a:solidFill>
          <a:ln>
            <a:noFill/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pPr algn="ctr" defTabSz="4702588">
              <a:defRPr/>
            </a:pPr>
            <a:r>
              <a:rPr lang="en-US" sz="3600" b="1" dirty="0">
                <a:solidFill>
                  <a:schemeClr val="bg1"/>
                </a:solidFill>
                <a:latin typeface="Nunito" panose="00000500000000000000" pitchFamily="2" charset="0"/>
              </a:rPr>
              <a:t>Conclusion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14954B1-839C-8191-37B1-12CE9B292369}"/>
              </a:ext>
            </a:extLst>
          </p:cNvPr>
          <p:cNvSpPr txBox="1"/>
          <p:nvPr/>
        </p:nvSpPr>
        <p:spPr>
          <a:xfrm>
            <a:off x="33473920" y="25897621"/>
            <a:ext cx="9601200" cy="822960"/>
          </a:xfrm>
          <a:prstGeom prst="round2DiagRect">
            <a:avLst>
              <a:gd name="adj1" fmla="val 50000"/>
              <a:gd name="adj2" fmla="val 0"/>
            </a:avLst>
          </a:prstGeom>
          <a:solidFill>
            <a:srgbClr val="B41E1E"/>
          </a:solidFill>
          <a:ln>
            <a:noFill/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pPr algn="ctr" defTabSz="4702588">
              <a:defRPr/>
            </a:pPr>
            <a:r>
              <a:rPr lang="en-US" sz="3600" b="1" dirty="0">
                <a:solidFill>
                  <a:schemeClr val="bg1"/>
                </a:solidFill>
                <a:latin typeface="Nunito" panose="00000500000000000000" pitchFamily="2" charset="0"/>
              </a:rPr>
              <a:t>Acknowledgements</a:t>
            </a:r>
          </a:p>
        </p:txBody>
      </p:sp>
    </p:spTree>
    <p:extLst>
      <p:ext uri="{BB962C8B-B14F-4D97-AF65-F5344CB8AC3E}">
        <p14:creationId xmlns:p14="http://schemas.microsoft.com/office/powerpoint/2010/main" val="42385668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92</Words>
  <Application>Microsoft Macintosh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Nunito</vt:lpstr>
      <vt:lpstr>Nunito Black</vt:lpstr>
      <vt:lpstr>Open Sans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 Yakubov</dc:creator>
  <cp:lastModifiedBy>Daniel Yakubov</cp:lastModifiedBy>
  <cp:revision>1</cp:revision>
  <dcterms:created xsi:type="dcterms:W3CDTF">2024-03-25T19:46:06Z</dcterms:created>
  <dcterms:modified xsi:type="dcterms:W3CDTF">2024-03-25T19:46:26Z</dcterms:modified>
</cp:coreProperties>
</file>