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65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  <p:sldId id="303" r:id="rId49"/>
    <p:sldId id="304" r:id="rId50"/>
    <p:sldId id="305" r:id="rId51"/>
    <p:sldId id="306" r:id="rId52"/>
    <p:sldId id="307" r:id="rId53"/>
    <p:sldId id="308" r:id="rId54"/>
    <p:sldId id="309" r:id="rId55"/>
    <p:sldId id="310" r:id="rId56"/>
    <p:sldId id="311" r:id="rId57"/>
    <p:sldId id="312" r:id="rId58"/>
    <p:sldId id="313" r:id="rId59"/>
    <p:sldId id="314" r:id="rId60"/>
    <p:sldId id="315" r:id="rId61"/>
    <p:sldId id="316" r:id="rId62"/>
    <p:sldId id="317" r:id="rId63"/>
    <p:sldId id="318" r:id="rId64"/>
  </p:sldIdLst>
  <p:sldSz cx="9144000" cy="5143500" type="screen16x9"/>
  <p:notesSz cx="6858000" cy="9144000"/>
  <p:embeddedFontLst>
    <p:embeddedFont>
      <p:font typeface="Arimo" panose="020B0604020202020204" pitchFamily="34" charset="0"/>
      <p:regular r:id="rId66"/>
      <p:bold r:id="rId67"/>
      <p:italic r:id="rId68"/>
      <p:boldItalic r:id="rId69"/>
    </p:embeddedFont>
    <p:embeddedFont>
      <p:font typeface="Calibri" panose="020F0502020204030204" pitchFamily="34" charset="0"/>
      <p:regular r:id="rId70"/>
      <p:bold r:id="rId71"/>
      <p:italic r:id="rId72"/>
      <p:boldItalic r:id="rId73"/>
    </p:embeddedFont>
    <p:embeddedFont>
      <p:font typeface="Proxima Nova" panose="02000506030000020004" pitchFamily="2" charset="0"/>
      <p:regular r:id="rId74"/>
      <p:bold r:id="rId75"/>
      <p:italic r:id="rId76"/>
      <p:boldItalic r:id="rId77"/>
    </p:embeddedFont>
    <p:embeddedFont>
      <p:font typeface="Verdana" panose="020B0604030504040204" pitchFamily="34" charset="0"/>
      <p:regular r:id="rId78"/>
      <p:bold r:id="rId79"/>
      <p:italic r:id="rId80"/>
      <p:boldItalic r:id="rId8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82" roundtripDataSignature="AMtx7mimuxxvu9LiZBMztAPa8HGRKfnh+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/>
    <p:restoredTop sz="94659"/>
  </p:normalViewPr>
  <p:slideViewPr>
    <p:cSldViewPr snapToGrid="0">
      <p:cViewPr varScale="1">
        <p:scale>
          <a:sx n="147" d="100"/>
          <a:sy n="147" d="100"/>
        </p:scale>
        <p:origin x="640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font" Target="fonts/font3.fntdata"/><Relationship Id="rId84" Type="http://schemas.openxmlformats.org/officeDocument/2006/relationships/viewProps" Target="viewProps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font" Target="fonts/font9.fntdata"/><Relationship Id="rId79" Type="http://schemas.openxmlformats.org/officeDocument/2006/relationships/font" Target="fonts/font14.fntdata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font" Target="fonts/font4.fntdata"/><Relationship Id="rId77" Type="http://schemas.openxmlformats.org/officeDocument/2006/relationships/font" Target="fonts/font12.fntdata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font" Target="fonts/font7.fntdata"/><Relationship Id="rId80" Type="http://schemas.openxmlformats.org/officeDocument/2006/relationships/font" Target="fonts/font15.fntdata"/><Relationship Id="rId85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font" Target="fonts/font2.fntdata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font" Target="fonts/font5.fntdata"/><Relationship Id="rId75" Type="http://schemas.openxmlformats.org/officeDocument/2006/relationships/font" Target="fonts/font10.fntdata"/><Relationship Id="rId83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notesMaster" Target="notesMasters/notesMaster1.xml"/><Relationship Id="rId73" Type="http://schemas.openxmlformats.org/officeDocument/2006/relationships/font" Target="fonts/font8.fntdata"/><Relationship Id="rId78" Type="http://schemas.openxmlformats.org/officeDocument/2006/relationships/font" Target="fonts/font13.fntdata"/><Relationship Id="rId81" Type="http://schemas.openxmlformats.org/officeDocument/2006/relationships/font" Target="fonts/font16.fntdata"/><Relationship Id="rId86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font" Target="fonts/font11.fntdata"/><Relationship Id="rId7" Type="http://schemas.openxmlformats.org/officeDocument/2006/relationships/slide" Target="slides/slide6.xml"/><Relationship Id="rId71" Type="http://schemas.openxmlformats.org/officeDocument/2006/relationships/font" Target="fonts/font6.fntdata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font" Target="fonts/font1.fntdata"/><Relationship Id="rId61" Type="http://schemas.openxmlformats.org/officeDocument/2006/relationships/slide" Target="slides/slide60.xml"/><Relationship Id="rId82" Type="http://customschemas.google.com/relationships/presentationmetadata" Target="meta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187" y="685800"/>
            <a:ext cx="6096299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5" name="Google Shape;85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endParaRPr/>
          </a:p>
        </p:txBody>
      </p:sp>
      <p:sp>
        <p:nvSpPr>
          <p:cNvPr id="180" name="Google Shape;180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endParaRPr/>
          </a:p>
        </p:txBody>
      </p:sp>
      <p:sp>
        <p:nvSpPr>
          <p:cNvPr id="186" name="Google Shape;186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endParaRPr/>
          </a:p>
        </p:txBody>
      </p:sp>
      <p:sp>
        <p:nvSpPr>
          <p:cNvPr id="191" name="Google Shape;191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98" name="Google Shape;198;p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endParaRPr sz="11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03" name="Google Shape;203;p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endParaRPr sz="11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p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endParaRPr/>
          </a:p>
        </p:txBody>
      </p:sp>
      <p:sp>
        <p:nvSpPr>
          <p:cNvPr id="209" name="Google Shape;209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endParaRPr/>
          </a:p>
        </p:txBody>
      </p:sp>
      <p:sp>
        <p:nvSpPr>
          <p:cNvPr id="214" name="Google Shape;214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endParaRPr/>
          </a:p>
        </p:txBody>
      </p:sp>
      <p:sp>
        <p:nvSpPr>
          <p:cNvPr id="220" name="Google Shape;220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p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endParaRPr/>
          </a:p>
        </p:txBody>
      </p:sp>
      <p:sp>
        <p:nvSpPr>
          <p:cNvPr id="225" name="Google Shape;225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p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endParaRPr/>
          </a:p>
        </p:txBody>
      </p:sp>
      <p:sp>
        <p:nvSpPr>
          <p:cNvPr id="231" name="Google Shape;231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"/>
            <a:headEnd type="none" w="sm" len="sm"/>
            <a:tailEnd type="none" w="sm" len="sm"/>
          </a:ln>
        </p:spPr>
      </p:sp>
      <p:sp>
        <p:nvSpPr>
          <p:cNvPr id="96" name="Google Shape;96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endParaRPr sz="11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7" name="Google Shape;97;p2:notes"/>
          <p:cNvSpPr txBox="1">
            <a:spLocks noGrp="1"/>
          </p:cNvSpPr>
          <p:nvPr>
            <p:ph type="sldNum" idx="12"/>
          </p:nvPr>
        </p:nvSpPr>
        <p:spPr>
          <a:xfrm>
            <a:off x="3936768" y="8772668"/>
            <a:ext cx="3011699" cy="4618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fld id="{00000000-1234-1234-1234-123412341234}" type="slidenum">
              <a:rPr lang="en-US"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2</a:t>
            </a:fld>
            <a:endParaRPr sz="1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p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endParaRPr/>
          </a:p>
        </p:txBody>
      </p:sp>
      <p:sp>
        <p:nvSpPr>
          <p:cNvPr id="236" name="Google Shape;236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p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endParaRPr/>
          </a:p>
        </p:txBody>
      </p:sp>
      <p:sp>
        <p:nvSpPr>
          <p:cNvPr id="242" name="Google Shape;242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p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endParaRPr/>
          </a:p>
        </p:txBody>
      </p:sp>
      <p:sp>
        <p:nvSpPr>
          <p:cNvPr id="247" name="Google Shape;247;p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p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endParaRPr/>
          </a:p>
        </p:txBody>
      </p:sp>
      <p:sp>
        <p:nvSpPr>
          <p:cNvPr id="253" name="Google Shape;253;p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p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endParaRPr/>
          </a:p>
        </p:txBody>
      </p:sp>
      <p:sp>
        <p:nvSpPr>
          <p:cNvPr id="258" name="Google Shape;258;p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Google Shape;263;p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endParaRPr/>
          </a:p>
        </p:txBody>
      </p:sp>
      <p:sp>
        <p:nvSpPr>
          <p:cNvPr id="264" name="Google Shape;264;p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Google Shape;268;p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endParaRPr/>
          </a:p>
        </p:txBody>
      </p:sp>
      <p:sp>
        <p:nvSpPr>
          <p:cNvPr id="269" name="Google Shape;269;p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p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endParaRPr/>
          </a:p>
        </p:txBody>
      </p:sp>
      <p:sp>
        <p:nvSpPr>
          <p:cNvPr id="275" name="Google Shape;275;p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Google Shape;279;p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endParaRPr/>
          </a:p>
        </p:txBody>
      </p:sp>
      <p:sp>
        <p:nvSpPr>
          <p:cNvPr id="280" name="Google Shape;280;p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Google Shape;285;p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86" name="Google Shape;286;p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endParaRPr sz="11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endParaRPr/>
          </a:p>
        </p:txBody>
      </p:sp>
      <p:sp>
        <p:nvSpPr>
          <p:cNvPr id="140" name="Google Shape;140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Google Shape;290;p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91" name="Google Shape;291;p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endParaRPr sz="11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Google Shape;296;p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97" name="Google Shape;297;p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endParaRPr sz="11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Google Shape;301;p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02" name="Google Shape;302;p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endParaRPr sz="11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Google Shape;307;p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08" name="Google Shape;308;p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endParaRPr sz="11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Google Shape;312;p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13" name="Google Shape;313;p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endParaRPr sz="11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Google Shape;318;p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19" name="Google Shape;319;p3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endParaRPr sz="11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Google Shape;323;p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24" name="Google Shape;324;p3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endParaRPr sz="11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Google Shape;329;p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30" name="Google Shape;330;p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endParaRPr sz="11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" name="Google Shape;334;p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35" name="Google Shape;335;p3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endParaRPr sz="11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" name="Google Shape;340;p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41" name="Google Shape;341;p3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endParaRPr sz="11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endParaRPr/>
          </a:p>
        </p:txBody>
      </p:sp>
      <p:sp>
        <p:nvSpPr>
          <p:cNvPr id="146" name="Google Shape;146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" name="Google Shape;345;p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46" name="Google Shape;346;p4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endParaRPr sz="11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" name="Google Shape;351;p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52" name="Google Shape;352;p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endParaRPr sz="11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" name="Google Shape;356;p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57" name="Google Shape;357;p4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endParaRPr sz="11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" name="Google Shape;362;p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63" name="Google Shape;363;p4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endParaRPr sz="11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" name="Google Shape;367;p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68" name="Google Shape;368;p4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endParaRPr sz="11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" name="Google Shape;373;p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74" name="Google Shape;374;p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endParaRPr sz="11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" name="Google Shape;379;p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80" name="Google Shape;380;p4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endParaRPr sz="11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5" name="Google Shape;385;p4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86" name="Google Shape;386;p4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endParaRPr sz="11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" name="Google Shape;391;p4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92" name="Google Shape;392;p4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endParaRPr sz="11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7" name="Google Shape;397;p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98" name="Google Shape;398;p4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endParaRPr sz="11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endParaRPr/>
          </a:p>
        </p:txBody>
      </p:sp>
      <p:sp>
        <p:nvSpPr>
          <p:cNvPr id="153" name="Google Shape;153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" name="Google Shape;403;p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04" name="Google Shape;404;p5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endParaRPr sz="11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" name="Google Shape;409;p5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10" name="Google Shape;410;p5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endParaRPr sz="11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5" name="Google Shape;415;p5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16" name="Google Shape;416;p5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endParaRPr sz="11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1" name="Google Shape;421;p5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22" name="Google Shape;422;p5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endParaRPr sz="11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7" name="Google Shape;427;p5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28" name="Google Shape;428;p5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endParaRPr sz="11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3" name="Google Shape;433;p5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34" name="Google Shape;434;p5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endParaRPr sz="11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" name="Google Shape;440;p5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41" name="Google Shape;441;p5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endParaRPr sz="11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6" name="Google Shape;446;p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47" name="Google Shape;447;p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endParaRPr sz="11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2" name="Google Shape;452;p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53" name="Google Shape;453;p5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endParaRPr sz="11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8" name="Google Shape;458;p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59" name="Google Shape;459;p5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endParaRPr sz="11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endParaRPr/>
          </a:p>
        </p:txBody>
      </p:sp>
      <p:sp>
        <p:nvSpPr>
          <p:cNvPr id="158" name="Google Shape;158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4" name="Google Shape;464;p6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65" name="Google Shape;465;p6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endParaRPr sz="11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0" name="Google Shape;470;p6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71" name="Google Shape;471;p6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endParaRPr sz="11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6" name="Google Shape;476;p6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77" name="Google Shape;477;p6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endParaRPr sz="11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2" name="Google Shape;482;p6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3" name="Google Shape;483;p6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87" y="685800"/>
            <a:ext cx="6096299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endParaRPr/>
          </a:p>
        </p:txBody>
      </p:sp>
      <p:sp>
        <p:nvSpPr>
          <p:cNvPr id="164" name="Google Shape;164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endParaRPr/>
          </a:p>
        </p:txBody>
      </p:sp>
      <p:sp>
        <p:nvSpPr>
          <p:cNvPr id="169" name="Google Shape;169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endParaRPr/>
          </a:p>
        </p:txBody>
      </p:sp>
      <p:sp>
        <p:nvSpPr>
          <p:cNvPr id="175" name="Google Shape;175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Page">
  <p:cSld name="Title Pag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65"/>
          <p:cNvSpPr txBox="1">
            <a:spLocks noGrp="1"/>
          </p:cNvSpPr>
          <p:nvPr>
            <p:ph type="title"/>
          </p:nvPr>
        </p:nvSpPr>
        <p:spPr>
          <a:xfrm>
            <a:off x="828450" y="3075050"/>
            <a:ext cx="7487099" cy="7181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886C5"/>
              </a:buClr>
              <a:buSzPts val="1400"/>
              <a:buFont typeface="Proxima Nova"/>
              <a:buNone/>
              <a:defRPr sz="3000" b="0" i="0" u="none" strike="noStrike" cap="none">
                <a:solidFill>
                  <a:srgbClr val="1886C5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9pPr>
          </a:lstStyle>
          <a:p>
            <a:endParaRPr/>
          </a:p>
        </p:txBody>
      </p:sp>
      <p:sp>
        <p:nvSpPr>
          <p:cNvPr id="13" name="Google Shape;13;p65"/>
          <p:cNvSpPr txBox="1">
            <a:spLocks noGrp="1"/>
          </p:cNvSpPr>
          <p:nvPr>
            <p:ph type="subTitle" idx="1"/>
          </p:nvPr>
        </p:nvSpPr>
        <p:spPr>
          <a:xfrm>
            <a:off x="685800" y="3852726"/>
            <a:ext cx="7772400" cy="43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B5157"/>
              </a:buClr>
              <a:buSzPts val="1400"/>
              <a:buFont typeface="Proxima Nova"/>
              <a:buNone/>
              <a:defRPr sz="3600" b="0" i="0" u="none" strike="noStrike" cap="none" baseline="30000">
                <a:solidFill>
                  <a:srgbClr val="4B5157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marR="0"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sz="3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sz="3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sz="3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sz="3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sz="3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sz="3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sz="3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sz="3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74"/>
          <p:cNvSpPr txBox="1"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74"/>
          <p:cNvSpPr>
            <a:spLocks noGrp="1"/>
          </p:cNvSpPr>
          <p:nvPr>
            <p:ph type="pic" idx="2"/>
          </p:nvPr>
        </p:nvSpPr>
        <p:spPr>
          <a:xfrm>
            <a:off x="3887391" y="740569"/>
            <a:ext cx="4629150" cy="36552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7" name="Google Shape;67;p74"/>
          <p:cNvSpPr txBox="1">
            <a:spLocks noGrp="1"/>
          </p:cNvSpPr>
          <p:nvPr>
            <p:ph type="body" idx="1"/>
          </p:nvPr>
        </p:nvSpPr>
        <p:spPr>
          <a:xfrm>
            <a:off x="629841" y="1543050"/>
            <a:ext cx="2949178" cy="28586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marL="914400" lvl="1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50"/>
              <a:buNone/>
              <a:defRPr sz="1050"/>
            </a:lvl2pPr>
            <a:lvl3pPr marL="1371600" lvl="2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marL="1828800" lvl="3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4pPr>
            <a:lvl5pPr marL="2286000" lvl="4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5pPr>
            <a:lvl6pPr marL="2743200" lvl="5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6pPr>
            <a:lvl7pPr marL="3200400" lvl="6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7pPr>
            <a:lvl8pPr marL="3657600" lvl="7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8pPr>
            <a:lvl9pPr marL="4114800" lvl="8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9pPr>
          </a:lstStyle>
          <a:p>
            <a:endParaRPr/>
          </a:p>
        </p:txBody>
      </p:sp>
      <p:sp>
        <p:nvSpPr>
          <p:cNvPr id="68" name="Google Shape;68;p74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p74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74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Arial"/>
              <a:buNone/>
              <a:defRPr/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Arial"/>
              <a:buNone/>
              <a:defRPr/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Arial"/>
              <a:buNone/>
              <a:defRPr/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Arial"/>
              <a:buNone/>
              <a:defRPr/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Arial"/>
              <a:buNone/>
              <a:defRPr/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Arial"/>
              <a:buNone/>
              <a:defRPr/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Arial"/>
              <a:buNone/>
              <a:defRPr/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Arial"/>
              <a:buNone/>
              <a:defRPr/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Arial"/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75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75"/>
          <p:cNvSpPr txBox="1">
            <a:spLocks noGrp="1"/>
          </p:cNvSpPr>
          <p:nvPr>
            <p:ph type="body" idx="1"/>
          </p:nvPr>
        </p:nvSpPr>
        <p:spPr>
          <a:xfrm rot="5400000">
            <a:off x="2940248" y="-942379"/>
            <a:ext cx="3263504" cy="788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4" name="Google Shape;74;p75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75" name="Google Shape;75;p75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75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Arial"/>
              <a:buNone/>
              <a:defRPr/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Arial"/>
              <a:buNone/>
              <a:defRPr/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Arial"/>
              <a:buNone/>
              <a:defRPr/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Arial"/>
              <a:buNone/>
              <a:defRPr/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Arial"/>
              <a:buNone/>
              <a:defRPr/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Arial"/>
              <a:buNone/>
              <a:defRPr/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Arial"/>
              <a:buNone/>
              <a:defRPr/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Arial"/>
              <a:buNone/>
              <a:defRPr/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Arial"/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76"/>
          <p:cNvSpPr txBox="1">
            <a:spLocks noGrp="1"/>
          </p:cNvSpPr>
          <p:nvPr>
            <p:ph type="title"/>
          </p:nvPr>
        </p:nvSpPr>
        <p:spPr>
          <a:xfrm rot="5400000">
            <a:off x="5350073" y="1467446"/>
            <a:ext cx="4358879" cy="1971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76"/>
          <p:cNvSpPr txBox="1">
            <a:spLocks noGrp="1"/>
          </p:cNvSpPr>
          <p:nvPr>
            <p:ph type="body" idx="1"/>
          </p:nvPr>
        </p:nvSpPr>
        <p:spPr>
          <a:xfrm rot="5400000">
            <a:off x="1349573" y="-447079"/>
            <a:ext cx="4358879" cy="5800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0" name="Google Shape;80;p76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81" name="Google Shape;81;p76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76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Arial"/>
              <a:buNone/>
              <a:defRPr/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Arial"/>
              <a:buNone/>
              <a:defRPr/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Arial"/>
              <a:buNone/>
              <a:defRPr/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Arial"/>
              <a:buNone/>
              <a:defRPr/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Arial"/>
              <a:buNone/>
              <a:defRPr/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Arial"/>
              <a:buNone/>
              <a:defRPr/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Arial"/>
              <a:buNone/>
              <a:defRPr/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Arial"/>
              <a:buNone/>
              <a:defRPr/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Arial"/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66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66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66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Arial"/>
              <a:buNone/>
              <a:defRPr/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Arial"/>
              <a:buNone/>
              <a:defRPr/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Arial"/>
              <a:buNone/>
              <a:defRPr/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Arial"/>
              <a:buNone/>
              <a:defRPr/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Arial"/>
              <a:buNone/>
              <a:defRPr/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Arial"/>
              <a:buNone/>
              <a:defRPr/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Arial"/>
              <a:buNone/>
              <a:defRPr/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Arial"/>
              <a:buNone/>
              <a:defRPr/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Arial"/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67"/>
          <p:cNvSpPr txBox="1"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Calibri"/>
              <a:buNone/>
              <a:defRPr sz="45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67"/>
          <p:cNvSpPr txBox="1"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1pPr>
            <a:lvl2pPr lvl="1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2pPr>
            <a:lvl3pPr lvl="2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None/>
              <a:defRPr sz="1350"/>
            </a:lvl3pPr>
            <a:lvl4pPr lvl="3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lvl="4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lvl="5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21" name="Google Shape;21;p67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67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67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Arial"/>
              <a:buNone/>
              <a:defRPr/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Arial"/>
              <a:buNone/>
              <a:defRPr/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Arial"/>
              <a:buNone/>
              <a:defRPr/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Arial"/>
              <a:buNone/>
              <a:defRPr/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Arial"/>
              <a:buNone/>
              <a:defRPr/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Arial"/>
              <a:buNone/>
              <a:defRPr/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Arial"/>
              <a:buNone/>
              <a:defRPr/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Arial"/>
              <a:buNone/>
              <a:defRPr/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Arial"/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68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68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7" name="Google Shape;27;p68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68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68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Arial"/>
              <a:buNone/>
              <a:defRPr/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Arial"/>
              <a:buNone/>
              <a:defRPr/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Arial"/>
              <a:buNone/>
              <a:defRPr/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Arial"/>
              <a:buNone/>
              <a:defRPr/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Arial"/>
              <a:buNone/>
              <a:defRPr/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Arial"/>
              <a:buNone/>
              <a:defRPr/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Arial"/>
              <a:buNone/>
              <a:defRPr/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Arial"/>
              <a:buNone/>
              <a:defRPr/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Arial"/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69"/>
          <p:cNvSpPr txBox="1"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Calibri"/>
              <a:buNone/>
              <a:defRPr sz="45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69"/>
          <p:cNvSpPr txBox="1"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 sz="15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350"/>
              <a:buNone/>
              <a:defRPr sz="135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3" name="Google Shape;33;p69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69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69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Arial"/>
              <a:buNone/>
              <a:defRPr/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Arial"/>
              <a:buNone/>
              <a:defRPr/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Arial"/>
              <a:buNone/>
              <a:defRPr/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Arial"/>
              <a:buNone/>
              <a:defRPr/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Arial"/>
              <a:buNone/>
              <a:defRPr/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Arial"/>
              <a:buNone/>
              <a:defRPr/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Arial"/>
              <a:buNone/>
              <a:defRPr/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Arial"/>
              <a:buNone/>
              <a:defRPr/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Arial"/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70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70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3886200" cy="32635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9" name="Google Shape;39;p70"/>
          <p:cNvSpPr txBox="1">
            <a:spLocks noGrp="1"/>
          </p:cNvSpPr>
          <p:nvPr>
            <p:ph type="body" idx="2"/>
          </p:nvPr>
        </p:nvSpPr>
        <p:spPr>
          <a:xfrm>
            <a:off x="4629150" y="1369219"/>
            <a:ext cx="3886200" cy="32635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0" name="Google Shape;40;p70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70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70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Arial"/>
              <a:buNone/>
              <a:defRPr/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Arial"/>
              <a:buNone/>
              <a:defRPr/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Arial"/>
              <a:buNone/>
              <a:defRPr/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Arial"/>
              <a:buNone/>
              <a:defRPr/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Arial"/>
              <a:buNone/>
              <a:defRPr/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Arial"/>
              <a:buNone/>
              <a:defRPr/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Arial"/>
              <a:buNone/>
              <a:defRPr/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Arial"/>
              <a:buNone/>
              <a:defRPr/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Arial"/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71"/>
          <p:cNvSpPr txBox="1"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71"/>
          <p:cNvSpPr txBox="1"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1pPr>
            <a:lvl2pPr marL="914400" lvl="1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 b="1"/>
            </a:lvl2pPr>
            <a:lvl3pPr marL="1371600" lvl="2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None/>
              <a:defRPr sz="1350" b="1"/>
            </a:lvl3pPr>
            <a:lvl4pPr marL="1828800" lvl="3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4pPr>
            <a:lvl5pPr marL="2286000" lvl="4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5pPr>
            <a:lvl6pPr marL="2743200" lvl="5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6pPr>
            <a:lvl7pPr marL="3200400" lvl="6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7pPr>
            <a:lvl8pPr marL="3657600" lvl="7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8pPr>
            <a:lvl9pPr marL="4114800" lvl="8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9pPr>
          </a:lstStyle>
          <a:p>
            <a:endParaRPr/>
          </a:p>
        </p:txBody>
      </p:sp>
      <p:sp>
        <p:nvSpPr>
          <p:cNvPr id="46" name="Google Shape;46;p71"/>
          <p:cNvSpPr txBox="1">
            <a:spLocks noGrp="1"/>
          </p:cNvSpPr>
          <p:nvPr>
            <p:ph type="body" idx="2"/>
          </p:nvPr>
        </p:nvSpPr>
        <p:spPr>
          <a:xfrm>
            <a:off x="629842" y="1878806"/>
            <a:ext cx="3868340" cy="2763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7" name="Google Shape;47;p71"/>
          <p:cNvSpPr txBox="1">
            <a:spLocks noGrp="1"/>
          </p:cNvSpPr>
          <p:nvPr>
            <p:ph type="body" idx="3"/>
          </p:nvPr>
        </p:nvSpPr>
        <p:spPr>
          <a:xfrm>
            <a:off x="4629150" y="1260872"/>
            <a:ext cx="3887391" cy="6179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1pPr>
            <a:lvl2pPr marL="914400" lvl="1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 b="1"/>
            </a:lvl2pPr>
            <a:lvl3pPr marL="1371600" lvl="2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None/>
              <a:defRPr sz="1350" b="1"/>
            </a:lvl3pPr>
            <a:lvl4pPr marL="1828800" lvl="3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4pPr>
            <a:lvl5pPr marL="2286000" lvl="4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5pPr>
            <a:lvl6pPr marL="2743200" lvl="5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6pPr>
            <a:lvl7pPr marL="3200400" lvl="6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7pPr>
            <a:lvl8pPr marL="3657600" lvl="7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8pPr>
            <a:lvl9pPr marL="4114800" lvl="8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9pPr>
          </a:lstStyle>
          <a:p>
            <a:endParaRPr/>
          </a:p>
        </p:txBody>
      </p:sp>
      <p:sp>
        <p:nvSpPr>
          <p:cNvPr id="48" name="Google Shape;48;p71"/>
          <p:cNvSpPr txBox="1">
            <a:spLocks noGrp="1"/>
          </p:cNvSpPr>
          <p:nvPr>
            <p:ph type="body" idx="4"/>
          </p:nvPr>
        </p:nvSpPr>
        <p:spPr>
          <a:xfrm>
            <a:off x="4629150" y="1878806"/>
            <a:ext cx="3887391" cy="2763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9" name="Google Shape;49;p71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71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71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Arial"/>
              <a:buNone/>
              <a:defRPr/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Arial"/>
              <a:buNone/>
              <a:defRPr/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Arial"/>
              <a:buNone/>
              <a:defRPr/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Arial"/>
              <a:buNone/>
              <a:defRPr/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Arial"/>
              <a:buNone/>
              <a:defRPr/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Arial"/>
              <a:buNone/>
              <a:defRPr/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Arial"/>
              <a:buNone/>
              <a:defRPr/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Arial"/>
              <a:buNone/>
              <a:defRPr/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Arial"/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72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72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72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72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Arial"/>
              <a:buNone/>
              <a:defRPr/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Arial"/>
              <a:buNone/>
              <a:defRPr/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Arial"/>
              <a:buNone/>
              <a:defRPr/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Arial"/>
              <a:buNone/>
              <a:defRPr/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Arial"/>
              <a:buNone/>
              <a:defRPr/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Arial"/>
              <a:buNone/>
              <a:defRPr/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Arial"/>
              <a:buNone/>
              <a:defRPr/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Arial"/>
              <a:buNone/>
              <a:defRPr/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Arial"/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73"/>
          <p:cNvSpPr txBox="1"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73"/>
          <p:cNvSpPr txBox="1">
            <a:spLocks noGrp="1"/>
          </p:cNvSpPr>
          <p:nvPr>
            <p:ph type="body" idx="1"/>
          </p:nvPr>
        </p:nvSpPr>
        <p:spPr>
          <a:xfrm>
            <a:off x="3887391" y="740569"/>
            <a:ext cx="4629150" cy="36552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619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  <a:defRPr sz="2100"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238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4pPr>
            <a:lvl5pPr marL="2286000" lvl="4" indent="-3238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5pPr>
            <a:lvl6pPr marL="2743200" lvl="5" indent="-3238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6pPr>
            <a:lvl7pPr marL="3200400" lvl="6" indent="-3238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7pPr>
            <a:lvl8pPr marL="3657600" lvl="7" indent="-3238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8pPr>
            <a:lvl9pPr marL="4114800" lvl="8" indent="-3238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9pPr>
          </a:lstStyle>
          <a:p>
            <a:endParaRPr/>
          </a:p>
        </p:txBody>
      </p:sp>
      <p:sp>
        <p:nvSpPr>
          <p:cNvPr id="60" name="Google Shape;60;p73"/>
          <p:cNvSpPr txBox="1">
            <a:spLocks noGrp="1"/>
          </p:cNvSpPr>
          <p:nvPr>
            <p:ph type="body" idx="2"/>
          </p:nvPr>
        </p:nvSpPr>
        <p:spPr>
          <a:xfrm>
            <a:off x="629841" y="1543050"/>
            <a:ext cx="2949178" cy="28586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marL="914400" lvl="1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50"/>
              <a:buNone/>
              <a:defRPr sz="1050"/>
            </a:lvl2pPr>
            <a:lvl3pPr marL="1371600" lvl="2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marL="1828800" lvl="3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4pPr>
            <a:lvl5pPr marL="2286000" lvl="4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5pPr>
            <a:lvl6pPr marL="2743200" lvl="5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6pPr>
            <a:lvl7pPr marL="3200400" lvl="6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7pPr>
            <a:lvl8pPr marL="3657600" lvl="7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8pPr>
            <a:lvl9pPr marL="4114800" lvl="8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9pPr>
          </a:lstStyle>
          <a:p>
            <a:endParaRPr/>
          </a:p>
        </p:txBody>
      </p:sp>
      <p:sp>
        <p:nvSpPr>
          <p:cNvPr id="61" name="Google Shape;61;p73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62" name="Google Shape;62;p73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73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Arial"/>
              <a:buNone/>
              <a:defRPr/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Arial"/>
              <a:buNone/>
              <a:defRPr/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Arial"/>
              <a:buNone/>
              <a:defRPr/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Arial"/>
              <a:buNone/>
              <a:defRPr/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Arial"/>
              <a:buNone/>
              <a:defRPr/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Arial"/>
              <a:buNone/>
              <a:defRPr/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Arial"/>
              <a:buNone/>
              <a:defRPr/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Arial"/>
              <a:buNone/>
              <a:defRPr/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Arial"/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64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64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619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64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" name="Google Shape;9;p64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0" name="Google Shape;10;p64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3" Type="http://schemas.openxmlformats.org/officeDocument/2006/relationships/slide" Target="slide25.xml"/><Relationship Id="rId18" Type="http://schemas.openxmlformats.org/officeDocument/2006/relationships/slide" Target="slide9.xml"/><Relationship Id="rId26" Type="http://schemas.openxmlformats.org/officeDocument/2006/relationships/slide" Target="slide19.xml"/><Relationship Id="rId39" Type="http://schemas.openxmlformats.org/officeDocument/2006/relationships/slide" Target="slide61.xml"/><Relationship Id="rId21" Type="http://schemas.openxmlformats.org/officeDocument/2006/relationships/image" Target="../media/image8.png"/><Relationship Id="rId34" Type="http://schemas.openxmlformats.org/officeDocument/2006/relationships/image" Target="../media/image9.png"/><Relationship Id="rId7" Type="http://schemas.openxmlformats.org/officeDocument/2006/relationships/slide" Target="slide23.xml"/><Relationship Id="rId12" Type="http://schemas.openxmlformats.org/officeDocument/2006/relationships/slide" Target="slide15.xml"/><Relationship Id="rId17" Type="http://schemas.openxmlformats.org/officeDocument/2006/relationships/image" Target="../media/image6.png"/><Relationship Id="rId25" Type="http://schemas.openxmlformats.org/officeDocument/2006/relationships/slide" Target="slide47.xml"/><Relationship Id="rId33" Type="http://schemas.openxmlformats.org/officeDocument/2006/relationships/slide" Target="slide51.xml"/><Relationship Id="rId38" Type="http://schemas.openxmlformats.org/officeDocument/2006/relationships/slide" Target="slide59.xml"/><Relationship Id="rId2" Type="http://schemas.openxmlformats.org/officeDocument/2006/relationships/notesSlide" Target="../notesSlides/notesSlide2.xml"/><Relationship Id="rId16" Type="http://schemas.openxmlformats.org/officeDocument/2006/relationships/slide" Target="slide11.xml"/><Relationship Id="rId20" Type="http://schemas.openxmlformats.org/officeDocument/2006/relationships/slide" Target="slide7.xml"/><Relationship Id="rId29" Type="http://schemas.openxmlformats.org/officeDocument/2006/relationships/slide" Target="slide49.xml"/><Relationship Id="rId1" Type="http://schemas.openxmlformats.org/officeDocument/2006/relationships/slideLayout" Target="../slideLayouts/slideLayout2.xml"/><Relationship Id="rId6" Type="http://schemas.openxmlformats.org/officeDocument/2006/relationships/slide" Target="slide13.xml"/><Relationship Id="rId11" Type="http://schemas.openxmlformats.org/officeDocument/2006/relationships/image" Target="../media/image5.png"/><Relationship Id="rId24" Type="http://schemas.openxmlformats.org/officeDocument/2006/relationships/slide" Target="slide37.xml"/><Relationship Id="rId32" Type="http://schemas.openxmlformats.org/officeDocument/2006/relationships/slide" Target="slide41.xml"/><Relationship Id="rId37" Type="http://schemas.openxmlformats.org/officeDocument/2006/relationships/slide" Target="slide57.xml"/><Relationship Id="rId5" Type="http://schemas.openxmlformats.org/officeDocument/2006/relationships/image" Target="../media/image4.png"/><Relationship Id="rId15" Type="http://schemas.openxmlformats.org/officeDocument/2006/relationships/slide" Target="slide45.xml"/><Relationship Id="rId23" Type="http://schemas.openxmlformats.org/officeDocument/2006/relationships/slide" Target="slide27.xml"/><Relationship Id="rId28" Type="http://schemas.openxmlformats.org/officeDocument/2006/relationships/slide" Target="slide39.xml"/><Relationship Id="rId36" Type="http://schemas.openxmlformats.org/officeDocument/2006/relationships/slide" Target="slide55.xml"/><Relationship Id="rId10" Type="http://schemas.openxmlformats.org/officeDocument/2006/relationships/slide" Target="slide5.xml"/><Relationship Id="rId19" Type="http://schemas.openxmlformats.org/officeDocument/2006/relationships/image" Target="../media/image7.png"/><Relationship Id="rId31" Type="http://schemas.openxmlformats.org/officeDocument/2006/relationships/slide" Target="slide31.xml"/><Relationship Id="rId4" Type="http://schemas.openxmlformats.org/officeDocument/2006/relationships/slide" Target="slide3.xml"/><Relationship Id="rId9" Type="http://schemas.openxmlformats.org/officeDocument/2006/relationships/slide" Target="slide43.xml"/><Relationship Id="rId14" Type="http://schemas.openxmlformats.org/officeDocument/2006/relationships/slide" Target="slide35.xml"/><Relationship Id="rId22" Type="http://schemas.openxmlformats.org/officeDocument/2006/relationships/slide" Target="slide17.xml"/><Relationship Id="rId27" Type="http://schemas.openxmlformats.org/officeDocument/2006/relationships/slide" Target="slide29.xml"/><Relationship Id="rId30" Type="http://schemas.openxmlformats.org/officeDocument/2006/relationships/slide" Target="slide21.xml"/><Relationship Id="rId35" Type="http://schemas.openxmlformats.org/officeDocument/2006/relationships/slide" Target="slide53.xml"/><Relationship Id="rId8" Type="http://schemas.openxmlformats.org/officeDocument/2006/relationships/slide" Target="slide33.xml"/><Relationship Id="rId3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"/>
          <p:cNvSpPr txBox="1">
            <a:spLocks noGrp="1"/>
          </p:cNvSpPr>
          <p:nvPr>
            <p:ph type="title"/>
          </p:nvPr>
        </p:nvSpPr>
        <p:spPr>
          <a:xfrm>
            <a:off x="828450" y="3075050"/>
            <a:ext cx="7487099" cy="7181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886C5"/>
              </a:buClr>
              <a:buSzPts val="1400"/>
              <a:buFont typeface="Proxima Nova"/>
              <a:buNone/>
            </a:pPr>
            <a:r>
              <a:rPr lang="en-US" sz="3000" b="0" i="0" u="none" strike="noStrike" cap="none">
                <a:solidFill>
                  <a:srgbClr val="1886C5"/>
                </a:solidFill>
                <a:latin typeface="Proxima Nova"/>
                <a:ea typeface="Proxima Nova"/>
                <a:cs typeface="Proxima Nova"/>
                <a:sym typeface="Proxima Nova"/>
              </a:rPr>
              <a:t>Title</a:t>
            </a:r>
            <a:endParaRPr/>
          </a:p>
        </p:txBody>
      </p:sp>
      <p:sp>
        <p:nvSpPr>
          <p:cNvPr id="88" name="Google Shape;88;p1"/>
          <p:cNvSpPr txBox="1">
            <a:spLocks noGrp="1"/>
          </p:cNvSpPr>
          <p:nvPr>
            <p:ph type="subTitle" idx="1"/>
          </p:nvPr>
        </p:nvSpPr>
        <p:spPr>
          <a:xfrm>
            <a:off x="685800" y="3752200"/>
            <a:ext cx="7772400" cy="51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B5157"/>
              </a:buClr>
              <a:buSzPts val="1400"/>
              <a:buFont typeface="Proxima Nova"/>
              <a:buNone/>
            </a:pPr>
            <a:r>
              <a:rPr lang="en-US" sz="3600" b="0" i="0" u="none" strike="noStrike" cap="none" baseline="30000">
                <a:solidFill>
                  <a:srgbClr val="707982"/>
                </a:solidFill>
                <a:latin typeface="Proxima Nova"/>
                <a:ea typeface="Proxima Nova"/>
                <a:cs typeface="Proxima Nova"/>
                <a:sym typeface="Proxima Nova"/>
              </a:rPr>
              <a:t>Date </a:t>
            </a:r>
            <a:endParaRPr/>
          </a:p>
        </p:txBody>
      </p:sp>
      <p:pic>
        <p:nvPicPr>
          <p:cNvPr id="89" name="Google Shape;89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1" y="2792"/>
            <a:ext cx="914400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0" name="Google Shape;90;p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12764" y="744369"/>
            <a:ext cx="1498321" cy="410124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10"/>
          <p:cNvSpPr/>
          <p:nvPr/>
        </p:nvSpPr>
        <p:spPr>
          <a:xfrm>
            <a:off x="83128" y="74815"/>
            <a:ext cx="8961120" cy="4979322"/>
          </a:xfrm>
          <a:prstGeom prst="rect">
            <a:avLst/>
          </a:prstGeom>
          <a:solidFill>
            <a:srgbClr val="0D1D8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Verdana"/>
              <a:buNone/>
            </a:pPr>
            <a:r>
              <a:rPr lang="en-US" sz="3600" b="1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Answer Here</a:t>
            </a:r>
            <a:endParaRPr sz="3600" b="1" i="0" u="none" strike="noStrike" cap="none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183" name="Google Shape;183;p10">
            <a:hlinkClick r:id="rId3" action="ppaction://hlinksldjump"/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932400" y="4250800"/>
            <a:ext cx="855775" cy="641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11"/>
          <p:cNvSpPr/>
          <p:nvPr/>
        </p:nvSpPr>
        <p:spPr>
          <a:xfrm>
            <a:off x="83128" y="74815"/>
            <a:ext cx="8961000" cy="4979400"/>
          </a:xfrm>
          <a:prstGeom prst="rect">
            <a:avLst/>
          </a:prstGeom>
          <a:solidFill>
            <a:srgbClr val="0D1D8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Verdana"/>
              <a:buNone/>
            </a:pPr>
            <a:r>
              <a:rPr lang="en-US" sz="4400" b="1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Topic 1: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Verdana"/>
              <a:buNone/>
            </a:pPr>
            <a:r>
              <a:rPr lang="en-US" sz="4400" b="1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$1000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Verdana"/>
              <a:buNone/>
            </a:pPr>
            <a:r>
              <a:rPr lang="en-US" sz="4400" b="1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Question Here</a:t>
            </a:r>
            <a:endParaRPr sz="4400" b="1" i="0" u="none" strike="noStrike" cap="none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12"/>
          <p:cNvSpPr/>
          <p:nvPr/>
        </p:nvSpPr>
        <p:spPr>
          <a:xfrm>
            <a:off x="83128" y="74815"/>
            <a:ext cx="8961000" cy="4979400"/>
          </a:xfrm>
          <a:prstGeom prst="rect">
            <a:avLst/>
          </a:prstGeom>
          <a:solidFill>
            <a:srgbClr val="0D1D8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endParaRPr sz="4400" b="1" i="0" u="none" strike="noStrike" cap="none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94" name="Google Shape;194;p12"/>
          <p:cNvSpPr txBox="1"/>
          <p:nvPr/>
        </p:nvSpPr>
        <p:spPr>
          <a:xfrm>
            <a:off x="926926" y="1064525"/>
            <a:ext cx="7034424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Verdana"/>
              <a:buNone/>
            </a:pPr>
            <a:r>
              <a:rPr lang="en-US" sz="4400" b="1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Answer Here</a:t>
            </a:r>
            <a:endParaRPr sz="4400" b="1" i="0" u="none" strike="noStrike" cap="none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195" name="Google Shape;195;p12">
            <a:hlinkClick r:id="rId3" action="ppaction://hlinksldjump"/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932400" y="4250800"/>
            <a:ext cx="855775" cy="641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13"/>
          <p:cNvSpPr/>
          <p:nvPr/>
        </p:nvSpPr>
        <p:spPr>
          <a:xfrm>
            <a:off x="83128" y="74815"/>
            <a:ext cx="8961120" cy="4979322"/>
          </a:xfrm>
          <a:prstGeom prst="rect">
            <a:avLst/>
          </a:prstGeom>
          <a:solidFill>
            <a:srgbClr val="0D1D8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Verdana"/>
              <a:buNone/>
            </a:pPr>
            <a:r>
              <a:rPr lang="en-US" sz="4400" b="1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Topic 2: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Verdana"/>
              <a:buNone/>
            </a:pPr>
            <a:r>
              <a:rPr lang="en-US" sz="4400" b="1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$200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Verdana"/>
              <a:buNone/>
            </a:pPr>
            <a:r>
              <a:rPr lang="en-US" sz="4400" b="1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Question Here</a:t>
            </a:r>
            <a:endParaRPr sz="4400" b="1" i="0" u="none" strike="noStrike" cap="none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14"/>
          <p:cNvSpPr/>
          <p:nvPr/>
        </p:nvSpPr>
        <p:spPr>
          <a:xfrm>
            <a:off x="83128" y="74815"/>
            <a:ext cx="8961120" cy="4979322"/>
          </a:xfrm>
          <a:prstGeom prst="rect">
            <a:avLst/>
          </a:prstGeom>
          <a:solidFill>
            <a:srgbClr val="0D1D8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Verdana"/>
              <a:buNone/>
            </a:pPr>
            <a:r>
              <a:rPr lang="en-US" sz="4400" b="1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Answer Here</a:t>
            </a:r>
            <a:endParaRPr sz="4400" b="1" i="0" u="none" strike="noStrike" cap="none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206" name="Google Shape;206;p14">
            <a:hlinkClick r:id="rId3" action="ppaction://hlinksldjump"/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932400" y="4250800"/>
            <a:ext cx="855775" cy="641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15"/>
          <p:cNvSpPr/>
          <p:nvPr/>
        </p:nvSpPr>
        <p:spPr>
          <a:xfrm>
            <a:off x="83128" y="74815"/>
            <a:ext cx="8961120" cy="4979322"/>
          </a:xfrm>
          <a:prstGeom prst="rect">
            <a:avLst/>
          </a:prstGeom>
          <a:solidFill>
            <a:srgbClr val="0D1D8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Verdana"/>
              <a:buNone/>
            </a:pPr>
            <a:r>
              <a:rPr lang="en-US" sz="4400" b="1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Topic 2: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Verdana"/>
              <a:buNone/>
            </a:pPr>
            <a:r>
              <a:rPr lang="en-US" sz="4400" b="1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$400</a:t>
            </a:r>
            <a:br>
              <a:rPr lang="en-US" sz="4400" b="1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</a:br>
            <a:r>
              <a:rPr lang="en-US" sz="4400" b="1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Question Here</a:t>
            </a:r>
            <a:endParaRPr sz="4400" b="1" i="0" u="none" strike="noStrike" cap="none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16"/>
          <p:cNvSpPr/>
          <p:nvPr/>
        </p:nvSpPr>
        <p:spPr>
          <a:xfrm>
            <a:off x="83128" y="74815"/>
            <a:ext cx="8961120" cy="4979322"/>
          </a:xfrm>
          <a:prstGeom prst="rect">
            <a:avLst/>
          </a:prstGeom>
          <a:solidFill>
            <a:srgbClr val="0D1D8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Verdana"/>
              <a:buNone/>
            </a:pPr>
            <a:r>
              <a:rPr lang="en-US" sz="3600" b="1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Answer Here</a:t>
            </a:r>
            <a:endParaRPr sz="3600" b="1" i="0" u="none" strike="noStrike" cap="none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217" name="Google Shape;217;p16">
            <a:hlinkClick r:id="rId3" action="ppaction://hlinksldjump"/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932400" y="4250800"/>
            <a:ext cx="855775" cy="641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p17"/>
          <p:cNvSpPr/>
          <p:nvPr/>
        </p:nvSpPr>
        <p:spPr>
          <a:xfrm>
            <a:off x="83128" y="74815"/>
            <a:ext cx="8961120" cy="4979322"/>
          </a:xfrm>
          <a:prstGeom prst="rect">
            <a:avLst/>
          </a:prstGeom>
          <a:solidFill>
            <a:srgbClr val="0D1D8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Verdana"/>
              <a:buNone/>
            </a:pPr>
            <a:r>
              <a:rPr lang="en-US" sz="4400" b="1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Topic 2: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Verdana"/>
              <a:buNone/>
            </a:pPr>
            <a:r>
              <a:rPr lang="en-US" sz="4400" b="1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$600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Verdana"/>
              <a:buNone/>
            </a:pPr>
            <a:r>
              <a:rPr lang="en-US" sz="4400" b="1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Question Here</a:t>
            </a:r>
            <a:endParaRPr sz="4400" b="1" i="0" u="none" strike="noStrike" cap="none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p18"/>
          <p:cNvSpPr/>
          <p:nvPr/>
        </p:nvSpPr>
        <p:spPr>
          <a:xfrm>
            <a:off x="83128" y="74815"/>
            <a:ext cx="8961120" cy="4979322"/>
          </a:xfrm>
          <a:prstGeom prst="rect">
            <a:avLst/>
          </a:prstGeom>
          <a:solidFill>
            <a:srgbClr val="0D1D8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Verdana"/>
              <a:buNone/>
            </a:pPr>
            <a:r>
              <a:rPr lang="en-US" sz="4400" b="1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Answer Here</a:t>
            </a:r>
            <a:endParaRPr sz="4400" b="1" i="0" u="none" strike="noStrike" cap="none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228" name="Google Shape;228;p18">
            <a:hlinkClick r:id="rId3" action="ppaction://hlinksldjump"/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932400" y="4250800"/>
            <a:ext cx="855775" cy="641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p19"/>
          <p:cNvSpPr/>
          <p:nvPr/>
        </p:nvSpPr>
        <p:spPr>
          <a:xfrm>
            <a:off x="83128" y="74815"/>
            <a:ext cx="8961000" cy="4979400"/>
          </a:xfrm>
          <a:prstGeom prst="rect">
            <a:avLst/>
          </a:prstGeom>
          <a:solidFill>
            <a:srgbClr val="0D1D8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Verdana"/>
              <a:buNone/>
            </a:pPr>
            <a:r>
              <a:rPr lang="en-US" sz="4400" b="1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Topic 2: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Verdana"/>
              <a:buNone/>
            </a:pPr>
            <a:r>
              <a:rPr lang="en-US" sz="4400" b="1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$800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Verdana"/>
              <a:buNone/>
            </a:pPr>
            <a:r>
              <a:rPr lang="en-US" sz="4400" b="1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Question Here</a:t>
            </a:r>
            <a:endParaRPr sz="4400" b="1" i="0" u="none" strike="noStrike" cap="none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9" name="Google Shape;99;p2"/>
          <p:cNvPicPr preferRelativeResize="0"/>
          <p:nvPr/>
        </p:nvPicPr>
        <p:blipFill rotWithShape="1">
          <a:blip r:embed="rId3">
            <a:alphaModFix/>
          </a:blip>
          <a:srcRect r="17065"/>
          <a:stretch/>
        </p:blipFill>
        <p:spPr>
          <a:xfrm>
            <a:off x="29660" y="0"/>
            <a:ext cx="76962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00" name="Google Shape;100;p2"/>
          <p:cNvSpPr/>
          <p:nvPr/>
        </p:nvSpPr>
        <p:spPr>
          <a:xfrm>
            <a:off x="114133" y="41540"/>
            <a:ext cx="1454700" cy="847800"/>
          </a:xfrm>
          <a:prstGeom prst="rect">
            <a:avLst/>
          </a:prstGeom>
          <a:solidFill>
            <a:srgbClr val="0D1D8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Verdana"/>
              <a:buNone/>
            </a:pPr>
            <a:r>
              <a:rPr lang="en-US" sz="1600" b="1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Topic 1</a:t>
            </a:r>
            <a:endParaRPr sz="1600" b="1" i="0" u="none" strike="noStrike" cap="none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01" name="Google Shape;101;p2"/>
          <p:cNvSpPr/>
          <p:nvPr/>
        </p:nvSpPr>
        <p:spPr>
          <a:xfrm>
            <a:off x="3192683" y="50992"/>
            <a:ext cx="1454700" cy="847800"/>
          </a:xfrm>
          <a:prstGeom prst="rect">
            <a:avLst/>
          </a:prstGeom>
          <a:solidFill>
            <a:srgbClr val="0D1D8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Verdana"/>
              <a:buNone/>
            </a:pPr>
            <a:r>
              <a:rPr lang="en-US" sz="1600" b="1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Topic 3</a:t>
            </a:r>
            <a:endParaRPr sz="1600" b="1" i="0" u="none" strike="noStrike" cap="none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02" name="Google Shape;102;p2"/>
          <p:cNvSpPr/>
          <p:nvPr/>
        </p:nvSpPr>
        <p:spPr>
          <a:xfrm>
            <a:off x="1653408" y="61754"/>
            <a:ext cx="1454700" cy="847800"/>
          </a:xfrm>
          <a:prstGeom prst="rect">
            <a:avLst/>
          </a:prstGeom>
          <a:solidFill>
            <a:srgbClr val="0D1D8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Verdana"/>
              <a:buNone/>
            </a:pPr>
            <a:r>
              <a:rPr lang="en-US" sz="1600" b="1" i="0" u="none" strike="noStrike" cap="none" dirty="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Topic 2</a:t>
            </a:r>
            <a:endParaRPr sz="1600" b="1" i="0" u="none" strike="noStrike" cap="none" dirty="0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03" name="Google Shape;103;p2"/>
          <p:cNvSpPr/>
          <p:nvPr/>
        </p:nvSpPr>
        <p:spPr>
          <a:xfrm>
            <a:off x="-1637168" y="2912458"/>
            <a:ext cx="1454700" cy="76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endParaRPr sz="4000" b="1" i="0" u="none" strike="noStrike" cap="none">
              <a:solidFill>
                <a:srgbClr val="F0902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04" name="Google Shape;104;p2">
            <a:hlinkClick r:id="rId4" action="ppaction://hlinksldjump"/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0257" y="959583"/>
            <a:ext cx="1432200" cy="769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5" name="Google Shape;105;p2">
            <a:hlinkClick r:id="rId6" action="ppaction://hlinksldjump"/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657768" y="949316"/>
            <a:ext cx="1432200" cy="769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6" name="Google Shape;106;p2">
            <a:hlinkClick r:id="rId7" action="ppaction://hlinksldjump"/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202780" y="959707"/>
            <a:ext cx="1432200" cy="769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7" name="Google Shape;107;p2">
            <a:hlinkClick r:id="rId8" action="ppaction://hlinksldjump"/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744382" y="950272"/>
            <a:ext cx="1432200" cy="769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8" name="Google Shape;108;p2">
            <a:hlinkClick r:id="rId9" action="ppaction://hlinksldjump"/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236988" y="961432"/>
            <a:ext cx="1432200" cy="769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9" name="Google Shape;109;p2">
            <a:hlinkClick r:id="rId10" action="ppaction://hlinksldjump"/>
          </p:cNvPr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114182" y="1824646"/>
            <a:ext cx="1432200" cy="734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0" name="Google Shape;110;p2">
            <a:hlinkClick r:id="rId12" action="ppaction://hlinksldjump"/>
          </p:cNvPr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1630808" y="1837570"/>
            <a:ext cx="1432200" cy="73152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1" name="Google Shape;111;p2">
            <a:hlinkClick r:id="rId13" action="ppaction://hlinksldjump"/>
          </p:cNvPr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3177648" y="1803158"/>
            <a:ext cx="1432200" cy="734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2" name="Google Shape;112;p2">
            <a:hlinkClick r:id="rId14" action="ppaction://hlinksldjump"/>
          </p:cNvPr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4720317" y="1824646"/>
            <a:ext cx="1432200" cy="734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3" name="Google Shape;113;p2">
            <a:hlinkClick r:id="rId15" action="ppaction://hlinksldjump"/>
          </p:cNvPr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6256414" y="1803158"/>
            <a:ext cx="1432200" cy="734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4" name="Google Shape;114;p2">
            <a:hlinkClick r:id="rId16" action="ppaction://hlinksldjump"/>
          </p:cNvPr>
          <p:cNvPicPr preferRelativeResize="0"/>
          <p:nvPr/>
        </p:nvPicPr>
        <p:blipFill rotWithShape="1">
          <a:blip r:embed="rId17">
            <a:alphaModFix/>
          </a:blip>
          <a:srcRect/>
          <a:stretch/>
        </p:blipFill>
        <p:spPr>
          <a:xfrm>
            <a:off x="91695" y="4305475"/>
            <a:ext cx="1454700" cy="796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5" name="Google Shape;115;p2">
            <a:hlinkClick r:id="rId18" action="ppaction://hlinksldjump"/>
          </p:cNvPr>
          <p:cNvPicPr preferRelativeResize="0"/>
          <p:nvPr/>
        </p:nvPicPr>
        <p:blipFill rotWithShape="1">
          <a:blip r:embed="rId19">
            <a:alphaModFix/>
          </a:blip>
          <a:srcRect/>
          <a:stretch/>
        </p:blipFill>
        <p:spPr>
          <a:xfrm>
            <a:off x="91695" y="3494154"/>
            <a:ext cx="1454700" cy="771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6" name="Google Shape;116;p2">
            <a:hlinkClick r:id="rId20" action="ppaction://hlinksldjump"/>
          </p:cNvPr>
          <p:cNvPicPr preferRelativeResize="0"/>
          <p:nvPr/>
        </p:nvPicPr>
        <p:blipFill rotWithShape="1">
          <a:blip r:embed="rId21">
            <a:alphaModFix/>
          </a:blip>
          <a:srcRect/>
          <a:stretch/>
        </p:blipFill>
        <p:spPr>
          <a:xfrm>
            <a:off x="114182" y="2650784"/>
            <a:ext cx="1432200" cy="751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7" name="Google Shape;117;p2">
            <a:hlinkClick r:id="rId22" action="ppaction://hlinksldjump"/>
          </p:cNvPr>
          <p:cNvPicPr preferRelativeResize="0"/>
          <p:nvPr/>
        </p:nvPicPr>
        <p:blipFill rotWithShape="1">
          <a:blip r:embed="rId21">
            <a:alphaModFix/>
          </a:blip>
          <a:srcRect/>
          <a:stretch/>
        </p:blipFill>
        <p:spPr>
          <a:xfrm>
            <a:off x="1630808" y="2629240"/>
            <a:ext cx="1432200" cy="751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8" name="Google Shape;118;p2">
            <a:hlinkClick r:id="rId23" action="ppaction://hlinksldjump"/>
          </p:cNvPr>
          <p:cNvPicPr preferRelativeResize="0"/>
          <p:nvPr/>
        </p:nvPicPr>
        <p:blipFill rotWithShape="1">
          <a:blip r:embed="rId21">
            <a:alphaModFix/>
          </a:blip>
          <a:srcRect/>
          <a:stretch/>
        </p:blipFill>
        <p:spPr>
          <a:xfrm>
            <a:off x="3192683" y="2628435"/>
            <a:ext cx="1432200" cy="751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9" name="Google Shape;119;p2">
            <a:hlinkClick r:id="rId24" action="ppaction://hlinksldjump"/>
          </p:cNvPr>
          <p:cNvPicPr preferRelativeResize="0"/>
          <p:nvPr/>
        </p:nvPicPr>
        <p:blipFill rotWithShape="1">
          <a:blip r:embed="rId21">
            <a:alphaModFix/>
          </a:blip>
          <a:srcRect/>
          <a:stretch/>
        </p:blipFill>
        <p:spPr>
          <a:xfrm>
            <a:off x="4720317" y="2637063"/>
            <a:ext cx="1432200" cy="751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0" name="Google Shape;120;p2">
            <a:hlinkClick r:id="rId25" action="ppaction://hlinksldjump"/>
          </p:cNvPr>
          <p:cNvPicPr preferRelativeResize="0"/>
          <p:nvPr/>
        </p:nvPicPr>
        <p:blipFill rotWithShape="1">
          <a:blip r:embed="rId21">
            <a:alphaModFix/>
          </a:blip>
          <a:srcRect/>
          <a:stretch/>
        </p:blipFill>
        <p:spPr>
          <a:xfrm>
            <a:off x="6256414" y="2637062"/>
            <a:ext cx="1432200" cy="751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1" name="Google Shape;121;p2">
            <a:hlinkClick r:id="rId26" action="ppaction://hlinksldjump"/>
          </p:cNvPr>
          <p:cNvPicPr preferRelativeResize="0"/>
          <p:nvPr/>
        </p:nvPicPr>
        <p:blipFill rotWithShape="1">
          <a:blip r:embed="rId19">
            <a:alphaModFix/>
          </a:blip>
          <a:srcRect/>
          <a:stretch/>
        </p:blipFill>
        <p:spPr>
          <a:xfrm>
            <a:off x="1619564" y="3489481"/>
            <a:ext cx="1454700" cy="771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2" name="Google Shape;122;p2">
            <a:hlinkClick r:id="rId27" action="ppaction://hlinksldjump"/>
          </p:cNvPr>
          <p:cNvPicPr preferRelativeResize="0"/>
          <p:nvPr/>
        </p:nvPicPr>
        <p:blipFill rotWithShape="1">
          <a:blip r:embed="rId19">
            <a:alphaModFix/>
          </a:blip>
          <a:srcRect/>
          <a:stretch/>
        </p:blipFill>
        <p:spPr>
          <a:xfrm>
            <a:off x="3147433" y="3470945"/>
            <a:ext cx="1454700" cy="771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3" name="Google Shape;123;p2">
            <a:hlinkClick r:id="rId28" action="ppaction://hlinksldjump"/>
          </p:cNvPr>
          <p:cNvPicPr preferRelativeResize="0"/>
          <p:nvPr/>
        </p:nvPicPr>
        <p:blipFill rotWithShape="1">
          <a:blip r:embed="rId19">
            <a:alphaModFix/>
          </a:blip>
          <a:srcRect/>
          <a:stretch/>
        </p:blipFill>
        <p:spPr>
          <a:xfrm>
            <a:off x="4686587" y="3466713"/>
            <a:ext cx="1454700" cy="771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4" name="Google Shape;124;p2">
            <a:hlinkClick r:id="rId29" action="ppaction://hlinksldjump"/>
          </p:cNvPr>
          <p:cNvPicPr preferRelativeResize="0"/>
          <p:nvPr/>
        </p:nvPicPr>
        <p:blipFill rotWithShape="1">
          <a:blip r:embed="rId19">
            <a:alphaModFix/>
          </a:blip>
          <a:srcRect/>
          <a:stretch/>
        </p:blipFill>
        <p:spPr>
          <a:xfrm>
            <a:off x="6225741" y="3466712"/>
            <a:ext cx="1454700" cy="771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5" name="Google Shape;125;p2">
            <a:hlinkClick r:id="rId30" action="ppaction://hlinksldjump"/>
          </p:cNvPr>
          <p:cNvPicPr preferRelativeResize="0"/>
          <p:nvPr/>
        </p:nvPicPr>
        <p:blipFill rotWithShape="1">
          <a:blip r:embed="rId17">
            <a:alphaModFix/>
          </a:blip>
          <a:srcRect/>
          <a:stretch/>
        </p:blipFill>
        <p:spPr>
          <a:xfrm>
            <a:off x="1635281" y="4298384"/>
            <a:ext cx="1454700" cy="796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6" name="Google Shape;126;p2">
            <a:hlinkClick r:id="rId31" action="ppaction://hlinksldjump"/>
          </p:cNvPr>
          <p:cNvPicPr preferRelativeResize="0"/>
          <p:nvPr/>
        </p:nvPicPr>
        <p:blipFill rotWithShape="1">
          <a:blip r:embed="rId17">
            <a:alphaModFix/>
          </a:blip>
          <a:srcRect/>
          <a:stretch/>
        </p:blipFill>
        <p:spPr>
          <a:xfrm>
            <a:off x="3177648" y="4294653"/>
            <a:ext cx="1454700" cy="796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7" name="Google Shape;127;p2">
            <a:hlinkClick r:id="rId32" action="ppaction://hlinksldjump"/>
          </p:cNvPr>
          <p:cNvPicPr preferRelativeResize="0"/>
          <p:nvPr/>
        </p:nvPicPr>
        <p:blipFill rotWithShape="1">
          <a:blip r:embed="rId17">
            <a:alphaModFix/>
          </a:blip>
          <a:srcRect/>
          <a:stretch/>
        </p:blipFill>
        <p:spPr>
          <a:xfrm>
            <a:off x="4720015" y="4305475"/>
            <a:ext cx="1454700" cy="796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8" name="Google Shape;128;p2">
            <a:hlinkClick r:id="rId33" action="ppaction://hlinksldjump"/>
          </p:cNvPr>
          <p:cNvPicPr preferRelativeResize="0"/>
          <p:nvPr/>
        </p:nvPicPr>
        <p:blipFill rotWithShape="1">
          <a:blip r:embed="rId17">
            <a:alphaModFix/>
          </a:blip>
          <a:srcRect/>
          <a:stretch/>
        </p:blipFill>
        <p:spPr>
          <a:xfrm>
            <a:off x="6262331" y="4292536"/>
            <a:ext cx="1454700" cy="796800"/>
          </a:xfrm>
          <a:prstGeom prst="rect">
            <a:avLst/>
          </a:prstGeom>
          <a:noFill/>
          <a:ln>
            <a:noFill/>
          </a:ln>
        </p:spPr>
      </p:pic>
      <p:sp>
        <p:nvSpPr>
          <p:cNvPr id="129" name="Google Shape;129;p2"/>
          <p:cNvSpPr/>
          <p:nvPr/>
        </p:nvSpPr>
        <p:spPr>
          <a:xfrm>
            <a:off x="4731945" y="56414"/>
            <a:ext cx="1454700" cy="847800"/>
          </a:xfrm>
          <a:prstGeom prst="rect">
            <a:avLst/>
          </a:prstGeom>
          <a:solidFill>
            <a:srgbClr val="0D1D8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Verdana"/>
              <a:buNone/>
            </a:pPr>
            <a:r>
              <a:rPr lang="en-US" sz="1600" b="1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Topic 4</a:t>
            </a:r>
            <a:endParaRPr sz="1600" b="1" i="0" u="none" strike="noStrike" cap="none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130" name="Google Shape;130;p2"/>
          <p:cNvPicPr preferRelativeResize="0"/>
          <p:nvPr/>
        </p:nvPicPr>
        <p:blipFill rotWithShape="1">
          <a:blip r:embed="rId34">
            <a:alphaModFix/>
          </a:blip>
          <a:srcRect/>
          <a:stretch/>
        </p:blipFill>
        <p:spPr>
          <a:xfrm>
            <a:off x="7646622" y="0"/>
            <a:ext cx="1527706" cy="5143499"/>
          </a:xfrm>
          <a:prstGeom prst="rect">
            <a:avLst/>
          </a:prstGeom>
          <a:noFill/>
          <a:ln>
            <a:noFill/>
          </a:ln>
        </p:spPr>
      </p:pic>
      <p:sp>
        <p:nvSpPr>
          <p:cNvPr id="131" name="Google Shape;131;p2"/>
          <p:cNvSpPr/>
          <p:nvPr/>
        </p:nvSpPr>
        <p:spPr>
          <a:xfrm>
            <a:off x="6219498" y="41700"/>
            <a:ext cx="1454700" cy="847800"/>
          </a:xfrm>
          <a:prstGeom prst="rect">
            <a:avLst/>
          </a:prstGeom>
          <a:solidFill>
            <a:srgbClr val="0D1D8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Verdana"/>
              <a:buNone/>
            </a:pPr>
            <a:r>
              <a:rPr lang="en-US" sz="1600" b="1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Topic 5</a:t>
            </a:r>
            <a:endParaRPr sz="1600" b="1" i="0" u="none" strike="noStrike" cap="none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32" name="Google Shape;132;p2"/>
          <p:cNvSpPr/>
          <p:nvPr/>
        </p:nvSpPr>
        <p:spPr>
          <a:xfrm>
            <a:off x="7725900" y="41700"/>
            <a:ext cx="1418100" cy="847800"/>
          </a:xfrm>
          <a:prstGeom prst="rect">
            <a:avLst/>
          </a:prstGeom>
          <a:solidFill>
            <a:srgbClr val="0D1D8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Verdana"/>
              <a:buNone/>
            </a:pPr>
            <a:r>
              <a:rPr lang="en-US" sz="1600" b="1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Topic 6</a:t>
            </a:r>
            <a:endParaRPr sz="1600" b="1" i="0" u="none" strike="noStrike" cap="none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133" name="Google Shape;133;p2">
            <a:hlinkClick r:id="rId35" action="ppaction://hlinksldjump"/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700550" y="962582"/>
            <a:ext cx="1432200" cy="769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4" name="Google Shape;134;p2">
            <a:hlinkClick r:id="rId36" action="ppaction://hlinksldjump"/>
          </p:cNvPr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7719977" y="1804308"/>
            <a:ext cx="1432200" cy="734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5" name="Google Shape;135;p2">
            <a:hlinkClick r:id="rId37" action="ppaction://hlinksldjump"/>
          </p:cNvPr>
          <p:cNvPicPr preferRelativeResize="0"/>
          <p:nvPr/>
        </p:nvPicPr>
        <p:blipFill rotWithShape="1">
          <a:blip r:embed="rId21">
            <a:alphaModFix/>
          </a:blip>
          <a:srcRect/>
          <a:stretch/>
        </p:blipFill>
        <p:spPr>
          <a:xfrm>
            <a:off x="7719977" y="2638212"/>
            <a:ext cx="1432200" cy="751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6" name="Google Shape;136;p2">
            <a:hlinkClick r:id="rId38" action="ppaction://hlinksldjump"/>
          </p:cNvPr>
          <p:cNvPicPr preferRelativeResize="0"/>
          <p:nvPr/>
        </p:nvPicPr>
        <p:blipFill rotWithShape="1">
          <a:blip r:embed="rId19">
            <a:alphaModFix/>
          </a:blip>
          <a:srcRect/>
          <a:stretch/>
        </p:blipFill>
        <p:spPr>
          <a:xfrm>
            <a:off x="7689304" y="3467862"/>
            <a:ext cx="1454700" cy="771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7" name="Google Shape;137;p2">
            <a:hlinkClick r:id="rId39" action="ppaction://hlinksldjump"/>
          </p:cNvPr>
          <p:cNvPicPr preferRelativeResize="0"/>
          <p:nvPr/>
        </p:nvPicPr>
        <p:blipFill rotWithShape="1">
          <a:blip r:embed="rId17">
            <a:alphaModFix/>
          </a:blip>
          <a:srcRect/>
          <a:stretch/>
        </p:blipFill>
        <p:spPr>
          <a:xfrm>
            <a:off x="7707593" y="4295536"/>
            <a:ext cx="1454700" cy="796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p20"/>
          <p:cNvSpPr/>
          <p:nvPr/>
        </p:nvSpPr>
        <p:spPr>
          <a:xfrm>
            <a:off x="83128" y="74815"/>
            <a:ext cx="8961000" cy="4979400"/>
          </a:xfrm>
          <a:prstGeom prst="rect">
            <a:avLst/>
          </a:prstGeom>
          <a:solidFill>
            <a:srgbClr val="0D1D8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Verdana"/>
              <a:buNone/>
            </a:pPr>
            <a:r>
              <a:rPr lang="en-US" sz="4400" b="1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Answer Here</a:t>
            </a:r>
            <a:endParaRPr sz="4400" b="1" i="0" u="none" strike="noStrike" cap="none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239" name="Google Shape;239;p20">
            <a:hlinkClick r:id="rId3" action="ppaction://hlinksldjump"/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932400" y="4250800"/>
            <a:ext cx="855775" cy="641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p21"/>
          <p:cNvSpPr/>
          <p:nvPr/>
        </p:nvSpPr>
        <p:spPr>
          <a:xfrm>
            <a:off x="83128" y="74815"/>
            <a:ext cx="8961120" cy="4979322"/>
          </a:xfrm>
          <a:prstGeom prst="rect">
            <a:avLst/>
          </a:prstGeom>
          <a:solidFill>
            <a:srgbClr val="0D1D8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Verdana"/>
              <a:buNone/>
            </a:pPr>
            <a:r>
              <a:rPr lang="en-US" sz="3600" b="1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Topic 2: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Verdana"/>
              <a:buNone/>
            </a:pPr>
            <a:r>
              <a:rPr lang="en-US" sz="3600" b="1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$1000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Verdana"/>
              <a:buNone/>
            </a:pPr>
            <a:r>
              <a:rPr lang="en-US" sz="3600" b="1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Question Here</a:t>
            </a:r>
            <a:endParaRPr sz="3600" b="1" i="0" u="none" strike="noStrike" cap="none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p22"/>
          <p:cNvSpPr/>
          <p:nvPr/>
        </p:nvSpPr>
        <p:spPr>
          <a:xfrm>
            <a:off x="83128" y="74815"/>
            <a:ext cx="8961120" cy="4979322"/>
          </a:xfrm>
          <a:prstGeom prst="rect">
            <a:avLst/>
          </a:prstGeom>
          <a:solidFill>
            <a:srgbClr val="0D1D8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Verdana"/>
              <a:buNone/>
            </a:pPr>
            <a:r>
              <a:rPr lang="en-US" sz="4400" b="1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Answer Here</a:t>
            </a:r>
            <a:endParaRPr sz="4400" b="1" i="0" u="none" strike="noStrike" cap="none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250" name="Google Shape;250;p22">
            <a:hlinkClick r:id="rId3" action="ppaction://hlinksldjump"/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932400" y="4250800"/>
            <a:ext cx="855775" cy="641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p23"/>
          <p:cNvSpPr/>
          <p:nvPr/>
        </p:nvSpPr>
        <p:spPr>
          <a:xfrm>
            <a:off x="83128" y="74815"/>
            <a:ext cx="8961000" cy="4979400"/>
          </a:xfrm>
          <a:prstGeom prst="rect">
            <a:avLst/>
          </a:prstGeom>
          <a:solidFill>
            <a:srgbClr val="0D1D8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Verdana"/>
              <a:buNone/>
            </a:pPr>
            <a:r>
              <a:rPr lang="en-US" sz="4400" b="1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Topic 3: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Verdana"/>
              <a:buNone/>
            </a:pPr>
            <a:r>
              <a:rPr lang="en-US" sz="4400" b="1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$200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Verdana"/>
              <a:buNone/>
            </a:pPr>
            <a:r>
              <a:rPr lang="en-US" sz="4400" b="1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Question Here</a:t>
            </a:r>
            <a:endParaRPr sz="4400" b="1" i="0" u="none" strike="noStrike" cap="none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p24"/>
          <p:cNvSpPr/>
          <p:nvPr/>
        </p:nvSpPr>
        <p:spPr>
          <a:xfrm>
            <a:off x="83128" y="74815"/>
            <a:ext cx="8961000" cy="4979400"/>
          </a:xfrm>
          <a:prstGeom prst="rect">
            <a:avLst/>
          </a:prstGeom>
          <a:solidFill>
            <a:srgbClr val="0D1D8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Verdana"/>
              <a:buNone/>
            </a:pPr>
            <a:r>
              <a:rPr lang="en-US" sz="4400" b="1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Answer Here</a:t>
            </a:r>
            <a:endParaRPr sz="4400" b="1" i="0" u="none" strike="noStrike" cap="none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261" name="Google Shape;261;p24">
            <a:hlinkClick r:id="rId3" action="ppaction://hlinksldjump"/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932400" y="4250800"/>
            <a:ext cx="855775" cy="641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6;p25"/>
          <p:cNvSpPr/>
          <p:nvPr/>
        </p:nvSpPr>
        <p:spPr>
          <a:xfrm>
            <a:off x="83128" y="74815"/>
            <a:ext cx="8961000" cy="4979400"/>
          </a:xfrm>
          <a:prstGeom prst="rect">
            <a:avLst/>
          </a:prstGeom>
          <a:solidFill>
            <a:srgbClr val="0D1D8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Verdana"/>
              <a:buNone/>
            </a:pPr>
            <a:r>
              <a:rPr lang="en-US" sz="4400" b="1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Topic 3: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Verdana"/>
              <a:buNone/>
            </a:pPr>
            <a:r>
              <a:rPr lang="en-US" sz="4400" b="1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$400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Verdana"/>
              <a:buNone/>
            </a:pPr>
            <a:r>
              <a:rPr lang="en-US" sz="4400" b="1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Question Here</a:t>
            </a:r>
            <a:endParaRPr sz="4400" b="1" i="0" u="none" strike="noStrike" cap="none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Google Shape;271;p26"/>
          <p:cNvSpPr/>
          <p:nvPr/>
        </p:nvSpPr>
        <p:spPr>
          <a:xfrm>
            <a:off x="83128" y="74815"/>
            <a:ext cx="8961000" cy="4979400"/>
          </a:xfrm>
          <a:prstGeom prst="rect">
            <a:avLst/>
          </a:prstGeom>
          <a:solidFill>
            <a:srgbClr val="0D1D8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Verdana"/>
              <a:buNone/>
            </a:pPr>
            <a:r>
              <a:rPr lang="en-US" sz="4400" b="1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Answer Here</a:t>
            </a:r>
            <a:endParaRPr sz="4400" b="1" i="0" u="none" strike="noStrike" cap="none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272" name="Google Shape;272;p26">
            <a:hlinkClick r:id="rId3" action="ppaction://hlinksldjump"/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932400" y="4250800"/>
            <a:ext cx="855775" cy="641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p27"/>
          <p:cNvSpPr/>
          <p:nvPr/>
        </p:nvSpPr>
        <p:spPr>
          <a:xfrm>
            <a:off x="83128" y="74815"/>
            <a:ext cx="8961120" cy="4979322"/>
          </a:xfrm>
          <a:prstGeom prst="rect">
            <a:avLst/>
          </a:prstGeom>
          <a:solidFill>
            <a:srgbClr val="0D1D8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Verdana"/>
              <a:buNone/>
            </a:pPr>
            <a:r>
              <a:rPr lang="en-US" sz="4400" b="1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Topic 3: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Verdana"/>
              <a:buNone/>
            </a:pPr>
            <a:r>
              <a:rPr lang="en-US" sz="4400" b="1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$600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Verdana"/>
              <a:buNone/>
            </a:pPr>
            <a:r>
              <a:rPr lang="en-US" sz="4400" b="1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Question Here</a:t>
            </a:r>
            <a:endParaRPr sz="4400" b="1" i="0" u="none" strike="noStrike" cap="none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Google Shape;282;p28"/>
          <p:cNvSpPr/>
          <p:nvPr/>
        </p:nvSpPr>
        <p:spPr>
          <a:xfrm>
            <a:off x="83128" y="74815"/>
            <a:ext cx="8961120" cy="4979322"/>
          </a:xfrm>
          <a:prstGeom prst="rect">
            <a:avLst/>
          </a:prstGeom>
          <a:solidFill>
            <a:srgbClr val="0D1D8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Verdana"/>
              <a:buNone/>
            </a:pPr>
            <a:r>
              <a:rPr lang="en-US" sz="4400" b="1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Answer Here</a:t>
            </a:r>
            <a:endParaRPr sz="4400" b="1" i="0" u="none" strike="noStrike" cap="none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283" name="Google Shape;283;p28">
            <a:hlinkClick r:id="rId3" action="ppaction://hlinksldjump"/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932400" y="4250800"/>
            <a:ext cx="855775" cy="641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Google Shape;288;p29"/>
          <p:cNvSpPr/>
          <p:nvPr/>
        </p:nvSpPr>
        <p:spPr>
          <a:xfrm>
            <a:off x="83128" y="74815"/>
            <a:ext cx="8961120" cy="4979322"/>
          </a:xfrm>
          <a:prstGeom prst="rect">
            <a:avLst/>
          </a:prstGeom>
          <a:solidFill>
            <a:srgbClr val="0D1D8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Verdana"/>
              <a:buNone/>
            </a:pPr>
            <a:r>
              <a:rPr lang="en-US" sz="4400" b="1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Topic 3: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Verdana"/>
              <a:buNone/>
            </a:pPr>
            <a:r>
              <a:rPr lang="en-US" sz="4400" b="1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$800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Verdana"/>
              <a:buNone/>
            </a:pPr>
            <a:r>
              <a:rPr lang="en-US" sz="4400" b="1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Question Here</a:t>
            </a:r>
            <a:endParaRPr sz="4400" b="1" i="0" u="none" strike="noStrike" cap="none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3"/>
          <p:cNvSpPr/>
          <p:nvPr/>
        </p:nvSpPr>
        <p:spPr>
          <a:xfrm>
            <a:off x="91503" y="82040"/>
            <a:ext cx="8961000" cy="4979400"/>
          </a:xfrm>
          <a:prstGeom prst="rect">
            <a:avLst/>
          </a:prstGeom>
          <a:solidFill>
            <a:srgbClr val="0D1D8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Verdana"/>
              <a:buNone/>
            </a:pPr>
            <a:r>
              <a:rPr lang="en-US" sz="4400" b="1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Topic 1: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Verdana"/>
              <a:buNone/>
            </a:pPr>
            <a:r>
              <a:rPr lang="en-US" sz="4400" b="1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$200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Verdana"/>
              <a:buNone/>
            </a:pPr>
            <a:r>
              <a:rPr lang="en-US" sz="4400" b="1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Question Here</a:t>
            </a:r>
            <a:endParaRPr sz="4400" b="1" i="0" u="none" strike="noStrike" cap="none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43" name="Google Shape;143;p3"/>
          <p:cNvSpPr txBox="1"/>
          <p:nvPr/>
        </p:nvSpPr>
        <p:spPr>
          <a:xfrm>
            <a:off x="7009213" y="4087169"/>
            <a:ext cx="2134788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mo"/>
              <a:buNone/>
            </a:pPr>
            <a:r>
              <a:rPr lang="en-US" sz="1200" b="0" i="0" u="none" strike="noStrike" cap="none">
                <a:solidFill>
                  <a:schemeClr val="lt1"/>
                </a:solidFill>
                <a:latin typeface="Arimo"/>
                <a:ea typeface="Arimo"/>
                <a:cs typeface="Arimo"/>
                <a:sym typeface="Arimo"/>
              </a:rPr>
              <a:t>[Delete this] 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mo"/>
              <a:buNone/>
            </a:pPr>
            <a:r>
              <a:rPr lang="en-US" sz="1200" b="0" i="0" u="none" strike="noStrike" cap="none">
                <a:solidFill>
                  <a:schemeClr val="lt1"/>
                </a:solidFill>
                <a:latin typeface="Arimo"/>
                <a:ea typeface="Arimo"/>
                <a:cs typeface="Arimo"/>
                <a:sym typeface="Arimo"/>
              </a:rPr>
              <a:t>Use your arrow key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mo"/>
              <a:buNone/>
            </a:pPr>
            <a:r>
              <a:rPr lang="en-US" sz="1200" b="0" i="0" u="none" strike="noStrike" cap="none">
                <a:solidFill>
                  <a:schemeClr val="lt1"/>
                </a:solidFill>
                <a:latin typeface="Arimo"/>
                <a:ea typeface="Arimo"/>
                <a:cs typeface="Arimo"/>
                <a:sym typeface="Arimo"/>
              </a:rPr>
              <a:t>to reveal the answer on the next slide</a:t>
            </a:r>
            <a:endParaRPr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Google Shape;293;p30"/>
          <p:cNvSpPr/>
          <p:nvPr/>
        </p:nvSpPr>
        <p:spPr>
          <a:xfrm>
            <a:off x="83128" y="74815"/>
            <a:ext cx="8961120" cy="4979322"/>
          </a:xfrm>
          <a:prstGeom prst="rect">
            <a:avLst/>
          </a:prstGeom>
          <a:solidFill>
            <a:srgbClr val="0D1D8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Verdana"/>
              <a:buNone/>
            </a:pPr>
            <a:r>
              <a:rPr lang="en-US" sz="4400" b="1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Answer Here</a:t>
            </a:r>
            <a:endParaRPr sz="4400" b="1" i="0" u="none" strike="noStrike" cap="none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294" name="Google Shape;294;p30">
            <a:hlinkClick r:id="rId3" action="ppaction://hlinksldjump"/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932400" y="4250800"/>
            <a:ext cx="855775" cy="641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Google Shape;299;p31"/>
          <p:cNvSpPr/>
          <p:nvPr/>
        </p:nvSpPr>
        <p:spPr>
          <a:xfrm>
            <a:off x="83128" y="74815"/>
            <a:ext cx="8961120" cy="4979322"/>
          </a:xfrm>
          <a:prstGeom prst="rect">
            <a:avLst/>
          </a:prstGeom>
          <a:solidFill>
            <a:srgbClr val="0D1D8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Verdana"/>
              <a:buNone/>
            </a:pPr>
            <a:r>
              <a:rPr lang="en-US" sz="4400" b="1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Topic 3: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Verdana"/>
              <a:buNone/>
            </a:pPr>
            <a:r>
              <a:rPr lang="en-US" sz="4400" b="1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$1000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Verdana"/>
              <a:buNone/>
            </a:pPr>
            <a:r>
              <a:rPr lang="en-US" sz="4400" b="1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Question Here</a:t>
            </a:r>
            <a:endParaRPr sz="4400" b="1" i="0" u="none" strike="noStrike" cap="none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Google Shape;304;p32"/>
          <p:cNvSpPr/>
          <p:nvPr/>
        </p:nvSpPr>
        <p:spPr>
          <a:xfrm>
            <a:off x="83128" y="74815"/>
            <a:ext cx="8961120" cy="4979322"/>
          </a:xfrm>
          <a:prstGeom prst="rect">
            <a:avLst/>
          </a:prstGeom>
          <a:solidFill>
            <a:srgbClr val="0D1D8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Verdana"/>
              <a:buNone/>
            </a:pPr>
            <a:r>
              <a:rPr lang="en-US" sz="4400" b="1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Answer Here</a:t>
            </a:r>
            <a:endParaRPr sz="4400" b="1" i="0" u="none" strike="noStrike" cap="none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305" name="Google Shape;305;p32">
            <a:hlinkClick r:id="rId3" action="ppaction://hlinksldjump"/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932400" y="4250800"/>
            <a:ext cx="855775" cy="641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Google Shape;310;p33"/>
          <p:cNvSpPr/>
          <p:nvPr/>
        </p:nvSpPr>
        <p:spPr>
          <a:xfrm>
            <a:off x="83128" y="74815"/>
            <a:ext cx="8961120" cy="4979322"/>
          </a:xfrm>
          <a:prstGeom prst="rect">
            <a:avLst/>
          </a:prstGeom>
          <a:solidFill>
            <a:srgbClr val="0D1D8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Verdana"/>
              <a:buNone/>
            </a:pPr>
            <a:r>
              <a:rPr lang="en-US" sz="4400" b="1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Topic 4: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Verdana"/>
              <a:buNone/>
            </a:pPr>
            <a:r>
              <a:rPr lang="en-US" sz="4400" b="1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$200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Verdana"/>
              <a:buNone/>
            </a:pPr>
            <a:r>
              <a:rPr lang="en-US" sz="4400" b="1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Question Here</a:t>
            </a:r>
            <a:endParaRPr sz="4400" b="1" i="0" u="none" strike="noStrike" cap="none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Google Shape;315;p34"/>
          <p:cNvSpPr/>
          <p:nvPr/>
        </p:nvSpPr>
        <p:spPr>
          <a:xfrm>
            <a:off x="83128" y="74815"/>
            <a:ext cx="8961120" cy="4979322"/>
          </a:xfrm>
          <a:prstGeom prst="rect">
            <a:avLst/>
          </a:prstGeom>
          <a:solidFill>
            <a:srgbClr val="0D1D8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Verdana"/>
              <a:buNone/>
            </a:pPr>
            <a:r>
              <a:rPr lang="en-US" sz="4000" b="1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Answer Here</a:t>
            </a:r>
            <a:endParaRPr sz="4000" b="1" i="0" u="none" strike="noStrike" cap="none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316" name="Google Shape;316;p34">
            <a:hlinkClick r:id="rId3" action="ppaction://hlinksldjump"/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932400" y="4250800"/>
            <a:ext cx="855775" cy="641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Google Shape;321;p35"/>
          <p:cNvSpPr/>
          <p:nvPr/>
        </p:nvSpPr>
        <p:spPr>
          <a:xfrm>
            <a:off x="83128" y="74815"/>
            <a:ext cx="8961120" cy="4979322"/>
          </a:xfrm>
          <a:prstGeom prst="rect">
            <a:avLst/>
          </a:prstGeom>
          <a:solidFill>
            <a:srgbClr val="0D1D8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Verdana"/>
              <a:buNone/>
            </a:pPr>
            <a:r>
              <a:rPr lang="en-US" sz="4000" b="1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Topic 4: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Verdana"/>
              <a:buNone/>
            </a:pPr>
            <a:r>
              <a:rPr lang="en-US" sz="4000" b="1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$400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Verdana"/>
              <a:buNone/>
            </a:pPr>
            <a:r>
              <a:rPr lang="en-US" sz="4000" b="1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Question Here</a:t>
            </a:r>
            <a:endParaRPr sz="4000" b="1" i="0" u="none" strike="noStrike" cap="none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" name="Google Shape;326;p36"/>
          <p:cNvSpPr/>
          <p:nvPr/>
        </p:nvSpPr>
        <p:spPr>
          <a:xfrm>
            <a:off x="83128" y="74815"/>
            <a:ext cx="8961120" cy="4979322"/>
          </a:xfrm>
          <a:prstGeom prst="rect">
            <a:avLst/>
          </a:prstGeom>
          <a:solidFill>
            <a:srgbClr val="0D1D8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Verdana"/>
              <a:buNone/>
            </a:pPr>
            <a:r>
              <a:rPr lang="en-US" sz="4000" b="1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Answer Here</a:t>
            </a:r>
            <a:endParaRPr sz="4000" b="1" i="0" u="none" strike="noStrike" cap="none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327" name="Google Shape;327;p36">
            <a:hlinkClick r:id="rId3" action="ppaction://hlinksldjump"/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932400" y="4250800"/>
            <a:ext cx="855775" cy="641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Google Shape;332;p37"/>
          <p:cNvSpPr/>
          <p:nvPr/>
        </p:nvSpPr>
        <p:spPr>
          <a:xfrm>
            <a:off x="83128" y="74815"/>
            <a:ext cx="8961120" cy="4979322"/>
          </a:xfrm>
          <a:prstGeom prst="rect">
            <a:avLst/>
          </a:prstGeom>
          <a:solidFill>
            <a:srgbClr val="0D1D8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Verdana"/>
              <a:buNone/>
            </a:pPr>
            <a:r>
              <a:rPr lang="en-US" sz="4000" b="1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Topic 4: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Verdana"/>
              <a:buNone/>
            </a:pPr>
            <a:r>
              <a:rPr lang="en-US" sz="4000" b="1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$600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Verdana"/>
              <a:buNone/>
            </a:pPr>
            <a:r>
              <a:rPr lang="en-US" sz="4000" b="1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Question Here</a:t>
            </a:r>
            <a:endParaRPr sz="4000" b="1" i="0" u="none" strike="noStrike" cap="none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" name="Google Shape;337;p38"/>
          <p:cNvSpPr/>
          <p:nvPr/>
        </p:nvSpPr>
        <p:spPr>
          <a:xfrm>
            <a:off x="83128" y="74815"/>
            <a:ext cx="8961120" cy="4979322"/>
          </a:xfrm>
          <a:prstGeom prst="rect">
            <a:avLst/>
          </a:prstGeom>
          <a:solidFill>
            <a:srgbClr val="0D1D8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Verdana"/>
              <a:buNone/>
            </a:pPr>
            <a:r>
              <a:rPr lang="en-US" sz="4000" b="1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Answer Here</a:t>
            </a:r>
            <a:endParaRPr sz="4000" b="1" i="0" u="none" strike="noStrike" cap="none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338" name="Google Shape;338;p38">
            <a:hlinkClick r:id="rId3" action="ppaction://hlinksldjump"/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932400" y="4250800"/>
            <a:ext cx="855775" cy="641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" name="Google Shape;343;p39"/>
          <p:cNvSpPr/>
          <p:nvPr/>
        </p:nvSpPr>
        <p:spPr>
          <a:xfrm>
            <a:off x="83128" y="74815"/>
            <a:ext cx="8961120" cy="4979322"/>
          </a:xfrm>
          <a:prstGeom prst="rect">
            <a:avLst/>
          </a:prstGeom>
          <a:solidFill>
            <a:srgbClr val="0D1D8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Verdana"/>
              <a:buNone/>
            </a:pPr>
            <a:r>
              <a:rPr lang="en-US" sz="4400" b="1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Topic 4: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Verdana"/>
              <a:buNone/>
            </a:pPr>
            <a:r>
              <a:rPr lang="en-US" sz="4400" b="1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$800</a:t>
            </a:r>
            <a:endParaRPr/>
          </a:p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Verdana"/>
              <a:buNone/>
            </a:pPr>
            <a:r>
              <a:rPr lang="en-US" sz="4400" b="1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Question Here</a:t>
            </a:r>
            <a:endParaRPr sz="4400" b="1" i="0" u="none" strike="noStrike" cap="none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Verdana"/>
              <a:buNone/>
            </a:pPr>
            <a:endParaRPr sz="2800" b="1" i="0" u="none" strike="noStrike" cap="none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4"/>
          <p:cNvSpPr/>
          <p:nvPr/>
        </p:nvSpPr>
        <p:spPr>
          <a:xfrm>
            <a:off x="91503" y="82040"/>
            <a:ext cx="8961000" cy="4979400"/>
          </a:xfrm>
          <a:prstGeom prst="rect">
            <a:avLst/>
          </a:prstGeom>
          <a:solidFill>
            <a:srgbClr val="0D1D8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Verdana"/>
              <a:buNone/>
            </a:pPr>
            <a:r>
              <a:rPr lang="en-US" sz="4400" b="1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Answer Here</a:t>
            </a:r>
            <a:endParaRPr sz="4400" b="1" i="0" u="none" strike="noStrike" cap="none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149" name="Google Shape;149;p4">
            <a:hlinkClick r:id="rId3" action="ppaction://hlinksldjump"/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932400" y="4250800"/>
            <a:ext cx="855775" cy="641825"/>
          </a:xfrm>
          <a:prstGeom prst="rect">
            <a:avLst/>
          </a:prstGeom>
          <a:noFill/>
          <a:ln>
            <a:noFill/>
          </a:ln>
        </p:spPr>
      </p:pic>
      <p:sp>
        <p:nvSpPr>
          <p:cNvPr id="150" name="Google Shape;150;p4"/>
          <p:cNvSpPr txBox="1"/>
          <p:nvPr/>
        </p:nvSpPr>
        <p:spPr>
          <a:xfrm>
            <a:off x="5901075" y="4172012"/>
            <a:ext cx="2031325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mo"/>
              <a:buNone/>
            </a:pPr>
            <a:r>
              <a:rPr lang="en-US" sz="1200" b="0" i="0" u="none" strike="noStrike" cap="none" dirty="0">
                <a:solidFill>
                  <a:schemeClr val="lt1"/>
                </a:solidFill>
                <a:latin typeface="Arimo"/>
                <a:ea typeface="Arimo"/>
                <a:cs typeface="Arimo"/>
                <a:sym typeface="Arimo"/>
              </a:rPr>
              <a:t>[Delete this] </a:t>
            </a: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mo"/>
              <a:buNone/>
            </a:pPr>
            <a:r>
              <a:rPr lang="en-US" sz="1200" b="0" i="0" u="none" strike="noStrike" cap="none" dirty="0">
                <a:solidFill>
                  <a:schemeClr val="lt1"/>
                </a:solidFill>
                <a:latin typeface="Arimo"/>
                <a:ea typeface="Arimo"/>
                <a:cs typeface="Arimo"/>
                <a:sym typeface="Arimo"/>
              </a:rPr>
              <a:t>This image will hyperlink </a:t>
            </a: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mo"/>
              <a:buNone/>
            </a:pPr>
            <a:r>
              <a:rPr lang="en-US" sz="1200" b="0" i="0" u="none" strike="noStrike" cap="none" dirty="0">
                <a:solidFill>
                  <a:schemeClr val="lt1"/>
                </a:solidFill>
                <a:latin typeface="Arimo"/>
                <a:ea typeface="Arimo"/>
                <a:cs typeface="Arimo"/>
                <a:sym typeface="Arimo"/>
              </a:rPr>
              <a:t>back to your homepage</a:t>
            </a:r>
            <a:endParaRPr dirty="0"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" name="Google Shape;348;p40"/>
          <p:cNvSpPr/>
          <p:nvPr/>
        </p:nvSpPr>
        <p:spPr>
          <a:xfrm>
            <a:off x="83128" y="74815"/>
            <a:ext cx="8961120" cy="4979322"/>
          </a:xfrm>
          <a:prstGeom prst="rect">
            <a:avLst/>
          </a:prstGeom>
          <a:solidFill>
            <a:srgbClr val="0D1D8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Verdana"/>
              <a:buNone/>
            </a:pPr>
            <a:r>
              <a:rPr lang="en-US" sz="4000" b="1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Answer Here</a:t>
            </a:r>
            <a:endParaRPr sz="4000" b="1" i="0" u="none" strike="noStrike" cap="none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349" name="Google Shape;349;p40">
            <a:hlinkClick r:id="rId3" action="ppaction://hlinksldjump"/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932400" y="4250800"/>
            <a:ext cx="855775" cy="641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4" name="Google Shape;354;p41"/>
          <p:cNvSpPr/>
          <p:nvPr/>
        </p:nvSpPr>
        <p:spPr>
          <a:xfrm>
            <a:off x="83128" y="74815"/>
            <a:ext cx="8961120" cy="4979322"/>
          </a:xfrm>
          <a:prstGeom prst="rect">
            <a:avLst/>
          </a:prstGeom>
          <a:solidFill>
            <a:srgbClr val="0D1D8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Verdana"/>
              <a:buNone/>
            </a:pPr>
            <a:r>
              <a:rPr lang="en-US" sz="4000" b="1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Topic 4: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Verdana"/>
              <a:buNone/>
            </a:pPr>
            <a:r>
              <a:rPr lang="en-US" sz="4000" b="1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$1000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Verdana"/>
              <a:buNone/>
            </a:pPr>
            <a:r>
              <a:rPr lang="en-US" sz="4000" b="1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Question Here</a:t>
            </a:r>
            <a:endParaRPr sz="4000" b="1" i="0" u="none" strike="noStrike" cap="none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" name="Google Shape;359;p42"/>
          <p:cNvSpPr/>
          <p:nvPr/>
        </p:nvSpPr>
        <p:spPr>
          <a:xfrm>
            <a:off x="83128" y="74815"/>
            <a:ext cx="8961120" cy="4979322"/>
          </a:xfrm>
          <a:prstGeom prst="rect">
            <a:avLst/>
          </a:prstGeom>
          <a:solidFill>
            <a:srgbClr val="0D1D8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Verdana"/>
              <a:buNone/>
            </a:pPr>
            <a:r>
              <a:rPr lang="en-US" sz="4000" b="1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Answer Here</a:t>
            </a:r>
            <a:endParaRPr sz="4000" b="1" i="0" u="none" strike="noStrike" cap="none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360" name="Google Shape;360;p42">
            <a:hlinkClick r:id="rId3" action="ppaction://hlinksldjump"/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932400" y="4250800"/>
            <a:ext cx="855775" cy="641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" name="Google Shape;365;p43"/>
          <p:cNvSpPr/>
          <p:nvPr/>
        </p:nvSpPr>
        <p:spPr>
          <a:xfrm>
            <a:off x="83128" y="74815"/>
            <a:ext cx="8961120" cy="4979322"/>
          </a:xfrm>
          <a:prstGeom prst="rect">
            <a:avLst/>
          </a:prstGeom>
          <a:solidFill>
            <a:srgbClr val="0D1D8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Verdana"/>
              <a:buNone/>
            </a:pPr>
            <a:r>
              <a:rPr lang="en-US" sz="4400" b="1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Topic 5: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Verdana"/>
              <a:buNone/>
            </a:pPr>
            <a:r>
              <a:rPr lang="en-US" sz="4400" b="1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$200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Verdana"/>
              <a:buNone/>
            </a:pPr>
            <a:r>
              <a:rPr lang="en-US" sz="4400" b="1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Question Here</a:t>
            </a:r>
            <a:endParaRPr sz="4400" b="1" i="0" u="none" strike="noStrike" cap="none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" name="Google Shape;370;p44"/>
          <p:cNvSpPr/>
          <p:nvPr/>
        </p:nvSpPr>
        <p:spPr>
          <a:xfrm>
            <a:off x="83128" y="74815"/>
            <a:ext cx="8961120" cy="4979322"/>
          </a:xfrm>
          <a:prstGeom prst="rect">
            <a:avLst/>
          </a:prstGeom>
          <a:solidFill>
            <a:srgbClr val="0D1D8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Verdana"/>
              <a:buNone/>
            </a:pPr>
            <a:r>
              <a:rPr lang="en-US" sz="4000" b="1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Answer Here</a:t>
            </a:r>
            <a:endParaRPr sz="4000" b="1" i="0" u="none" strike="noStrike" cap="none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371" name="Google Shape;371;p44">
            <a:hlinkClick r:id="rId3" action="ppaction://hlinksldjump"/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932400" y="4250800"/>
            <a:ext cx="855775" cy="641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6" name="Google Shape;376;p45"/>
          <p:cNvSpPr/>
          <p:nvPr/>
        </p:nvSpPr>
        <p:spPr>
          <a:xfrm>
            <a:off x="83128" y="74815"/>
            <a:ext cx="8961120" cy="4979322"/>
          </a:xfrm>
          <a:prstGeom prst="rect">
            <a:avLst/>
          </a:prstGeom>
          <a:solidFill>
            <a:srgbClr val="0D1D8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endParaRPr sz="3200" b="1" i="0" u="none" strike="noStrike" cap="none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377" name="Google Shape;377;p45"/>
          <p:cNvSpPr/>
          <p:nvPr/>
        </p:nvSpPr>
        <p:spPr>
          <a:xfrm>
            <a:off x="1343166" y="1426165"/>
            <a:ext cx="6199632" cy="8737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Verdana"/>
              <a:buNone/>
            </a:pPr>
            <a:r>
              <a:rPr lang="en-US" sz="4400" b="1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Topic 5: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Verdana"/>
              <a:buNone/>
            </a:pPr>
            <a:r>
              <a:rPr lang="en-US" sz="4400" b="1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$400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Verdana"/>
              <a:buNone/>
            </a:pPr>
            <a:r>
              <a:rPr lang="en-US" sz="4400" b="1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Question Here</a:t>
            </a:r>
            <a:endParaRPr sz="4400" b="1" i="0" u="none" strike="noStrike" cap="none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endParaRPr sz="3200" b="1" i="0" u="none" strike="noStrike" cap="none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2" name="Google Shape;382;p46"/>
          <p:cNvSpPr/>
          <p:nvPr/>
        </p:nvSpPr>
        <p:spPr>
          <a:xfrm>
            <a:off x="83128" y="74815"/>
            <a:ext cx="8961120" cy="4979322"/>
          </a:xfrm>
          <a:prstGeom prst="rect">
            <a:avLst/>
          </a:prstGeom>
          <a:solidFill>
            <a:srgbClr val="0D1D8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Verdana"/>
              <a:buNone/>
            </a:pPr>
            <a:r>
              <a:rPr lang="en-US" sz="4000" b="1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Answer Here</a:t>
            </a:r>
            <a:endParaRPr sz="4000" b="1" i="0" u="none" strike="noStrike" cap="none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383" name="Google Shape;383;p46">
            <a:hlinkClick r:id="rId3" action="ppaction://hlinksldjump"/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932400" y="4250800"/>
            <a:ext cx="855775" cy="641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8" name="Google Shape;388;p47"/>
          <p:cNvSpPr/>
          <p:nvPr/>
        </p:nvSpPr>
        <p:spPr>
          <a:xfrm>
            <a:off x="83128" y="74815"/>
            <a:ext cx="8961120" cy="4979322"/>
          </a:xfrm>
          <a:prstGeom prst="rect">
            <a:avLst/>
          </a:prstGeom>
          <a:solidFill>
            <a:srgbClr val="0D1D8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endParaRPr sz="3200" b="1" i="0" u="none" strike="noStrike" cap="none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389" name="Google Shape;389;p47"/>
          <p:cNvSpPr/>
          <p:nvPr/>
        </p:nvSpPr>
        <p:spPr>
          <a:xfrm>
            <a:off x="1509592" y="1067969"/>
            <a:ext cx="6108192" cy="50167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Verdana"/>
              <a:buNone/>
            </a:pPr>
            <a:r>
              <a:rPr lang="en-US" sz="4400" b="1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Topic 5: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Verdana"/>
              <a:buNone/>
            </a:pPr>
            <a:r>
              <a:rPr lang="en-US" sz="4400" b="1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$600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Verdana"/>
              <a:buNone/>
            </a:pPr>
            <a:r>
              <a:rPr lang="en-US" sz="4400" b="1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Question Here</a:t>
            </a:r>
            <a:endParaRPr sz="4400" b="1" i="0" u="none" strike="noStrike" cap="none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br>
              <a:rPr lang="en-US" sz="4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endParaRPr sz="4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4" name="Google Shape;394;p48"/>
          <p:cNvSpPr/>
          <p:nvPr/>
        </p:nvSpPr>
        <p:spPr>
          <a:xfrm>
            <a:off x="83128" y="74815"/>
            <a:ext cx="8961120" cy="4979322"/>
          </a:xfrm>
          <a:prstGeom prst="rect">
            <a:avLst/>
          </a:prstGeom>
          <a:solidFill>
            <a:srgbClr val="0D1D8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Verdana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Verdana"/>
              <a:buNone/>
            </a:pPr>
            <a:r>
              <a:rPr lang="en-US" sz="4000" b="1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Answer Here</a:t>
            </a:r>
            <a:endParaRPr sz="4000" b="1" i="0" u="none" strike="noStrike" cap="none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395" name="Google Shape;395;p48">
            <a:hlinkClick r:id="rId3" action="ppaction://hlinksldjump"/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932400" y="4250800"/>
            <a:ext cx="855775" cy="641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0" name="Google Shape;400;p49"/>
          <p:cNvSpPr/>
          <p:nvPr/>
        </p:nvSpPr>
        <p:spPr>
          <a:xfrm>
            <a:off x="83128" y="74815"/>
            <a:ext cx="8961120" cy="4979322"/>
          </a:xfrm>
          <a:prstGeom prst="rect">
            <a:avLst/>
          </a:prstGeom>
          <a:solidFill>
            <a:srgbClr val="0D1D8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endParaRPr sz="3200" b="1" i="0" u="none" strike="noStrike" cap="none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401" name="Google Shape;401;p49"/>
          <p:cNvSpPr/>
          <p:nvPr/>
        </p:nvSpPr>
        <p:spPr>
          <a:xfrm>
            <a:off x="1509592" y="1180703"/>
            <a:ext cx="6108192" cy="50167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Verdana"/>
              <a:buNone/>
            </a:pPr>
            <a:r>
              <a:rPr lang="en-US" sz="4400" b="1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Topic 5: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Verdana"/>
              <a:buNone/>
            </a:pPr>
            <a:r>
              <a:rPr lang="en-US" sz="4400" b="1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$800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Verdana"/>
              <a:buNone/>
            </a:pPr>
            <a:r>
              <a:rPr lang="en-US" sz="4400" b="1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Question Here</a:t>
            </a:r>
            <a:endParaRPr sz="4400" b="1" i="0" u="none" strike="noStrike" cap="none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br>
              <a:rPr lang="en-US" sz="4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endParaRPr sz="4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5"/>
          <p:cNvSpPr/>
          <p:nvPr/>
        </p:nvSpPr>
        <p:spPr>
          <a:xfrm>
            <a:off x="83128" y="74815"/>
            <a:ext cx="8961000" cy="4979400"/>
          </a:xfrm>
          <a:prstGeom prst="rect">
            <a:avLst/>
          </a:prstGeom>
          <a:solidFill>
            <a:srgbClr val="0D1D8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Verdana"/>
              <a:buNone/>
            </a:pPr>
            <a:r>
              <a:rPr lang="en-US" sz="4400" b="1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Topic 1: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Verdana"/>
              <a:buNone/>
            </a:pPr>
            <a:r>
              <a:rPr lang="en-US" sz="4400" b="1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$400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Verdana"/>
              <a:buNone/>
            </a:pPr>
            <a:r>
              <a:rPr lang="en-US" sz="4400" b="1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Question Here</a:t>
            </a:r>
            <a:endParaRPr sz="4400" b="1" i="0" u="none" strike="noStrike" cap="none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6" name="Google Shape;406;p50"/>
          <p:cNvSpPr/>
          <p:nvPr/>
        </p:nvSpPr>
        <p:spPr>
          <a:xfrm>
            <a:off x="83128" y="74815"/>
            <a:ext cx="8961120" cy="4979322"/>
          </a:xfrm>
          <a:prstGeom prst="rect">
            <a:avLst/>
          </a:prstGeom>
          <a:solidFill>
            <a:srgbClr val="0D1D8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Verdana"/>
              <a:buNone/>
            </a:pPr>
            <a:r>
              <a:rPr lang="en-US" sz="4000" b="1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Answer Here</a:t>
            </a:r>
            <a:endParaRPr sz="4000" b="1" i="0" u="none" strike="noStrike" cap="none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407" name="Google Shape;407;p50">
            <a:hlinkClick r:id="rId3" action="ppaction://hlinksldjump"/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932400" y="4250800"/>
            <a:ext cx="855775" cy="641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2" name="Google Shape;412;p51"/>
          <p:cNvSpPr/>
          <p:nvPr/>
        </p:nvSpPr>
        <p:spPr>
          <a:xfrm>
            <a:off x="83128" y="74815"/>
            <a:ext cx="8961120" cy="4979322"/>
          </a:xfrm>
          <a:prstGeom prst="rect">
            <a:avLst/>
          </a:prstGeom>
          <a:solidFill>
            <a:srgbClr val="0D1D8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Verdana"/>
              <a:buNone/>
            </a:pPr>
            <a:endParaRPr sz="2800" b="1" i="0" u="none" strike="noStrike" cap="none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413" name="Google Shape;413;p51"/>
          <p:cNvSpPr/>
          <p:nvPr/>
        </p:nvSpPr>
        <p:spPr>
          <a:xfrm>
            <a:off x="1509592" y="1456276"/>
            <a:ext cx="6108192" cy="50167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Verdana"/>
              <a:buNone/>
            </a:pPr>
            <a:r>
              <a:rPr lang="en-US" sz="4400" b="1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Topic 5: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Verdana"/>
              <a:buNone/>
            </a:pPr>
            <a:r>
              <a:rPr lang="en-US" sz="4400" b="1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$1000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Verdana"/>
              <a:buNone/>
            </a:pPr>
            <a:r>
              <a:rPr lang="en-US" sz="4400" b="1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Question Here</a:t>
            </a:r>
            <a:endParaRPr sz="4400" b="1" i="0" u="none" strike="noStrike" cap="none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br>
              <a:rPr lang="en-US" sz="4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endParaRPr sz="4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" name="Google Shape;418;p52"/>
          <p:cNvSpPr/>
          <p:nvPr/>
        </p:nvSpPr>
        <p:spPr>
          <a:xfrm>
            <a:off x="83128" y="74815"/>
            <a:ext cx="8961120" cy="4979322"/>
          </a:xfrm>
          <a:prstGeom prst="rect">
            <a:avLst/>
          </a:prstGeom>
          <a:solidFill>
            <a:srgbClr val="0D1D8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Verdana"/>
              <a:buNone/>
            </a:pPr>
            <a:r>
              <a:rPr lang="en-US" sz="4000" b="1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Answer Here</a:t>
            </a:r>
            <a:endParaRPr sz="4000" b="1" i="0" u="none" strike="noStrike" cap="none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419" name="Google Shape;419;p52">
            <a:hlinkClick r:id="rId3" action="ppaction://hlinksldjump"/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932400" y="4250800"/>
            <a:ext cx="855775" cy="641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4" name="Google Shape;424;p53"/>
          <p:cNvSpPr/>
          <p:nvPr/>
        </p:nvSpPr>
        <p:spPr>
          <a:xfrm>
            <a:off x="83128" y="74815"/>
            <a:ext cx="8961000" cy="4979400"/>
          </a:xfrm>
          <a:prstGeom prst="rect">
            <a:avLst/>
          </a:prstGeom>
          <a:solidFill>
            <a:srgbClr val="0D1D8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endParaRPr sz="3200" b="1" i="0" u="none" strike="noStrike" cap="none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425" name="Google Shape;425;p53"/>
          <p:cNvSpPr/>
          <p:nvPr/>
        </p:nvSpPr>
        <p:spPr>
          <a:xfrm>
            <a:off x="1509532" y="867553"/>
            <a:ext cx="6108192" cy="50167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Verdana"/>
              <a:buNone/>
            </a:pPr>
            <a:r>
              <a:rPr lang="en-US" sz="4400" b="1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Topic 6: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Verdana"/>
              <a:buNone/>
            </a:pPr>
            <a:r>
              <a:rPr lang="en-US" sz="4400" b="1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$200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Verdana"/>
              <a:buNone/>
            </a:pPr>
            <a:r>
              <a:rPr lang="en-US" sz="4400" b="1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Question Here</a:t>
            </a:r>
            <a:endParaRPr sz="4400" b="1" i="0" u="none" strike="noStrike" cap="none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br>
              <a:rPr lang="en-US" sz="4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endParaRPr sz="4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" name="Google Shape;430;p54"/>
          <p:cNvSpPr/>
          <p:nvPr/>
        </p:nvSpPr>
        <p:spPr>
          <a:xfrm>
            <a:off x="83128" y="74815"/>
            <a:ext cx="8961000" cy="4979400"/>
          </a:xfrm>
          <a:prstGeom prst="rect">
            <a:avLst/>
          </a:prstGeom>
          <a:solidFill>
            <a:srgbClr val="0D1D8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Verdana"/>
              <a:buNone/>
            </a:pPr>
            <a:r>
              <a:rPr lang="en-US" sz="3200" b="1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Answer Here</a:t>
            </a:r>
            <a:endParaRPr sz="3200" b="1" i="0" u="none" strike="noStrike" cap="none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431" name="Google Shape;431;p54">
            <a:hlinkClick r:id="rId3" action="ppaction://hlinksldjump"/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932400" y="4250800"/>
            <a:ext cx="855775" cy="641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6" name="Google Shape;436;p55"/>
          <p:cNvSpPr/>
          <p:nvPr/>
        </p:nvSpPr>
        <p:spPr>
          <a:xfrm>
            <a:off x="83128" y="74815"/>
            <a:ext cx="8961000" cy="4979400"/>
          </a:xfrm>
          <a:prstGeom prst="rect">
            <a:avLst/>
          </a:prstGeom>
          <a:solidFill>
            <a:srgbClr val="0D1D8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Verdana"/>
              <a:buNone/>
            </a:pPr>
            <a:endParaRPr sz="4000" b="1" i="0" u="none" strike="noStrike" cap="none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437" name="Google Shape;437;p55"/>
          <p:cNvSpPr/>
          <p:nvPr/>
        </p:nvSpPr>
        <p:spPr>
          <a:xfrm>
            <a:off x="1380744" y="429001"/>
            <a:ext cx="6199500" cy="4524300"/>
          </a:xfrm>
          <a:prstGeom prst="rect">
            <a:avLst/>
          </a:prstGeom>
          <a:solidFill>
            <a:srgbClr val="0D1D8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Verdana"/>
              <a:buNone/>
            </a:pPr>
            <a:endParaRPr sz="4000" b="1" i="0" u="none" strike="noStrike" cap="none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438" name="Google Shape;438;p55"/>
          <p:cNvSpPr/>
          <p:nvPr/>
        </p:nvSpPr>
        <p:spPr>
          <a:xfrm>
            <a:off x="1472052" y="1105547"/>
            <a:ext cx="6108192" cy="50167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Verdana"/>
              <a:buNone/>
            </a:pPr>
            <a:r>
              <a:rPr lang="en-US" sz="4400" b="1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Topic 6: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Verdana"/>
              <a:buNone/>
            </a:pPr>
            <a:r>
              <a:rPr lang="en-US" sz="4400" b="1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$400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Verdana"/>
              <a:buNone/>
            </a:pPr>
            <a:r>
              <a:rPr lang="en-US" sz="4400" b="1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Question Here</a:t>
            </a:r>
            <a:endParaRPr sz="4400" b="1" i="0" u="none" strike="noStrike" cap="none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br>
              <a:rPr lang="en-US" sz="4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endParaRPr sz="4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3" name="Google Shape;443;p56"/>
          <p:cNvSpPr/>
          <p:nvPr/>
        </p:nvSpPr>
        <p:spPr>
          <a:xfrm>
            <a:off x="83128" y="74815"/>
            <a:ext cx="8961000" cy="4979400"/>
          </a:xfrm>
          <a:prstGeom prst="rect">
            <a:avLst/>
          </a:prstGeom>
          <a:solidFill>
            <a:srgbClr val="0D1D8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Verdana"/>
              <a:buNone/>
            </a:pPr>
            <a:r>
              <a:rPr lang="en-US" sz="4000" b="1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Answer Here</a:t>
            </a:r>
            <a:endParaRPr sz="4000" b="1" i="0" u="none" strike="noStrike" cap="none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444" name="Google Shape;444;p56">
            <a:hlinkClick r:id="rId3" action="ppaction://hlinksldjump"/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932400" y="4250800"/>
            <a:ext cx="855775" cy="641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9" name="Google Shape;449;p57"/>
          <p:cNvSpPr/>
          <p:nvPr/>
        </p:nvSpPr>
        <p:spPr>
          <a:xfrm>
            <a:off x="83128" y="74815"/>
            <a:ext cx="8961000" cy="4979400"/>
          </a:xfrm>
          <a:prstGeom prst="rect">
            <a:avLst/>
          </a:prstGeom>
          <a:solidFill>
            <a:srgbClr val="0D1D8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endParaRPr sz="3200" b="1" i="0" u="none" strike="noStrike" cap="none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450" name="Google Shape;450;p57"/>
          <p:cNvSpPr/>
          <p:nvPr/>
        </p:nvSpPr>
        <p:spPr>
          <a:xfrm>
            <a:off x="1509532" y="1343542"/>
            <a:ext cx="6108192" cy="50167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Verdana"/>
              <a:buNone/>
            </a:pPr>
            <a:r>
              <a:rPr lang="en-US" sz="4400" b="1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Topic 6: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Verdana"/>
              <a:buNone/>
            </a:pPr>
            <a:r>
              <a:rPr lang="en-US" sz="4400" b="1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$600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Verdana"/>
              <a:buNone/>
            </a:pPr>
            <a:r>
              <a:rPr lang="en-US" sz="4400" b="1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Question Here</a:t>
            </a:r>
            <a:endParaRPr sz="4400" b="1" i="0" u="none" strike="noStrike" cap="none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br>
              <a:rPr lang="en-US" sz="4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endParaRPr sz="4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5" name="Google Shape;455;p58"/>
          <p:cNvSpPr/>
          <p:nvPr/>
        </p:nvSpPr>
        <p:spPr>
          <a:xfrm>
            <a:off x="83128" y="74815"/>
            <a:ext cx="8961000" cy="4979400"/>
          </a:xfrm>
          <a:prstGeom prst="rect">
            <a:avLst/>
          </a:prstGeom>
          <a:solidFill>
            <a:srgbClr val="0D1D8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Verdana"/>
              <a:buNone/>
            </a:pPr>
            <a:r>
              <a:rPr lang="en-US" sz="3200" b="1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Answer Here</a:t>
            </a:r>
            <a:endParaRPr sz="3200" b="1" i="0" u="none" strike="noStrike" cap="none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456" name="Google Shape;456;p58">
            <a:hlinkClick r:id="rId3" action="ppaction://hlinksldjump"/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932400" y="4250800"/>
            <a:ext cx="855775" cy="641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1" name="Google Shape;461;p59"/>
          <p:cNvSpPr/>
          <p:nvPr/>
        </p:nvSpPr>
        <p:spPr>
          <a:xfrm>
            <a:off x="83128" y="74815"/>
            <a:ext cx="8961000" cy="4979400"/>
          </a:xfrm>
          <a:prstGeom prst="rect">
            <a:avLst/>
          </a:prstGeom>
          <a:solidFill>
            <a:srgbClr val="0D1D8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endParaRPr sz="3200" b="1" i="0" u="none" strike="noStrike" cap="none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462" name="Google Shape;462;p59"/>
          <p:cNvSpPr/>
          <p:nvPr/>
        </p:nvSpPr>
        <p:spPr>
          <a:xfrm>
            <a:off x="1509532" y="1243334"/>
            <a:ext cx="6108192" cy="50167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Verdana"/>
              <a:buNone/>
            </a:pPr>
            <a:r>
              <a:rPr lang="en-US" sz="4400" b="1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Topic 6: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Verdana"/>
              <a:buNone/>
            </a:pPr>
            <a:r>
              <a:rPr lang="en-US" sz="4400" b="1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$800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Verdana"/>
              <a:buNone/>
            </a:pPr>
            <a:r>
              <a:rPr lang="en-US" sz="4400" b="1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Question Here</a:t>
            </a:r>
            <a:endParaRPr sz="4400" b="1" i="0" u="none" strike="noStrike" cap="none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br>
              <a:rPr lang="en-US" sz="4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endParaRPr sz="4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6"/>
          <p:cNvSpPr/>
          <p:nvPr/>
        </p:nvSpPr>
        <p:spPr>
          <a:xfrm>
            <a:off x="83128" y="74815"/>
            <a:ext cx="8961000" cy="4979400"/>
          </a:xfrm>
          <a:prstGeom prst="rect">
            <a:avLst/>
          </a:prstGeom>
          <a:solidFill>
            <a:srgbClr val="0D1D8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Verdana"/>
              <a:buNone/>
            </a:pPr>
            <a:r>
              <a:rPr lang="en-US" sz="4400" b="1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Answer Here</a:t>
            </a:r>
            <a:endParaRPr sz="4400" b="1" i="0" u="none" strike="noStrike" cap="none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161" name="Google Shape;161;p6">
            <a:hlinkClick r:id="rId3" action="ppaction://hlinksldjump"/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932400" y="4250800"/>
            <a:ext cx="855775" cy="641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7" name="Google Shape;467;p60"/>
          <p:cNvSpPr/>
          <p:nvPr/>
        </p:nvSpPr>
        <p:spPr>
          <a:xfrm>
            <a:off x="83128" y="74815"/>
            <a:ext cx="8961000" cy="4979400"/>
          </a:xfrm>
          <a:prstGeom prst="rect">
            <a:avLst/>
          </a:prstGeom>
          <a:solidFill>
            <a:srgbClr val="0D1D8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Verdana"/>
              <a:buNone/>
            </a:pPr>
            <a:r>
              <a:rPr lang="en-US" sz="4000" b="1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Answer Here</a:t>
            </a:r>
            <a:endParaRPr sz="4000" b="1" i="0" u="none" strike="noStrike" cap="none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468" name="Google Shape;468;p60">
            <a:hlinkClick r:id="rId3" action="ppaction://hlinksldjump"/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932400" y="4250800"/>
            <a:ext cx="855775" cy="641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3" name="Google Shape;473;p61"/>
          <p:cNvSpPr/>
          <p:nvPr/>
        </p:nvSpPr>
        <p:spPr>
          <a:xfrm>
            <a:off x="83128" y="74815"/>
            <a:ext cx="8961000" cy="4979400"/>
          </a:xfrm>
          <a:prstGeom prst="rect">
            <a:avLst/>
          </a:prstGeom>
          <a:solidFill>
            <a:srgbClr val="0D1D8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400"/>
              <a:buFont typeface="Verdana"/>
              <a:buNone/>
            </a:pPr>
            <a:endParaRPr sz="3400" b="1" i="0" u="none" strike="noStrike" cap="none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474" name="Google Shape;474;p61"/>
          <p:cNvSpPr/>
          <p:nvPr/>
        </p:nvSpPr>
        <p:spPr>
          <a:xfrm>
            <a:off x="1509532" y="1230808"/>
            <a:ext cx="6108192" cy="50167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Verdana"/>
              <a:buNone/>
            </a:pPr>
            <a:r>
              <a:rPr lang="en-US" sz="4400" b="1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Topic 6: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Verdana"/>
              <a:buNone/>
            </a:pPr>
            <a:r>
              <a:rPr lang="en-US" sz="4400" b="1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$1000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Verdana"/>
              <a:buNone/>
            </a:pPr>
            <a:r>
              <a:rPr lang="en-US" sz="4400" b="1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Question Here</a:t>
            </a:r>
            <a:endParaRPr sz="4400" b="1" i="0" u="none" strike="noStrike" cap="none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endParaRPr sz="4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9" name="Google Shape;479;p62"/>
          <p:cNvSpPr/>
          <p:nvPr/>
        </p:nvSpPr>
        <p:spPr>
          <a:xfrm>
            <a:off x="83128" y="74815"/>
            <a:ext cx="8961000" cy="4979400"/>
          </a:xfrm>
          <a:prstGeom prst="rect">
            <a:avLst/>
          </a:prstGeom>
          <a:solidFill>
            <a:srgbClr val="0D1D8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Verdana"/>
              <a:buNone/>
            </a:pPr>
            <a:r>
              <a:rPr lang="en-US" sz="4000" b="1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Answer Here</a:t>
            </a:r>
            <a:endParaRPr sz="4000" b="1" i="0" u="none" strike="noStrike" cap="none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480" name="Google Shape;480;p62">
            <a:hlinkClick r:id="rId3" action="ppaction://hlinksldjump"/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932400" y="4250800"/>
            <a:ext cx="855775" cy="641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5" name="Google Shape;485;p6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26614" y="287657"/>
            <a:ext cx="3094201" cy="3836532"/>
          </a:xfrm>
          <a:prstGeom prst="roundRect">
            <a:avLst>
              <a:gd name="adj" fmla="val 8594"/>
            </a:avLst>
          </a:prstGeom>
          <a:solidFill>
            <a:srgbClr val="ECECEC"/>
          </a:solidFill>
          <a:ln>
            <a:noFill/>
          </a:ln>
          <a:effectLst>
            <a:reflection stA="0" endPos="0" dist="5000" dir="5400000" sy="-100000" algn="bl" rotWithShape="0"/>
          </a:effectLst>
        </p:spPr>
      </p:pic>
      <p:pic>
        <p:nvPicPr>
          <p:cNvPr id="486" name="Google Shape;486;p6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911297" y="2430844"/>
            <a:ext cx="836674" cy="597826"/>
          </a:xfrm>
          <a:prstGeom prst="rect">
            <a:avLst/>
          </a:prstGeom>
          <a:noFill/>
          <a:ln>
            <a:noFill/>
          </a:ln>
        </p:spPr>
      </p:pic>
      <p:sp>
        <p:nvSpPr>
          <p:cNvPr id="487" name="Google Shape;487;p63"/>
          <p:cNvSpPr txBox="1"/>
          <p:nvPr/>
        </p:nvSpPr>
        <p:spPr>
          <a:xfrm>
            <a:off x="4883086" y="2569230"/>
            <a:ext cx="5815800" cy="58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mo"/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rPr>
              <a:t>apositiveadventure@gmail.com</a:t>
            </a:r>
            <a:endParaRPr sz="1800" b="0" i="0" u="none" strike="noStrike" cap="none">
              <a:solidFill>
                <a:schemeClr val="dk1"/>
              </a:solidFill>
              <a:latin typeface="Arimo"/>
              <a:ea typeface="Arimo"/>
              <a:cs typeface="Arimo"/>
              <a:sym typeface="Arimo"/>
            </a:endParaRPr>
          </a:p>
        </p:txBody>
      </p:sp>
      <p:pic>
        <p:nvPicPr>
          <p:cNvPr id="488" name="Google Shape;488;p63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828677" y="3283027"/>
            <a:ext cx="927450" cy="927450"/>
          </a:xfrm>
          <a:prstGeom prst="rect">
            <a:avLst/>
          </a:prstGeom>
          <a:noFill/>
          <a:ln>
            <a:noFill/>
          </a:ln>
        </p:spPr>
      </p:pic>
      <p:sp>
        <p:nvSpPr>
          <p:cNvPr id="489" name="Google Shape;489;p63"/>
          <p:cNvSpPr txBox="1"/>
          <p:nvPr/>
        </p:nvSpPr>
        <p:spPr>
          <a:xfrm>
            <a:off x="4883086" y="3539489"/>
            <a:ext cx="5815800" cy="58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mo"/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rPr>
              <a:t>apositiveadventure.com</a:t>
            </a:r>
            <a:endParaRPr sz="1800" b="0" i="0" u="none" strike="noStrike" cap="none">
              <a:solidFill>
                <a:schemeClr val="dk1"/>
              </a:solidFill>
              <a:latin typeface="Arimo"/>
              <a:ea typeface="Arimo"/>
              <a:cs typeface="Arimo"/>
              <a:sym typeface="Arimo"/>
            </a:endParaRPr>
          </a:p>
        </p:txBody>
      </p:sp>
      <p:sp>
        <p:nvSpPr>
          <p:cNvPr id="490" name="Google Shape;490;p63"/>
          <p:cNvSpPr txBox="1"/>
          <p:nvPr/>
        </p:nvSpPr>
        <p:spPr>
          <a:xfrm>
            <a:off x="3582468" y="600807"/>
            <a:ext cx="4997861" cy="58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mo"/>
              <a:buNone/>
            </a:pPr>
            <a:r>
              <a:rPr lang="en-US" sz="2000" b="0" i="0" u="none" strike="noStrike" cap="none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rPr>
              <a:t>Need help making learning fun &amp; engaging or want to setup time for us to train your trainers?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endParaRPr sz="900" b="0" i="0" u="none" strike="noStrike" cap="none">
              <a:solidFill>
                <a:schemeClr val="dk1"/>
              </a:solidFill>
              <a:latin typeface="Arimo"/>
              <a:ea typeface="Arimo"/>
              <a:cs typeface="Arimo"/>
              <a:sym typeface="Arimo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mo"/>
              <a:buNone/>
            </a:pPr>
            <a:r>
              <a:rPr lang="en-US" sz="2000" b="0" i="0" u="none" strike="noStrike" cap="none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rPr>
              <a:t>Let’s chat!</a:t>
            </a:r>
            <a:endParaRPr/>
          </a:p>
        </p:txBody>
      </p:sp>
      <p:sp>
        <p:nvSpPr>
          <p:cNvPr id="491" name="Google Shape;491;p63"/>
          <p:cNvSpPr txBox="1"/>
          <p:nvPr/>
        </p:nvSpPr>
        <p:spPr>
          <a:xfrm>
            <a:off x="180941" y="4232408"/>
            <a:ext cx="3094201" cy="58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mo"/>
              <a:buNone/>
            </a:pPr>
            <a:r>
              <a:rPr lang="en-US" sz="2000" b="1" i="0" u="none" strike="noStrike" cap="none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rPr>
              <a:t>Kati Ryan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mo"/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rPr>
              <a:t>Owner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7"/>
          <p:cNvSpPr/>
          <p:nvPr/>
        </p:nvSpPr>
        <p:spPr>
          <a:xfrm>
            <a:off x="83128" y="74815"/>
            <a:ext cx="8961000" cy="4979400"/>
          </a:xfrm>
          <a:prstGeom prst="rect">
            <a:avLst/>
          </a:prstGeom>
          <a:solidFill>
            <a:srgbClr val="0D1D8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Verdana"/>
              <a:buNone/>
            </a:pPr>
            <a:r>
              <a:rPr lang="en-US" sz="4400" b="1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Topic 1: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Verdana"/>
              <a:buNone/>
            </a:pPr>
            <a:r>
              <a:rPr lang="en-US" sz="4400" b="1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$600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Verdana"/>
              <a:buNone/>
            </a:pPr>
            <a:r>
              <a:rPr lang="en-US" sz="4400" b="1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Question Here</a:t>
            </a:r>
            <a:endParaRPr sz="4400" b="1" i="0" u="none" strike="noStrike" cap="none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8"/>
          <p:cNvSpPr/>
          <p:nvPr/>
        </p:nvSpPr>
        <p:spPr>
          <a:xfrm>
            <a:off x="83128" y="74815"/>
            <a:ext cx="8961000" cy="4979400"/>
          </a:xfrm>
          <a:prstGeom prst="rect">
            <a:avLst/>
          </a:prstGeom>
          <a:solidFill>
            <a:srgbClr val="0D1D8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Verdana"/>
              <a:buNone/>
            </a:pPr>
            <a:r>
              <a:rPr lang="en-US" sz="4400" b="1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Answer Here</a:t>
            </a:r>
            <a:endParaRPr sz="4400" b="1" i="0" u="none" strike="noStrike" cap="none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172" name="Google Shape;172;p8">
            <a:hlinkClick r:id="rId3" action="ppaction://hlinksldjump"/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932400" y="4250800"/>
            <a:ext cx="855775" cy="641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9"/>
          <p:cNvSpPr/>
          <p:nvPr/>
        </p:nvSpPr>
        <p:spPr>
          <a:xfrm>
            <a:off x="83128" y="74815"/>
            <a:ext cx="8961120" cy="4979322"/>
          </a:xfrm>
          <a:prstGeom prst="rect">
            <a:avLst/>
          </a:prstGeom>
          <a:solidFill>
            <a:srgbClr val="0D1D8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Verdana"/>
              <a:buNone/>
            </a:pPr>
            <a:r>
              <a:rPr lang="en-US" sz="4400" b="1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Topic 1: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Verdana"/>
              <a:buNone/>
            </a:pPr>
            <a:r>
              <a:rPr lang="en-US" sz="4400" b="1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$800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Verdana"/>
              <a:buNone/>
            </a:pPr>
            <a:r>
              <a:rPr lang="en-US" sz="4400" b="1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Question Here</a:t>
            </a:r>
            <a:endParaRPr sz="4400" b="1" i="0" u="none" strike="noStrike" cap="none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Verdana"/>
              <a:buNone/>
            </a:pPr>
            <a:r>
              <a:rPr lang="en-US" sz="4400" b="1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355</Words>
  <Application>Microsoft Macintosh PowerPoint</Application>
  <PresentationFormat>On-screen Show (16:9)</PresentationFormat>
  <Paragraphs>150</Paragraphs>
  <Slides>63</Slides>
  <Notes>63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63</vt:i4>
      </vt:variant>
    </vt:vector>
  </HeadingPairs>
  <TitlesOfParts>
    <vt:vector size="69" baseType="lpstr">
      <vt:lpstr>Proxima Nova</vt:lpstr>
      <vt:lpstr>Calibri</vt:lpstr>
      <vt:lpstr>Verdana</vt:lpstr>
      <vt:lpstr>Arimo</vt:lpstr>
      <vt:lpstr>Arial</vt:lpstr>
      <vt:lpstr>Office Theme</vt:lpstr>
      <vt:lpstr>Title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</dc:title>
  <cp:lastModifiedBy>Microsoft Office User</cp:lastModifiedBy>
  <cp:revision>1</cp:revision>
  <dcterms:modified xsi:type="dcterms:W3CDTF">2023-03-08T16:39:16Z</dcterms:modified>
</cp:coreProperties>
</file>