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4"/>
  </p:sldMasterIdLst>
  <p:notesMasterIdLst>
    <p:notesMasterId r:id="rId21"/>
  </p:notesMasterIdLst>
  <p:sldIdLst>
    <p:sldId id="256" r:id="rId5"/>
    <p:sldId id="273" r:id="rId6"/>
    <p:sldId id="277" r:id="rId7"/>
    <p:sldId id="257" r:id="rId8"/>
    <p:sldId id="259" r:id="rId9"/>
    <p:sldId id="274" r:id="rId10"/>
    <p:sldId id="276" r:id="rId11"/>
    <p:sldId id="275" r:id="rId12"/>
    <p:sldId id="278" r:id="rId13"/>
    <p:sldId id="266" r:id="rId14"/>
    <p:sldId id="267" r:id="rId15"/>
    <p:sldId id="268" r:id="rId16"/>
    <p:sldId id="261" r:id="rId17"/>
    <p:sldId id="260" r:id="rId18"/>
    <p:sldId id="263" r:id="rId19"/>
    <p:sldId id="258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ETLL Facutly Orientation Main Presentation" id="{9EAB1618-D2A7-4548-9BBF-C67AC43D87B3}">
          <p14:sldIdLst>
            <p14:sldId id="256"/>
            <p14:sldId id="273"/>
            <p14:sldId id="277"/>
            <p14:sldId id="257"/>
            <p14:sldId id="259"/>
            <p14:sldId id="274"/>
            <p14:sldId id="276"/>
            <p14:sldId id="275"/>
            <p14:sldId id="278"/>
            <p14:sldId id="266"/>
            <p14:sldId id="267"/>
            <p14:sldId id="268"/>
            <p14:sldId id="261"/>
            <p14:sldId id="260"/>
            <p14:sldId id="263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C8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ADF48C-4FAA-7273-1033-6B182896868C}" v="28" dt="2026-08-27T20:37:33.156"/>
    <p1510:client id="{28CDF017-4298-45C8-D8CD-E0A4CDC16C2F}" v="99" dt="2026-08-27T20:51:07.780"/>
    <p1510:client id="{474546D8-5B1B-F50E-311F-A6BE200735FA}" v="23" dt="2026-08-28T18:30:15.147"/>
    <p1510:client id="{635BCADC-8F79-9201-4860-4C2D490B1E94}" v="9" dt="2026-08-28T13:49:19.603"/>
    <p1510:client id="{66C3EF4A-F90B-C612-C14C-81EA134A8C27}" v="65" dt="2026-08-27T13:48:10.301"/>
    <p1510:client id="{7E07DD27-4EB0-B380-1F59-1DADB068BB54}" v="49" dt="2026-08-27T21:55:47.310"/>
    <p1510:client id="{898B5385-53FA-5A46-3FE2-CC8A110B62FA}" v="5" dt="2026-08-27T23:26:26.450"/>
    <p1510:client id="{AD6E8CFF-E7AF-47B3-A220-9DC765B06205}" v="16" dt="2026-08-27T21:24:20.165"/>
    <p1510:client id="{BBED68A9-96A2-ABBB-52AC-BCFD36FFE726}" v="22" dt="2026-08-28T12:27:46.598"/>
    <p1510:client id="{DB7C7262-E55D-C89D-68D5-355A4F63B257}" v="12" dt="2026-08-27T14:50:59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86438"/>
  </p:normalViewPr>
  <p:slideViewPr>
    <p:cSldViewPr snapToGrid="0">
      <p:cViewPr varScale="1">
        <p:scale>
          <a:sx n="109" d="100"/>
          <a:sy n="109" d="100"/>
        </p:scale>
        <p:origin x="496" y="184"/>
      </p:cViewPr>
      <p:guideLst/>
    </p:cSldViewPr>
  </p:slideViewPr>
  <p:outlineViewPr>
    <p:cViewPr>
      <p:scale>
        <a:sx n="33" d="100"/>
        <a:sy n="33" d="100"/>
      </p:scale>
      <p:origin x="0" y="-7128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agan Sullivan" userId="S::meagan.sullivan56@login.cuny.edu::d7066343-698e-40bb-8148-d103e3cb1c97" providerId="AD" clId="Web-{B5924D8B-89B8-AEA2-61D3-0B60E249F8BF}"/>
    <pc:docChg chg="modSld">
      <pc:chgData name="Meagan Sullivan" userId="S::meagan.sullivan56@login.cuny.edu::d7066343-698e-40bb-8148-d103e3cb1c97" providerId="AD" clId="Web-{B5924D8B-89B8-AEA2-61D3-0B60E249F8BF}" dt="2026-08-12T19:57:20.179" v="17" actId="20577"/>
      <pc:docMkLst>
        <pc:docMk/>
      </pc:docMkLst>
      <pc:sldChg chg="modSp">
        <pc:chgData name="Meagan Sullivan" userId="S::meagan.sullivan56@login.cuny.edu::d7066343-698e-40bb-8148-d103e3cb1c97" providerId="AD" clId="Web-{B5924D8B-89B8-AEA2-61D3-0B60E249F8BF}" dt="2026-08-12T19:57:20.179" v="17" actId="20577"/>
        <pc:sldMkLst>
          <pc:docMk/>
          <pc:sldMk cId="109857222" sldId="256"/>
        </pc:sldMkLst>
        <pc:spChg chg="mod">
          <ac:chgData name="Meagan Sullivan" userId="S::meagan.sullivan56@login.cuny.edu::d7066343-698e-40bb-8148-d103e3cb1c97" providerId="AD" clId="Web-{B5924D8B-89B8-AEA2-61D3-0B60E249F8BF}" dt="2026-08-12T19:57:20.179" v="17" actId="20577"/>
          <ac:spMkLst>
            <pc:docMk/>
            <pc:sldMk cId="109857222" sldId="256"/>
            <ac:spMk id="5" creationId="{100D9CC6-1AD8-D4EF-2F15-E23027B1D373}"/>
          </ac:spMkLst>
        </pc:spChg>
      </pc:sldChg>
    </pc:docChg>
  </pc:docChgLst>
  <pc:docChgLst>
    <pc:chgData name="Meagan Sullivan" userId="S::meagan.sullivan56@login.cuny.edu::d7066343-698e-40bb-8148-d103e3cb1c97" providerId="AD" clId="Web-{B692E98E-1BBA-C739-220A-AE011EE3393D}"/>
    <pc:docChg chg="addSld delSld modSld sldOrd">
      <pc:chgData name="Meagan Sullivan" userId="S::meagan.sullivan56@login.cuny.edu::d7066343-698e-40bb-8148-d103e3cb1c97" providerId="AD" clId="Web-{B692E98E-1BBA-C739-220A-AE011EE3393D}" dt="2026-08-12T20:21:10.851" v="123" actId="20577"/>
      <pc:docMkLst>
        <pc:docMk/>
      </pc:docMkLst>
      <pc:sldChg chg="delSp">
        <pc:chgData name="Meagan Sullivan" userId="S::meagan.sullivan56@login.cuny.edu::d7066343-698e-40bb-8148-d103e3cb1c97" providerId="AD" clId="Web-{B692E98E-1BBA-C739-220A-AE011EE3393D}" dt="2026-08-12T20:20:54.523" v="120"/>
        <pc:sldMkLst>
          <pc:docMk/>
          <pc:sldMk cId="1156072230" sldId="258"/>
        </pc:sldMkLst>
      </pc:sldChg>
      <pc:sldChg chg="modSp">
        <pc:chgData name="Meagan Sullivan" userId="S::meagan.sullivan56@login.cuny.edu::d7066343-698e-40bb-8148-d103e3cb1c97" providerId="AD" clId="Web-{B692E98E-1BBA-C739-220A-AE011EE3393D}" dt="2026-08-12T20:19:30.317" v="116" actId="20577"/>
        <pc:sldMkLst>
          <pc:docMk/>
          <pc:sldMk cId="1118747991" sldId="260"/>
        </pc:sldMkLst>
        <pc:spChg chg="mod">
          <ac:chgData name="Meagan Sullivan" userId="S::meagan.sullivan56@login.cuny.edu::d7066343-698e-40bb-8148-d103e3cb1c97" providerId="AD" clId="Web-{B692E98E-1BBA-C739-220A-AE011EE3393D}" dt="2026-08-12T20:19:30.317" v="116" actId="20577"/>
          <ac:spMkLst>
            <pc:docMk/>
            <pc:sldMk cId="1118747991" sldId="260"/>
            <ac:spMk id="3" creationId="{50D7C8E2-CC5B-1C21-B862-0971CCDBD9F0}"/>
          </ac:spMkLst>
        </pc:spChg>
      </pc:sldChg>
      <pc:sldChg chg="ord">
        <pc:chgData name="Meagan Sullivan" userId="S::meagan.sullivan56@login.cuny.edu::d7066343-698e-40bb-8148-d103e3cb1c97" providerId="AD" clId="Web-{B692E98E-1BBA-C739-220A-AE011EE3393D}" dt="2026-08-12T20:15:22.230" v="114"/>
        <pc:sldMkLst>
          <pc:docMk/>
          <pc:sldMk cId="397635735" sldId="261"/>
        </pc:sldMkLst>
      </pc:sldChg>
      <pc:sldChg chg="modSp add ord replId">
        <pc:chgData name="Meagan Sullivan" userId="S::meagan.sullivan56@login.cuny.edu::d7066343-698e-40bb-8148-d103e3cb1c97" providerId="AD" clId="Web-{B692E98E-1BBA-C739-220A-AE011EE3393D}" dt="2026-08-12T20:00:59.871" v="46" actId="20577"/>
        <pc:sldMkLst>
          <pc:docMk/>
          <pc:sldMk cId="982889350" sldId="266"/>
        </pc:sldMkLst>
        <pc:spChg chg="mod">
          <ac:chgData name="Meagan Sullivan" userId="S::meagan.sullivan56@login.cuny.edu::d7066343-698e-40bb-8148-d103e3cb1c97" providerId="AD" clId="Web-{B692E98E-1BBA-C739-220A-AE011EE3393D}" dt="2026-08-12T19:59:15.086" v="11" actId="20577"/>
          <ac:spMkLst>
            <pc:docMk/>
            <pc:sldMk cId="982889350" sldId="266"/>
            <ac:spMk id="2" creationId="{0F9012E2-3038-16C9-7BD4-C02C68418874}"/>
          </ac:spMkLst>
        </pc:spChg>
        <pc:spChg chg="mod">
          <ac:chgData name="Meagan Sullivan" userId="S::meagan.sullivan56@login.cuny.edu::d7066343-698e-40bb-8148-d103e3cb1c97" providerId="AD" clId="Web-{B692E98E-1BBA-C739-220A-AE011EE3393D}" dt="2026-08-12T20:00:59.871" v="46" actId="20577"/>
          <ac:spMkLst>
            <pc:docMk/>
            <pc:sldMk cId="982889350" sldId="266"/>
            <ac:spMk id="3" creationId="{EFDA8150-5659-B9BD-176F-7E6DF183481B}"/>
          </ac:spMkLst>
        </pc:spChg>
      </pc:sldChg>
      <pc:sldChg chg="modSp add replId">
        <pc:chgData name="Meagan Sullivan" userId="S::meagan.sullivan56@login.cuny.edu::d7066343-698e-40bb-8148-d103e3cb1c97" providerId="AD" clId="Web-{B692E98E-1BBA-C739-220A-AE011EE3393D}" dt="2026-08-12T20:02:45.343" v="79" actId="20577"/>
        <pc:sldMkLst>
          <pc:docMk/>
          <pc:sldMk cId="1156486552" sldId="267"/>
        </pc:sldMkLst>
        <pc:spChg chg="mod">
          <ac:chgData name="Meagan Sullivan" userId="S::meagan.sullivan56@login.cuny.edu::d7066343-698e-40bb-8148-d103e3cb1c97" providerId="AD" clId="Web-{B692E98E-1BBA-C739-220A-AE011EE3393D}" dt="2026-08-12T20:02:01.779" v="65" actId="14100"/>
          <ac:spMkLst>
            <pc:docMk/>
            <pc:sldMk cId="1156486552" sldId="267"/>
            <ac:spMk id="2" creationId="{865A5C83-0C71-569A-3C5F-65BAEAED58BE}"/>
          </ac:spMkLst>
        </pc:spChg>
        <pc:spChg chg="mod">
          <ac:chgData name="Meagan Sullivan" userId="S::meagan.sullivan56@login.cuny.edu::d7066343-698e-40bb-8148-d103e3cb1c97" providerId="AD" clId="Web-{B692E98E-1BBA-C739-220A-AE011EE3393D}" dt="2026-08-12T20:02:45.343" v="79" actId="20577"/>
          <ac:spMkLst>
            <pc:docMk/>
            <pc:sldMk cId="1156486552" sldId="267"/>
            <ac:spMk id="3" creationId="{BF7711A1-2081-14A5-A906-4F1103B3F781}"/>
          </ac:spMkLst>
        </pc:spChg>
      </pc:sldChg>
      <pc:sldChg chg="modSp add replId">
        <pc:chgData name="Meagan Sullivan" userId="S::meagan.sullivan56@login.cuny.edu::d7066343-698e-40bb-8148-d103e3cb1c97" providerId="AD" clId="Web-{B692E98E-1BBA-C739-220A-AE011EE3393D}" dt="2026-08-12T20:15:04.448" v="113" actId="20577"/>
        <pc:sldMkLst>
          <pc:docMk/>
          <pc:sldMk cId="3187009754" sldId="268"/>
        </pc:sldMkLst>
        <pc:spChg chg="mod">
          <ac:chgData name="Meagan Sullivan" userId="S::meagan.sullivan56@login.cuny.edu::d7066343-698e-40bb-8148-d103e3cb1c97" providerId="AD" clId="Web-{B692E98E-1BBA-C739-220A-AE011EE3393D}" dt="2026-08-12T20:03:22.423" v="88" actId="20577"/>
          <ac:spMkLst>
            <pc:docMk/>
            <pc:sldMk cId="3187009754" sldId="268"/>
            <ac:spMk id="2" creationId="{5282536C-B689-B644-9D6B-BE31F571BFBA}"/>
          </ac:spMkLst>
        </pc:spChg>
        <pc:spChg chg="mod">
          <ac:chgData name="Meagan Sullivan" userId="S::meagan.sullivan56@login.cuny.edu::d7066343-698e-40bb-8148-d103e3cb1c97" providerId="AD" clId="Web-{B692E98E-1BBA-C739-220A-AE011EE3393D}" dt="2026-08-12T20:15:04.448" v="113" actId="20577"/>
          <ac:spMkLst>
            <pc:docMk/>
            <pc:sldMk cId="3187009754" sldId="268"/>
            <ac:spMk id="3" creationId="{541381D5-7676-48DC-C2C3-7B210F3C1B36}"/>
          </ac:spMkLst>
        </pc:spChg>
      </pc:sldChg>
    </pc:docChg>
  </pc:docChgLst>
  <pc:docChgLst>
    <pc:chgData name="Susan Davis" userId="S::susan.davis30@login.cuny.edu::830ffacc-2815-4194-9aa4-471910b40160" providerId="AD" clId="Web-{AD6E8CFF-E7AF-47B3-A220-9DC765B06205}"/>
    <pc:docChg chg="modSld">
      <pc:chgData name="Susan Davis" userId="S::susan.davis30@login.cuny.edu::830ffacc-2815-4194-9aa4-471910b40160" providerId="AD" clId="Web-{AD6E8CFF-E7AF-47B3-A220-9DC765B06205}" dt="2026-08-27T21:24:20.165" v="21" actId="1076"/>
      <pc:docMkLst>
        <pc:docMk/>
      </pc:docMkLst>
      <pc:sldChg chg="addSp delSp modSp">
        <pc:chgData name="Susan Davis" userId="S::susan.davis30@login.cuny.edu::830ffacc-2815-4194-9aa4-471910b40160" providerId="AD" clId="Web-{AD6E8CFF-E7AF-47B3-A220-9DC765B06205}" dt="2026-08-27T21:24:20.165" v="21" actId="1076"/>
        <pc:sldMkLst>
          <pc:docMk/>
          <pc:sldMk cId="1816972694" sldId="263"/>
        </pc:sldMkLst>
        <pc:spChg chg="mod">
          <ac:chgData name="Susan Davis" userId="S::susan.davis30@login.cuny.edu::830ffacc-2815-4194-9aa4-471910b40160" providerId="AD" clId="Web-{AD6E8CFF-E7AF-47B3-A220-9DC765B06205}" dt="2026-08-27T21:23:35.147" v="16"/>
          <ac:spMkLst>
            <pc:docMk/>
            <pc:sldMk cId="1816972694" sldId="263"/>
            <ac:spMk id="2" creationId="{7B4E31F1-7454-C866-4010-3AECB3B388D5}"/>
          </ac:spMkLst>
        </pc:spChg>
        <pc:spChg chg="mod">
          <ac:chgData name="Susan Davis" userId="S::susan.davis30@login.cuny.edu::830ffacc-2815-4194-9aa4-471910b40160" providerId="AD" clId="Web-{AD6E8CFF-E7AF-47B3-A220-9DC765B06205}" dt="2026-08-27T21:24:20.165" v="21" actId="1076"/>
          <ac:spMkLst>
            <pc:docMk/>
            <pc:sldMk cId="1816972694" sldId="263"/>
            <ac:spMk id="3" creationId="{583E45AF-AEE1-E94A-96CC-3DA69F2FFE7A}"/>
          </ac:spMkLst>
        </pc:spChg>
        <pc:spChg chg="del">
          <ac:chgData name="Susan Davis" userId="S::susan.davis30@login.cuny.edu::830ffacc-2815-4194-9aa4-471910b40160" providerId="AD" clId="Web-{AD6E8CFF-E7AF-47B3-A220-9DC765B06205}" dt="2026-08-27T21:23:35.147" v="16"/>
          <ac:spMkLst>
            <pc:docMk/>
            <pc:sldMk cId="1816972694" sldId="263"/>
            <ac:spMk id="20" creationId="{DD6BC9EB-F181-48AB-BCA2-3D1DB20D2D87}"/>
          </ac:spMkLst>
        </pc:spChg>
        <pc:spChg chg="del">
          <ac:chgData name="Susan Davis" userId="S::susan.davis30@login.cuny.edu::830ffacc-2815-4194-9aa4-471910b40160" providerId="AD" clId="Web-{AD6E8CFF-E7AF-47B3-A220-9DC765B06205}" dt="2026-08-27T21:23:35.147" v="16"/>
          <ac:spMkLst>
            <pc:docMk/>
            <pc:sldMk cId="1816972694" sldId="263"/>
            <ac:spMk id="22" creationId="{D33AAA80-39DC-4020-9BFF-0718F35C7661}"/>
          </ac:spMkLst>
        </pc:spChg>
        <pc:spChg chg="del">
          <ac:chgData name="Susan Davis" userId="S::susan.davis30@login.cuny.edu::830ffacc-2815-4194-9aa4-471910b40160" providerId="AD" clId="Web-{AD6E8CFF-E7AF-47B3-A220-9DC765B06205}" dt="2026-08-27T21:23:35.147" v="16"/>
          <ac:spMkLst>
            <pc:docMk/>
            <pc:sldMk cId="1816972694" sldId="263"/>
            <ac:spMk id="26" creationId="{1177F295-741F-4EFF-B0CA-BE69295ADA07}"/>
          </ac:spMkLst>
        </pc:spChg>
        <pc:spChg chg="add">
          <ac:chgData name="Susan Davis" userId="S::susan.davis30@login.cuny.edu::830ffacc-2815-4194-9aa4-471910b40160" providerId="AD" clId="Web-{AD6E8CFF-E7AF-47B3-A220-9DC765B06205}" dt="2026-08-27T21:23:35.147" v="16"/>
          <ac:spMkLst>
            <pc:docMk/>
            <pc:sldMk cId="1816972694" sldId="263"/>
            <ac:spMk id="43" creationId="{AA330523-F25B-4007-B3E5-ABB5637D160A}"/>
          </ac:spMkLst>
        </pc:spChg>
        <pc:grpChg chg="del">
          <ac:chgData name="Susan Davis" userId="S::susan.davis30@login.cuny.edu::830ffacc-2815-4194-9aa4-471910b40160" providerId="AD" clId="Web-{AD6E8CFF-E7AF-47B3-A220-9DC765B06205}" dt="2026-08-27T21:23:35.147" v="16"/>
          <ac:grpSpMkLst>
            <pc:docMk/>
            <pc:sldMk cId="1816972694" sldId="263"/>
            <ac:grpSpMk id="8" creationId="{28460BD8-AE3F-4AC9-9D0B-717052AA5D3A}"/>
          </ac:grpSpMkLst>
        </pc:grpChg>
        <pc:grpChg chg="add">
          <ac:chgData name="Susan Davis" userId="S::susan.davis30@login.cuny.edu::830ffacc-2815-4194-9aa4-471910b40160" providerId="AD" clId="Web-{AD6E8CFF-E7AF-47B3-A220-9DC765B06205}" dt="2026-08-27T21:23:35.147" v="16"/>
          <ac:grpSpMkLst>
            <pc:docMk/>
            <pc:sldMk cId="1816972694" sldId="263"/>
            <ac:grpSpMk id="31" creationId="{B4DE830A-B531-4A3B-96F6-0ECE88B08555}"/>
          </ac:grpSpMkLst>
        </pc:grpChg>
        <pc:picChg chg="add mod">
          <ac:chgData name="Susan Davis" userId="S::susan.davis30@login.cuny.edu::830ffacc-2815-4194-9aa4-471910b40160" providerId="AD" clId="Web-{AD6E8CFF-E7AF-47B3-A220-9DC765B06205}" dt="2026-08-27T21:23:48.570" v="18" actId="1076"/>
          <ac:picMkLst>
            <pc:docMk/>
            <pc:sldMk cId="1816972694" sldId="263"/>
            <ac:picMk id="4" creationId="{C58D147D-853A-9B61-5F68-6AE1A972D265}"/>
          </ac:picMkLst>
        </pc:picChg>
        <pc:cxnChg chg="del">
          <ac:chgData name="Susan Davis" userId="S::susan.davis30@login.cuny.edu::830ffacc-2815-4194-9aa4-471910b40160" providerId="AD" clId="Web-{AD6E8CFF-E7AF-47B3-A220-9DC765B06205}" dt="2026-08-27T21:23:35.147" v="16"/>
          <ac:cxnSpMkLst>
            <pc:docMk/>
            <pc:sldMk cId="1816972694" sldId="263"/>
            <ac:cxnSpMk id="24" creationId="{C9C5D90B-7EE3-4D26-AB7D-A5A3A6E11203}"/>
          </ac:cxnSpMkLst>
        </pc:cxnChg>
      </pc:sldChg>
      <pc:sldChg chg="addSp delSp modSp mod setBg setClrOvrMap">
        <pc:chgData name="Susan Davis" userId="S::susan.davis30@login.cuny.edu::830ffacc-2815-4194-9aa4-471910b40160" providerId="AD" clId="Web-{AD6E8CFF-E7AF-47B3-A220-9DC765B06205}" dt="2026-08-27T21:21:25.641" v="13" actId="1076"/>
        <pc:sldMkLst>
          <pc:docMk/>
          <pc:sldMk cId="1495770036" sldId="272"/>
        </pc:sldMkLst>
        <pc:spChg chg="mod">
          <ac:chgData name="Susan Davis" userId="S::susan.davis30@login.cuny.edu::830ffacc-2815-4194-9aa4-471910b40160" providerId="AD" clId="Web-{AD6E8CFF-E7AF-47B3-A220-9DC765B06205}" dt="2026-08-27T21:20:59.468" v="7" actId="1076"/>
          <ac:spMkLst>
            <pc:docMk/>
            <pc:sldMk cId="1495770036" sldId="272"/>
            <ac:spMk id="3" creationId="{66694EEF-D432-34A8-BA5F-B791FEADF812}"/>
          </ac:spMkLst>
        </pc:spChg>
        <pc:spChg chg="add del">
          <ac:chgData name="Susan Davis" userId="S::susan.davis30@login.cuny.edu::830ffacc-2815-4194-9aa4-471910b40160" providerId="AD" clId="Web-{AD6E8CFF-E7AF-47B3-A220-9DC765B06205}" dt="2026-08-27T21:20:45.546" v="5"/>
          <ac:spMkLst>
            <pc:docMk/>
            <pc:sldMk cId="1495770036" sldId="272"/>
            <ac:spMk id="21" creationId="{4F71A406-3CB7-4E4D-B434-24E6AA4F3997}"/>
          </ac:spMkLst>
        </pc:spChg>
        <pc:grpChg chg="add del">
          <ac:chgData name="Susan Davis" userId="S::susan.davis30@login.cuny.edu::830ffacc-2815-4194-9aa4-471910b40160" providerId="AD" clId="Web-{AD6E8CFF-E7AF-47B3-A220-9DC765B06205}" dt="2026-08-27T21:20:42.139" v="3"/>
          <ac:grpSpMkLst>
            <pc:docMk/>
            <pc:sldMk cId="1495770036" sldId="272"/>
            <ac:grpSpMk id="9" creationId="{90A61547-2555-4DE2-A37F-A53E54917441}"/>
          </ac:grpSpMkLst>
        </pc:grpChg>
        <pc:grpChg chg="add del">
          <ac:chgData name="Susan Davis" userId="S::susan.davis30@login.cuny.edu::830ffacc-2815-4194-9aa4-471910b40160" providerId="AD" clId="Web-{AD6E8CFF-E7AF-47B3-A220-9DC765B06205}" dt="2026-08-27T21:20:45.546" v="5"/>
          <ac:grpSpMkLst>
            <pc:docMk/>
            <pc:sldMk cId="1495770036" sldId="272"/>
            <ac:grpSpMk id="22" creationId="{5EA39187-0197-4C1D-BE4A-06B353C7B215}"/>
          </ac:grpSpMkLst>
        </pc:grpChg>
        <pc:grpChg chg="add">
          <ac:chgData name="Susan Davis" userId="S::susan.davis30@login.cuny.edu::830ffacc-2815-4194-9aa4-471910b40160" providerId="AD" clId="Web-{AD6E8CFF-E7AF-47B3-A220-9DC765B06205}" dt="2026-08-27T21:20:45.546" v="6"/>
          <ac:grpSpMkLst>
            <pc:docMk/>
            <pc:sldMk cId="1495770036" sldId="272"/>
            <ac:grpSpMk id="24" creationId="{90A61547-2555-4DE2-A37F-A53E54917441}"/>
          </ac:grpSpMkLst>
        </pc:grpChg>
        <pc:picChg chg="add mod">
          <ac:chgData name="Susan Davis" userId="S::susan.davis30@login.cuny.edu::830ffacc-2815-4194-9aa4-471910b40160" providerId="AD" clId="Web-{AD6E8CFF-E7AF-47B3-A220-9DC765B06205}" dt="2026-08-27T21:21:25.641" v="13" actId="1076"/>
          <ac:picMkLst>
            <pc:docMk/>
            <pc:sldMk cId="1495770036" sldId="272"/>
            <ac:picMk id="2" creationId="{013F7025-C96F-1DD9-6963-D1978F345221}"/>
          </ac:picMkLst>
        </pc:picChg>
        <pc:picChg chg="mod ord">
          <ac:chgData name="Susan Davis" userId="S::susan.davis30@login.cuny.edu::830ffacc-2815-4194-9aa4-471910b40160" providerId="AD" clId="Web-{AD6E8CFF-E7AF-47B3-A220-9DC765B06205}" dt="2026-08-27T21:21:13.813" v="10" actId="1076"/>
          <ac:picMkLst>
            <pc:docMk/>
            <pc:sldMk cId="1495770036" sldId="272"/>
            <ac:picMk id="4" creationId="{24ED2D3E-53FE-B586-217D-8F40B7CB2C4C}"/>
          </ac:picMkLst>
        </pc:picChg>
      </pc:sldChg>
    </pc:docChg>
  </pc:docChgLst>
  <pc:docChgLst>
    <pc:chgData name="Jean Kelly" userId="S::jean.kelly52@login.cuny.edu::e7f07f5c-1378-4462-9618-34e1649e57fa" providerId="AD" clId="Web-{5DD5D4BC-BE5B-9B01-D132-AFB7F47F28C3}"/>
    <pc:docChg chg="addSld delSld modSld sldOrd">
      <pc:chgData name="Jean Kelly" userId="S::jean.kelly52@login.cuny.edu::e7f07f5c-1378-4462-9618-34e1649e57fa" providerId="AD" clId="Web-{5DD5D4BC-BE5B-9B01-D132-AFB7F47F28C3}" dt="2026-08-21T20:39:35.226" v="127" actId="20577"/>
      <pc:docMkLst>
        <pc:docMk/>
      </pc:docMkLst>
      <pc:sldChg chg="ord">
        <pc:chgData name="Jean Kelly" userId="S::jean.kelly52@login.cuny.edu::e7f07f5c-1378-4462-9618-34e1649e57fa" providerId="AD" clId="Web-{5DD5D4BC-BE5B-9B01-D132-AFB7F47F28C3}" dt="2026-08-21T20:05:24.505" v="3"/>
        <pc:sldMkLst>
          <pc:docMk/>
          <pc:sldMk cId="3241422811" sldId="259"/>
        </pc:sldMkLst>
      </pc:sldChg>
      <pc:sldChg chg="modSp add replId">
        <pc:chgData name="Jean Kelly" userId="S::jean.kelly52@login.cuny.edu::e7f07f5c-1378-4462-9618-34e1649e57fa" providerId="AD" clId="Web-{5DD5D4BC-BE5B-9B01-D132-AFB7F47F28C3}" dt="2026-08-21T20:29:25.241" v="87" actId="20577"/>
        <pc:sldMkLst>
          <pc:docMk/>
          <pc:sldMk cId="2154640311" sldId="274"/>
        </pc:sldMkLst>
        <pc:spChg chg="mod">
          <ac:chgData name="Jean Kelly" userId="S::jean.kelly52@login.cuny.edu::e7f07f5c-1378-4462-9618-34e1649e57fa" providerId="AD" clId="Web-{5DD5D4BC-BE5B-9B01-D132-AFB7F47F28C3}" dt="2026-08-21T20:28:44.835" v="83" actId="20577"/>
          <ac:spMkLst>
            <pc:docMk/>
            <pc:sldMk cId="2154640311" sldId="274"/>
            <ac:spMk id="2" creationId="{9AD93DDF-2E82-BD55-1072-28BFC1F58982}"/>
          </ac:spMkLst>
        </pc:spChg>
        <pc:spChg chg="mod ord">
          <ac:chgData name="Jean Kelly" userId="S::jean.kelly52@login.cuny.edu::e7f07f5c-1378-4462-9618-34e1649e57fa" providerId="AD" clId="Web-{5DD5D4BC-BE5B-9B01-D132-AFB7F47F28C3}" dt="2026-08-21T20:29:25.241" v="87" actId="20577"/>
          <ac:spMkLst>
            <pc:docMk/>
            <pc:sldMk cId="2154640311" sldId="274"/>
            <ac:spMk id="3" creationId="{637CAE0A-EC0A-32DB-B950-995E00D735C1}"/>
          </ac:spMkLst>
        </pc:spChg>
      </pc:sldChg>
      <pc:sldChg chg="addSp delSp modSp add replId">
        <pc:chgData name="Jean Kelly" userId="S::jean.kelly52@login.cuny.edu::e7f07f5c-1378-4462-9618-34e1649e57fa" providerId="AD" clId="Web-{5DD5D4BC-BE5B-9B01-D132-AFB7F47F28C3}" dt="2026-08-21T20:39:35.226" v="127" actId="20577"/>
        <pc:sldMkLst>
          <pc:docMk/>
          <pc:sldMk cId="658674183" sldId="275"/>
        </pc:sldMkLst>
        <pc:spChg chg="mod">
          <ac:chgData name="Jean Kelly" userId="S::jean.kelly52@login.cuny.edu::e7f07f5c-1378-4462-9618-34e1649e57fa" providerId="AD" clId="Web-{5DD5D4BC-BE5B-9B01-D132-AFB7F47F28C3}" dt="2026-08-21T20:39:35.226" v="127" actId="20577"/>
          <ac:spMkLst>
            <pc:docMk/>
            <pc:sldMk cId="658674183" sldId="275"/>
            <ac:spMk id="2" creationId="{1736152B-B415-134A-B0D8-DFE842FF7899}"/>
          </ac:spMkLst>
        </pc:spChg>
        <pc:picChg chg="add mod">
          <ac:chgData name="Jean Kelly" userId="S::jean.kelly52@login.cuny.edu::e7f07f5c-1378-4462-9618-34e1649e57fa" providerId="AD" clId="Web-{5DD5D4BC-BE5B-9B01-D132-AFB7F47F28C3}" dt="2026-08-21T20:39:13.554" v="117"/>
          <ac:picMkLst>
            <pc:docMk/>
            <pc:sldMk cId="658674183" sldId="275"/>
            <ac:picMk id="6" creationId="{D9C54067-A844-B7C2-E5F7-C752A37E8248}"/>
          </ac:picMkLst>
        </pc:picChg>
      </pc:sldChg>
    </pc:docChg>
  </pc:docChgLst>
  <pc:docChgLst>
    <pc:chgData name="Meagan Sullivan" userId="S::meagan.sullivan56@login.cuny.edu::d7066343-698e-40bb-8148-d103e3cb1c97" providerId="AD" clId="Web-{4F9F674B-46A0-DEB5-D9C6-1BD22492B164}"/>
    <pc:docChg chg="modSld">
      <pc:chgData name="Meagan Sullivan" userId="S::meagan.sullivan56@login.cuny.edu::d7066343-698e-40bb-8148-d103e3cb1c97" providerId="AD" clId="Web-{4F9F674B-46A0-DEB5-D9C6-1BD22492B164}" dt="2026-08-21T13:23:43.390" v="6" actId="1076"/>
      <pc:docMkLst>
        <pc:docMk/>
      </pc:docMkLst>
      <pc:sldChg chg="modSp">
        <pc:chgData name="Meagan Sullivan" userId="S::meagan.sullivan56@login.cuny.edu::d7066343-698e-40bb-8148-d103e3cb1c97" providerId="AD" clId="Web-{4F9F674B-46A0-DEB5-D9C6-1BD22492B164}" dt="2026-08-21T13:23:43.390" v="6" actId="1076"/>
        <pc:sldMkLst>
          <pc:docMk/>
          <pc:sldMk cId="1156072230" sldId="258"/>
        </pc:sldMkLst>
        <pc:spChg chg="mod">
          <ac:chgData name="Meagan Sullivan" userId="S::meagan.sullivan56@login.cuny.edu::d7066343-698e-40bb-8148-d103e3cb1c97" providerId="AD" clId="Web-{4F9F674B-46A0-DEB5-D9C6-1BD22492B164}" dt="2026-08-21T13:23:43.390" v="6" actId="1076"/>
          <ac:spMkLst>
            <pc:docMk/>
            <pc:sldMk cId="1156072230" sldId="258"/>
            <ac:spMk id="3" creationId="{E295811D-5B57-90E0-0287-94A0178BF810}"/>
          </ac:spMkLst>
        </pc:spChg>
        <pc:picChg chg="mod modCrop">
          <ac:chgData name="Meagan Sullivan" userId="S::meagan.sullivan56@login.cuny.edu::d7066343-698e-40bb-8148-d103e3cb1c97" providerId="AD" clId="Web-{4F9F674B-46A0-DEB5-D9C6-1BD22492B164}" dt="2026-08-21T13:23:26.264" v="4" actId="1076"/>
          <ac:picMkLst>
            <pc:docMk/>
            <pc:sldMk cId="1156072230" sldId="258"/>
            <ac:picMk id="4" creationId="{631BCE4A-698C-B718-D9E8-887E540D1B92}"/>
          </ac:picMkLst>
        </pc:picChg>
      </pc:sldChg>
    </pc:docChg>
  </pc:docChgLst>
  <pc:docChgLst>
    <pc:chgData name="Jean Kelly" userId="S::jean.kelly52@login.cuny.edu::e7f07f5c-1378-4462-9618-34e1649e57fa" providerId="AD" clId="Web-{7ACC7F64-DA84-158C-5B53-F60E4DBE85E9}"/>
    <pc:docChg chg="modSld">
      <pc:chgData name="Jean Kelly" userId="S::jean.kelly52@login.cuny.edu::e7f07f5c-1378-4462-9618-34e1649e57fa" providerId="AD" clId="Web-{7ACC7F64-DA84-158C-5B53-F60E4DBE85E9}" dt="2026-08-26T14:41:59.144" v="25" actId="20577"/>
      <pc:docMkLst>
        <pc:docMk/>
      </pc:docMkLst>
      <pc:sldChg chg="modSp">
        <pc:chgData name="Jean Kelly" userId="S::jean.kelly52@login.cuny.edu::e7f07f5c-1378-4462-9618-34e1649e57fa" providerId="AD" clId="Web-{7ACC7F64-DA84-158C-5B53-F60E4DBE85E9}" dt="2026-08-26T14:41:59.144" v="25" actId="20577"/>
        <pc:sldMkLst>
          <pc:docMk/>
          <pc:sldMk cId="2154640311" sldId="274"/>
        </pc:sldMkLst>
        <pc:spChg chg="mod">
          <ac:chgData name="Jean Kelly" userId="S::jean.kelly52@login.cuny.edu::e7f07f5c-1378-4462-9618-34e1649e57fa" providerId="AD" clId="Web-{7ACC7F64-DA84-158C-5B53-F60E4DBE85E9}" dt="2026-08-26T14:41:59.144" v="25" actId="20577"/>
          <ac:spMkLst>
            <pc:docMk/>
            <pc:sldMk cId="2154640311" sldId="274"/>
            <ac:spMk id="3" creationId="{637CAE0A-EC0A-32DB-B950-995E00D735C1}"/>
          </ac:spMkLst>
        </pc:spChg>
      </pc:sldChg>
    </pc:docChg>
  </pc:docChgLst>
  <pc:docChgLst>
    <pc:chgData name="Susan Davis" userId="S::susan.davis30@login.cuny.edu::830ffacc-2815-4194-9aa4-471910b40160" providerId="AD" clId="Web-{5B1C097F-4DE5-433E-D74A-7613AF250219}"/>
    <pc:docChg chg="modSld">
      <pc:chgData name="Susan Davis" userId="S::susan.davis30@login.cuny.edu::830ffacc-2815-4194-9aa4-471910b40160" providerId="AD" clId="Web-{5B1C097F-4DE5-433E-D74A-7613AF250219}" dt="2026-08-26T14:43:36.959" v="1" actId="20577"/>
      <pc:docMkLst>
        <pc:docMk/>
      </pc:docMkLst>
      <pc:sldChg chg="modSp">
        <pc:chgData name="Susan Davis" userId="S::susan.davis30@login.cuny.edu::830ffacc-2815-4194-9aa4-471910b40160" providerId="AD" clId="Web-{5B1C097F-4DE5-433E-D74A-7613AF250219}" dt="2026-08-26T14:43:36.959" v="1" actId="20577"/>
        <pc:sldMkLst>
          <pc:docMk/>
          <pc:sldMk cId="1414506307" sldId="257"/>
        </pc:sldMkLst>
        <pc:spChg chg="mod">
          <ac:chgData name="Susan Davis" userId="S::susan.davis30@login.cuny.edu::830ffacc-2815-4194-9aa4-471910b40160" providerId="AD" clId="Web-{5B1C097F-4DE5-433E-D74A-7613AF250219}" dt="2026-08-26T14:43:36.959" v="1" actId="20577"/>
          <ac:spMkLst>
            <pc:docMk/>
            <pc:sldMk cId="1414506307" sldId="257"/>
            <ac:spMk id="3" creationId="{DFCABABD-DE34-EDF5-13ED-9B37874EB5EB}"/>
          </ac:spMkLst>
        </pc:spChg>
      </pc:sldChg>
    </pc:docChg>
  </pc:docChgLst>
  <pc:docChgLst>
    <pc:chgData name="Jean Kelly" userId="S::jean.kelly52@login.cuny.edu::e7f07f5c-1378-4462-9618-34e1649e57fa" providerId="AD" clId="Web-{898B5385-53FA-5A46-3FE2-CC8A110B62FA}"/>
    <pc:docChg chg="modSld">
      <pc:chgData name="Jean Kelly" userId="S::jean.kelly52@login.cuny.edu::e7f07f5c-1378-4462-9618-34e1649e57fa" providerId="AD" clId="Web-{898B5385-53FA-5A46-3FE2-CC8A110B62FA}" dt="2026-08-27T23:34:08.827" v="59"/>
      <pc:docMkLst>
        <pc:docMk/>
      </pc:docMkLst>
      <pc:sldChg chg="modSp modNotes">
        <pc:chgData name="Jean Kelly" userId="S::jean.kelly52@login.cuny.edu::e7f07f5c-1378-4462-9618-34e1649e57fa" providerId="AD" clId="Web-{898B5385-53FA-5A46-3FE2-CC8A110B62FA}" dt="2026-08-27T23:34:08.827" v="59"/>
        <pc:sldMkLst>
          <pc:docMk/>
          <pc:sldMk cId="2904188472" sldId="276"/>
        </pc:sldMkLst>
        <pc:spChg chg="mod">
          <ac:chgData name="Jean Kelly" userId="S::jean.kelly52@login.cuny.edu::e7f07f5c-1378-4462-9618-34e1649e57fa" providerId="AD" clId="Web-{898B5385-53FA-5A46-3FE2-CC8A110B62FA}" dt="2026-08-27T23:26:26.450" v="4" actId="20577"/>
          <ac:spMkLst>
            <pc:docMk/>
            <pc:sldMk cId="2904188472" sldId="276"/>
            <ac:spMk id="7" creationId="{E0BC9C67-648F-3643-B79C-966FA2CC33BF}"/>
          </ac:spMkLst>
        </pc:spChg>
      </pc:sldChg>
    </pc:docChg>
  </pc:docChgLst>
  <pc:docChgLst>
    <pc:chgData name="Meagan Sullivan" userId="S::meagan.sullivan56@login.cuny.edu::d7066343-698e-40bb-8148-d103e3cb1c97" providerId="AD" clId="Web-{17C45881-705A-97DD-E927-824B4E78BC8F}"/>
    <pc:docChg chg="addSld modSld">
      <pc:chgData name="Meagan Sullivan" userId="S::meagan.sullivan56@login.cuny.edu::d7066343-698e-40bb-8148-d103e3cb1c97" providerId="AD" clId="Web-{17C45881-705A-97DD-E927-824B4E78BC8F}" dt="2026-08-25T15:46:03.501" v="452" actId="1076"/>
      <pc:docMkLst>
        <pc:docMk/>
      </pc:docMkLst>
      <pc:sldChg chg="addSp modSp new">
        <pc:chgData name="Meagan Sullivan" userId="S::meagan.sullivan56@login.cuny.edu::d7066343-698e-40bb-8148-d103e3cb1c97" providerId="AD" clId="Web-{17C45881-705A-97DD-E927-824B4E78BC8F}" dt="2026-08-25T15:46:03.501" v="452" actId="1076"/>
        <pc:sldMkLst>
          <pc:docMk/>
          <pc:sldMk cId="2904188472" sldId="276"/>
        </pc:sldMkLst>
        <pc:spChg chg="mod">
          <ac:chgData name="Meagan Sullivan" userId="S::meagan.sullivan56@login.cuny.edu::d7066343-698e-40bb-8148-d103e3cb1c97" providerId="AD" clId="Web-{17C45881-705A-97DD-E927-824B4E78BC8F}" dt="2026-08-25T15:34:21.516" v="123" actId="1076"/>
          <ac:spMkLst>
            <pc:docMk/>
            <pc:sldMk cId="2904188472" sldId="276"/>
            <ac:spMk id="2" creationId="{A7CD1316-CC67-EAEE-8E98-A1945331B306}"/>
          </ac:spMkLst>
        </pc:spChg>
        <pc:spChg chg="mod">
          <ac:chgData name="Meagan Sullivan" userId="S::meagan.sullivan56@login.cuny.edu::d7066343-698e-40bb-8148-d103e3cb1c97" providerId="AD" clId="Web-{17C45881-705A-97DD-E927-824B4E78BC8F}" dt="2026-08-25T15:41:09.453" v="327" actId="20577"/>
          <ac:spMkLst>
            <pc:docMk/>
            <pc:sldMk cId="2904188472" sldId="276"/>
            <ac:spMk id="3" creationId="{FE9182EB-1891-65D0-3A60-7D159803C6B3}"/>
          </ac:spMkLst>
        </pc:spChg>
        <pc:spChg chg="add mod">
          <ac:chgData name="Meagan Sullivan" userId="S::meagan.sullivan56@login.cuny.edu::d7066343-698e-40bb-8148-d103e3cb1c97" providerId="AD" clId="Web-{17C45881-705A-97DD-E927-824B4E78BC8F}" dt="2026-08-25T15:46:03.501" v="452" actId="1076"/>
          <ac:spMkLst>
            <pc:docMk/>
            <pc:sldMk cId="2904188472" sldId="276"/>
            <ac:spMk id="5" creationId="{7DA40567-1201-C8EF-3EA5-B768D4FA2F93}"/>
          </ac:spMkLst>
        </pc:spChg>
        <pc:spChg chg="add mod">
          <ac:chgData name="Meagan Sullivan" userId="S::meagan.sullivan56@login.cuny.edu::d7066343-698e-40bb-8148-d103e3cb1c97" providerId="AD" clId="Web-{17C45881-705A-97DD-E927-824B4E78BC8F}" dt="2026-08-25T15:45:58.313" v="451" actId="1076"/>
          <ac:spMkLst>
            <pc:docMk/>
            <pc:sldMk cId="2904188472" sldId="276"/>
            <ac:spMk id="7" creationId="{E0BC9C67-648F-3643-B79C-966FA2CC33BF}"/>
          </ac:spMkLst>
        </pc:spChg>
      </pc:sldChg>
    </pc:docChg>
  </pc:docChgLst>
  <pc:docChgLst>
    <pc:chgData name="Meagan Sullivan" userId="S::meagan.sullivan56@login.cuny.edu::d7066343-698e-40bb-8148-d103e3cb1c97" providerId="AD" clId="Web-{DF76593F-C9E2-31FB-7333-07DB11512D26}"/>
    <pc:docChg chg="addSld modSld">
      <pc:chgData name="Meagan Sullivan" userId="S::meagan.sullivan56@login.cuny.edu::d7066343-698e-40bb-8148-d103e3cb1c97" providerId="AD" clId="Web-{DF76593F-C9E2-31FB-7333-07DB11512D26}" dt="2026-08-19T14:58:15.738" v="8" actId="20577"/>
      <pc:docMkLst>
        <pc:docMk/>
      </pc:docMkLst>
    </pc:docChg>
  </pc:docChgLst>
  <pc:docChgLst>
    <pc:chgData name="Susan Davis" userId="S::susan.davis30@login.cuny.edu::830ffacc-2815-4194-9aa4-471910b40160" providerId="AD" clId="Web-{19ADF48C-4FAA-7273-1033-6B182896868C}"/>
    <pc:docChg chg="modSld">
      <pc:chgData name="Susan Davis" userId="S::susan.davis30@login.cuny.edu::830ffacc-2815-4194-9aa4-471910b40160" providerId="AD" clId="Web-{19ADF48C-4FAA-7273-1033-6B182896868C}" dt="2026-08-27T20:37:33.156" v="26" actId="20577"/>
      <pc:docMkLst>
        <pc:docMk/>
      </pc:docMkLst>
      <pc:sldChg chg="addSp modSp">
        <pc:chgData name="Susan Davis" userId="S::susan.davis30@login.cuny.edu::830ffacc-2815-4194-9aa4-471910b40160" providerId="AD" clId="Web-{19ADF48C-4FAA-7273-1033-6B182896868C}" dt="2026-08-27T20:33:57.914" v="6" actId="1076"/>
        <pc:sldMkLst>
          <pc:docMk/>
          <pc:sldMk cId="1414506307" sldId="257"/>
        </pc:sldMkLst>
        <pc:spChg chg="mod">
          <ac:chgData name="Susan Davis" userId="S::susan.davis30@login.cuny.edu::830ffacc-2815-4194-9aa4-471910b40160" providerId="AD" clId="Web-{19ADF48C-4FAA-7273-1033-6B182896868C}" dt="2026-08-27T20:32:38.567" v="3" actId="20577"/>
          <ac:spMkLst>
            <pc:docMk/>
            <pc:sldMk cId="1414506307" sldId="257"/>
            <ac:spMk id="2" creationId="{1CF4296F-3C54-46BB-3BF8-676362C46B5A}"/>
          </ac:spMkLst>
        </pc:spChg>
        <pc:picChg chg="add mod">
          <ac:chgData name="Susan Davis" userId="S::susan.davis30@login.cuny.edu::830ffacc-2815-4194-9aa4-471910b40160" providerId="AD" clId="Web-{19ADF48C-4FAA-7273-1033-6B182896868C}" dt="2026-08-27T20:33:57.914" v="6" actId="1076"/>
          <ac:picMkLst>
            <pc:docMk/>
            <pc:sldMk cId="1414506307" sldId="257"/>
            <ac:picMk id="4" creationId="{989184E6-2E5D-2730-7297-9B5F81B49951}"/>
          </ac:picMkLst>
        </pc:picChg>
      </pc:sldChg>
      <pc:sldChg chg="modSp">
        <pc:chgData name="Susan Davis" userId="S::susan.davis30@login.cuny.edu::830ffacc-2815-4194-9aa4-471910b40160" providerId="AD" clId="Web-{19ADF48C-4FAA-7273-1033-6B182896868C}" dt="2026-08-27T20:31:56.815" v="1" actId="20577"/>
        <pc:sldMkLst>
          <pc:docMk/>
          <pc:sldMk cId="3357352445" sldId="273"/>
        </pc:sldMkLst>
        <pc:spChg chg="mod">
          <ac:chgData name="Susan Davis" userId="S::susan.davis30@login.cuny.edu::830ffacc-2815-4194-9aa4-471910b40160" providerId="AD" clId="Web-{19ADF48C-4FAA-7273-1033-6B182896868C}" dt="2026-08-27T20:31:56.815" v="1" actId="20577"/>
          <ac:spMkLst>
            <pc:docMk/>
            <pc:sldMk cId="3357352445" sldId="273"/>
            <ac:spMk id="2" creationId="{BF56721E-9AF0-390D-F102-E3620760B921}"/>
          </ac:spMkLst>
        </pc:spChg>
      </pc:sldChg>
      <pc:sldChg chg="modSp">
        <pc:chgData name="Susan Davis" userId="S::susan.davis30@login.cuny.edu::830ffacc-2815-4194-9aa4-471910b40160" providerId="AD" clId="Web-{19ADF48C-4FAA-7273-1033-6B182896868C}" dt="2026-08-27T20:37:33.156" v="26" actId="20577"/>
        <pc:sldMkLst>
          <pc:docMk/>
          <pc:sldMk cId="2904188472" sldId="276"/>
        </pc:sldMkLst>
        <pc:spChg chg="mod">
          <ac:chgData name="Susan Davis" userId="S::susan.davis30@login.cuny.edu::830ffacc-2815-4194-9aa4-471910b40160" providerId="AD" clId="Web-{19ADF48C-4FAA-7273-1033-6B182896868C}" dt="2026-08-27T20:35:46.027" v="9" actId="20577"/>
          <ac:spMkLst>
            <pc:docMk/>
            <pc:sldMk cId="2904188472" sldId="276"/>
            <ac:spMk id="3" creationId="{FE9182EB-1891-65D0-3A60-7D159803C6B3}"/>
          </ac:spMkLst>
        </pc:spChg>
        <pc:spChg chg="mod">
          <ac:chgData name="Susan Davis" userId="S::susan.davis30@login.cuny.edu::830ffacc-2815-4194-9aa4-471910b40160" providerId="AD" clId="Web-{19ADF48C-4FAA-7273-1033-6B182896868C}" dt="2026-08-27T20:35:54.418" v="10" actId="20577"/>
          <ac:spMkLst>
            <pc:docMk/>
            <pc:sldMk cId="2904188472" sldId="276"/>
            <ac:spMk id="5" creationId="{7DA40567-1201-C8EF-3EA5-B768D4FA2F93}"/>
          </ac:spMkLst>
        </pc:spChg>
        <pc:spChg chg="mod">
          <ac:chgData name="Susan Davis" userId="S::susan.davis30@login.cuny.edu::830ffacc-2815-4194-9aa4-471910b40160" providerId="AD" clId="Web-{19ADF48C-4FAA-7273-1033-6B182896868C}" dt="2026-08-27T20:37:33.156" v="26" actId="20577"/>
          <ac:spMkLst>
            <pc:docMk/>
            <pc:sldMk cId="2904188472" sldId="276"/>
            <ac:spMk id="7" creationId="{E0BC9C67-648F-3643-B79C-966FA2CC33BF}"/>
          </ac:spMkLst>
        </pc:spChg>
      </pc:sldChg>
    </pc:docChg>
  </pc:docChgLst>
  <pc:docChgLst>
    <pc:chgData name="Meagan Sullivan" userId="S::meagan.sullivan56@login.cuny.edu::d7066343-698e-40bb-8148-d103e3cb1c97" providerId="AD" clId="Web-{E69C487D-B648-1702-5E53-CEF99FC43046}"/>
    <pc:docChg chg="modSld">
      <pc:chgData name="Meagan Sullivan" userId="S::meagan.sullivan56@login.cuny.edu::d7066343-698e-40bb-8148-d103e3cb1c97" providerId="AD" clId="Web-{E69C487D-B648-1702-5E53-CEF99FC43046}" dt="2026-08-20T18:35:54.134" v="40" actId="20577"/>
      <pc:docMkLst>
        <pc:docMk/>
      </pc:docMkLst>
      <pc:sldChg chg="addSp modSp">
        <pc:chgData name="Meagan Sullivan" userId="S::meagan.sullivan56@login.cuny.edu::d7066343-698e-40bb-8148-d103e3cb1c97" providerId="AD" clId="Web-{E69C487D-B648-1702-5E53-CEF99FC43046}" dt="2026-08-20T18:35:54.134" v="40" actId="20577"/>
        <pc:sldMkLst>
          <pc:docMk/>
          <pc:sldMk cId="1495770036" sldId="272"/>
        </pc:sldMkLst>
        <pc:spChg chg="add mod">
          <ac:chgData name="Meagan Sullivan" userId="S::meagan.sullivan56@login.cuny.edu::d7066343-698e-40bb-8148-d103e3cb1c97" providerId="AD" clId="Web-{E69C487D-B648-1702-5E53-CEF99FC43046}" dt="2026-08-20T18:35:54.134" v="40" actId="20577"/>
          <ac:spMkLst>
            <pc:docMk/>
            <pc:sldMk cId="1495770036" sldId="272"/>
            <ac:spMk id="3" creationId="{66694EEF-D432-34A8-BA5F-B791FEADF812}"/>
          </ac:spMkLst>
        </pc:spChg>
      </pc:sldChg>
    </pc:docChg>
  </pc:docChgLst>
  <pc:docChgLst>
    <pc:chgData name="Meagan Sullivan" userId="S::meagan.sullivan56@login.cuny.edu::d7066343-698e-40bb-8148-d103e3cb1c97" providerId="AD" clId="Web-{BBED68A9-96A2-ABBB-52AC-BCFD36FFE726}"/>
    <pc:docChg chg="modSld">
      <pc:chgData name="Meagan Sullivan" userId="S::meagan.sullivan56@login.cuny.edu::d7066343-698e-40bb-8148-d103e3cb1c97" providerId="AD" clId="Web-{BBED68A9-96A2-ABBB-52AC-BCFD36FFE726}" dt="2026-08-28T12:27:46.598" v="21" actId="20577"/>
      <pc:docMkLst>
        <pc:docMk/>
      </pc:docMkLst>
      <pc:sldChg chg="modSp">
        <pc:chgData name="Meagan Sullivan" userId="S::meagan.sullivan56@login.cuny.edu::d7066343-698e-40bb-8148-d103e3cb1c97" providerId="AD" clId="Web-{BBED68A9-96A2-ABBB-52AC-BCFD36FFE726}" dt="2026-08-28T12:27:46.598" v="21" actId="20577"/>
        <pc:sldMkLst>
          <pc:docMk/>
          <pc:sldMk cId="3241422811" sldId="259"/>
        </pc:sldMkLst>
        <pc:spChg chg="mod">
          <ac:chgData name="Meagan Sullivan" userId="S::meagan.sullivan56@login.cuny.edu::d7066343-698e-40bb-8148-d103e3cb1c97" providerId="AD" clId="Web-{BBED68A9-96A2-ABBB-52AC-BCFD36FFE726}" dt="2026-08-28T12:27:46.598" v="21" actId="20577"/>
          <ac:spMkLst>
            <pc:docMk/>
            <pc:sldMk cId="3241422811" sldId="259"/>
            <ac:spMk id="3" creationId="{42EBC9DC-179A-2E08-9B1C-E0EC83E67F1D}"/>
          </ac:spMkLst>
        </pc:spChg>
      </pc:sldChg>
    </pc:docChg>
  </pc:docChgLst>
  <pc:docChgLst>
    <pc:chgData name="Meagan Sullivan" userId="S::meagan.sullivan56@login.cuny.edu::d7066343-698e-40bb-8148-d103e3cb1c97" providerId="AD" clId="Web-{8578B480-DE8B-692A-9660-40A71BDDAE74}"/>
    <pc:docChg chg="addSld delSld modSld addSection delSection modSection">
      <pc:chgData name="Meagan Sullivan" userId="S::meagan.sullivan56@login.cuny.edu::d7066343-698e-40bb-8148-d103e3cb1c97" providerId="AD" clId="Web-{8578B480-DE8B-692A-9660-40A71BDDAE74}" dt="2026-08-26T15:55:45.411" v="7"/>
      <pc:docMkLst>
        <pc:docMk/>
      </pc:docMkLst>
      <pc:sldChg chg="modSp">
        <pc:chgData name="Meagan Sullivan" userId="S::meagan.sullivan56@login.cuny.edu::d7066343-698e-40bb-8148-d103e3cb1c97" providerId="AD" clId="Web-{8578B480-DE8B-692A-9660-40A71BDDAE74}" dt="2026-08-26T14:52:44.697" v="0" actId="20577"/>
        <pc:sldMkLst>
          <pc:docMk/>
          <pc:sldMk cId="1118747991" sldId="260"/>
        </pc:sldMkLst>
        <pc:spChg chg="mod">
          <ac:chgData name="Meagan Sullivan" userId="S::meagan.sullivan56@login.cuny.edu::d7066343-698e-40bb-8148-d103e3cb1c97" providerId="AD" clId="Web-{8578B480-DE8B-692A-9660-40A71BDDAE74}" dt="2026-08-26T14:52:44.697" v="0" actId="20577"/>
          <ac:spMkLst>
            <pc:docMk/>
            <pc:sldMk cId="1118747991" sldId="260"/>
            <ac:spMk id="3" creationId="{50D7C8E2-CC5B-1C21-B862-0971CCDBD9F0}"/>
          </ac:spMkLst>
        </pc:spChg>
      </pc:sldChg>
    </pc:docChg>
  </pc:docChgLst>
  <pc:docChgLst>
    <pc:chgData name="Susan Davis" userId="S::susan.davis30@login.cuny.edu::830ffacc-2815-4194-9aa4-471910b40160" providerId="AD" clId="Web-{7E07DD27-4EB0-B380-1F59-1DADB068BB54}"/>
    <pc:docChg chg="modSld">
      <pc:chgData name="Susan Davis" userId="S::susan.davis30@login.cuny.edu::830ffacc-2815-4194-9aa4-471910b40160" providerId="AD" clId="Web-{7E07DD27-4EB0-B380-1F59-1DADB068BB54}" dt="2026-08-27T21:55:47.310" v="32" actId="20577"/>
      <pc:docMkLst>
        <pc:docMk/>
      </pc:docMkLst>
      <pc:sldChg chg="addSp delSp modSp">
        <pc:chgData name="Susan Davis" userId="S::susan.davis30@login.cuny.edu::830ffacc-2815-4194-9aa4-471910b40160" providerId="AD" clId="Web-{7E07DD27-4EB0-B380-1F59-1DADB068BB54}" dt="2026-08-27T21:55:47.310" v="32" actId="20577"/>
        <pc:sldMkLst>
          <pc:docMk/>
          <pc:sldMk cId="397635735" sldId="261"/>
        </pc:sldMkLst>
        <pc:spChg chg="mod">
          <ac:chgData name="Susan Davis" userId="S::susan.davis30@login.cuny.edu::830ffacc-2815-4194-9aa4-471910b40160" providerId="AD" clId="Web-{7E07DD27-4EB0-B380-1F59-1DADB068BB54}" dt="2026-08-27T21:55:26.903" v="30" actId="1076"/>
          <ac:spMkLst>
            <pc:docMk/>
            <pc:sldMk cId="397635735" sldId="261"/>
            <ac:spMk id="2" creationId="{4F209F67-4496-1437-1BB8-7AC23AA82BA5}"/>
          </ac:spMkLst>
        </pc:spChg>
        <pc:spChg chg="mod">
          <ac:chgData name="Susan Davis" userId="S::susan.davis30@login.cuny.edu::830ffacc-2815-4194-9aa4-471910b40160" providerId="AD" clId="Web-{7E07DD27-4EB0-B380-1F59-1DADB068BB54}" dt="2026-08-27T21:55:47.310" v="32" actId="20577"/>
          <ac:spMkLst>
            <pc:docMk/>
            <pc:sldMk cId="397635735" sldId="261"/>
            <ac:spMk id="3" creationId="{A7AB4810-0143-8662-51AF-FEB47DCEF0DD}"/>
          </ac:spMkLst>
        </pc:spChg>
        <pc:spChg chg="del">
          <ac:chgData name="Susan Davis" userId="S::susan.davis30@login.cuny.edu::830ffacc-2815-4194-9aa4-471910b40160" providerId="AD" clId="Web-{7E07DD27-4EB0-B380-1F59-1DADB068BB54}" dt="2026-08-27T21:54:44.729" v="25"/>
          <ac:spMkLst>
            <pc:docMk/>
            <pc:sldMk cId="397635735" sldId="261"/>
            <ac:spMk id="20" creationId="{DD6BC9EB-F181-48AB-BCA2-3D1DB20D2D87}"/>
          </ac:spMkLst>
        </pc:spChg>
        <pc:spChg chg="del">
          <ac:chgData name="Susan Davis" userId="S::susan.davis30@login.cuny.edu::830ffacc-2815-4194-9aa4-471910b40160" providerId="AD" clId="Web-{7E07DD27-4EB0-B380-1F59-1DADB068BB54}" dt="2026-08-27T21:54:44.729" v="25"/>
          <ac:spMkLst>
            <pc:docMk/>
            <pc:sldMk cId="397635735" sldId="261"/>
            <ac:spMk id="22" creationId="{D33AAA80-39DC-4020-9BFF-0718F35C7661}"/>
          </ac:spMkLst>
        </pc:spChg>
        <pc:spChg chg="del">
          <ac:chgData name="Susan Davis" userId="S::susan.davis30@login.cuny.edu::830ffacc-2815-4194-9aa4-471910b40160" providerId="AD" clId="Web-{7E07DD27-4EB0-B380-1F59-1DADB068BB54}" dt="2026-08-27T21:54:44.729" v="25"/>
          <ac:spMkLst>
            <pc:docMk/>
            <pc:sldMk cId="397635735" sldId="261"/>
            <ac:spMk id="26" creationId="{1177F295-741F-4EFF-B0CA-BE69295ADA07}"/>
          </ac:spMkLst>
        </pc:spChg>
        <pc:grpChg chg="del">
          <ac:chgData name="Susan Davis" userId="S::susan.davis30@login.cuny.edu::830ffacc-2815-4194-9aa4-471910b40160" providerId="AD" clId="Web-{7E07DD27-4EB0-B380-1F59-1DADB068BB54}" dt="2026-08-27T21:54:44.729" v="25"/>
          <ac:grpSpMkLst>
            <pc:docMk/>
            <pc:sldMk cId="397635735" sldId="261"/>
            <ac:grpSpMk id="8" creationId="{28460BD8-AE3F-4AC9-9D0B-717052AA5D3A}"/>
          </ac:grpSpMkLst>
        </pc:grpChg>
        <pc:grpChg chg="add">
          <ac:chgData name="Susan Davis" userId="S::susan.davis30@login.cuny.edu::830ffacc-2815-4194-9aa4-471910b40160" providerId="AD" clId="Web-{7E07DD27-4EB0-B380-1F59-1DADB068BB54}" dt="2026-08-27T21:54:44.729" v="25"/>
          <ac:grpSpMkLst>
            <pc:docMk/>
            <pc:sldMk cId="397635735" sldId="261"/>
            <ac:grpSpMk id="31" creationId="{88C9B83F-64CD-41C1-925F-A08801FFD0BD}"/>
          </ac:grpSpMkLst>
        </pc:grpChg>
        <pc:picChg chg="add mod ord">
          <ac:chgData name="Susan Davis" userId="S::susan.davis30@login.cuny.edu::830ffacc-2815-4194-9aa4-471910b40160" providerId="AD" clId="Web-{7E07DD27-4EB0-B380-1F59-1DADB068BB54}" dt="2026-08-27T21:54:44.729" v="25"/>
          <ac:picMkLst>
            <pc:docMk/>
            <pc:sldMk cId="397635735" sldId="261"/>
            <ac:picMk id="4" creationId="{1751176D-36F4-7783-E0D8-F8E784891A7A}"/>
          </ac:picMkLst>
        </pc:picChg>
        <pc:cxnChg chg="del">
          <ac:chgData name="Susan Davis" userId="S::susan.davis30@login.cuny.edu::830ffacc-2815-4194-9aa4-471910b40160" providerId="AD" clId="Web-{7E07DD27-4EB0-B380-1F59-1DADB068BB54}" dt="2026-08-27T21:54:44.729" v="25"/>
          <ac:cxnSpMkLst>
            <pc:docMk/>
            <pc:sldMk cId="397635735" sldId="261"/>
            <ac:cxnSpMk id="24" creationId="{C9C5D90B-7EE3-4D26-AB7D-A5A3A6E11203}"/>
          </ac:cxnSpMkLst>
        </pc:cxnChg>
      </pc:sldChg>
      <pc:sldChg chg="addSp modSp">
        <pc:chgData name="Susan Davis" userId="S::susan.davis30@login.cuny.edu::830ffacc-2815-4194-9aa4-471910b40160" providerId="AD" clId="Web-{7E07DD27-4EB0-B380-1F59-1DADB068BB54}" dt="2026-08-27T21:43:51.327" v="22" actId="14100"/>
        <pc:sldMkLst>
          <pc:docMk/>
          <pc:sldMk cId="1495770036" sldId="272"/>
        </pc:sldMkLst>
        <pc:spChg chg="mod">
          <ac:chgData name="Susan Davis" userId="S::susan.davis30@login.cuny.edu::830ffacc-2815-4194-9aa4-471910b40160" providerId="AD" clId="Web-{7E07DD27-4EB0-B380-1F59-1DADB068BB54}" dt="2026-08-27T21:42:34.605" v="3" actId="1076"/>
          <ac:spMkLst>
            <pc:docMk/>
            <pc:sldMk cId="1495770036" sldId="272"/>
            <ac:spMk id="3" creationId="{66694EEF-D432-34A8-BA5F-B791FEADF812}"/>
          </ac:spMkLst>
        </pc:spChg>
        <pc:spChg chg="add mod">
          <ac:chgData name="Susan Davis" userId="S::susan.davis30@login.cuny.edu::830ffacc-2815-4194-9aa4-471910b40160" providerId="AD" clId="Web-{7E07DD27-4EB0-B380-1F59-1DADB068BB54}" dt="2026-08-27T21:43:51.327" v="22" actId="14100"/>
          <ac:spMkLst>
            <pc:docMk/>
            <pc:sldMk cId="1495770036" sldId="272"/>
            <ac:spMk id="5" creationId="{EA5BB103-F4DF-65BD-F359-15D0D16374B0}"/>
          </ac:spMkLst>
        </pc:spChg>
      </pc:sldChg>
    </pc:docChg>
  </pc:docChgLst>
  <pc:docChgLst>
    <pc:chgData name="Jean Kelly" userId="S::jean.kelly52@login.cuny.edu::e7f07f5c-1378-4462-9618-34e1649e57fa" providerId="AD" clId="Web-{B39A013A-AF41-BFB9-303F-0D27EE0BBFF1}"/>
    <pc:docChg chg="modSld">
      <pc:chgData name="Jean Kelly" userId="S::jean.kelly52@login.cuny.edu::e7f07f5c-1378-4462-9618-34e1649e57fa" providerId="AD" clId="Web-{B39A013A-AF41-BFB9-303F-0D27EE0BBFF1}" dt="2026-08-25T13:46:49.955" v="16" actId="1076"/>
      <pc:docMkLst>
        <pc:docMk/>
      </pc:docMkLst>
      <pc:sldChg chg="modSp modNotes">
        <pc:chgData name="Jean Kelly" userId="S::jean.kelly52@login.cuny.edu::e7f07f5c-1378-4462-9618-34e1649e57fa" providerId="AD" clId="Web-{B39A013A-AF41-BFB9-303F-0D27EE0BBFF1}" dt="2026-08-25T13:46:05.328" v="11"/>
        <pc:sldMkLst>
          <pc:docMk/>
          <pc:sldMk cId="2154640311" sldId="274"/>
        </pc:sldMkLst>
        <pc:spChg chg="mod">
          <ac:chgData name="Jean Kelly" userId="S::jean.kelly52@login.cuny.edu::e7f07f5c-1378-4462-9618-34e1649e57fa" providerId="AD" clId="Web-{B39A013A-AF41-BFB9-303F-0D27EE0BBFF1}" dt="2026-08-25T13:42:44.023" v="4" actId="20577"/>
          <ac:spMkLst>
            <pc:docMk/>
            <pc:sldMk cId="2154640311" sldId="274"/>
            <ac:spMk id="3" creationId="{637CAE0A-EC0A-32DB-B950-995E00D735C1}"/>
          </ac:spMkLst>
        </pc:spChg>
      </pc:sldChg>
      <pc:sldChg chg="modSp modNotes">
        <pc:chgData name="Jean Kelly" userId="S::jean.kelly52@login.cuny.edu::e7f07f5c-1378-4462-9618-34e1649e57fa" providerId="AD" clId="Web-{B39A013A-AF41-BFB9-303F-0D27EE0BBFF1}" dt="2026-08-25T13:46:49.955" v="16" actId="1076"/>
        <pc:sldMkLst>
          <pc:docMk/>
          <pc:sldMk cId="658674183" sldId="275"/>
        </pc:sldMkLst>
        <pc:spChg chg="mod">
          <ac:chgData name="Jean Kelly" userId="S::jean.kelly52@login.cuny.edu::e7f07f5c-1378-4462-9618-34e1649e57fa" providerId="AD" clId="Web-{B39A013A-AF41-BFB9-303F-0D27EE0BBFF1}" dt="2026-08-25T13:44:40.028" v="5" actId="20577"/>
          <ac:spMkLst>
            <pc:docMk/>
            <pc:sldMk cId="658674183" sldId="275"/>
            <ac:spMk id="2" creationId="{1736152B-B415-134A-B0D8-DFE842FF7899}"/>
          </ac:spMkLst>
        </pc:spChg>
        <pc:picChg chg="mod">
          <ac:chgData name="Jean Kelly" userId="S::jean.kelly52@login.cuny.edu::e7f07f5c-1378-4462-9618-34e1649e57fa" providerId="AD" clId="Web-{B39A013A-AF41-BFB9-303F-0D27EE0BBFF1}" dt="2026-08-25T13:46:49.955" v="16" actId="1076"/>
          <ac:picMkLst>
            <pc:docMk/>
            <pc:sldMk cId="658674183" sldId="275"/>
            <ac:picMk id="6" creationId="{D9C54067-A844-B7C2-E5F7-C752A37E8248}"/>
          </ac:picMkLst>
        </pc:picChg>
      </pc:sldChg>
    </pc:docChg>
  </pc:docChgLst>
  <pc:docChgLst>
    <pc:chgData name="Meagan Sullivan" userId="S::meagan.sullivan56@login.cuny.edu::d7066343-698e-40bb-8148-d103e3cb1c97" providerId="AD" clId="Web-{719A0239-F1B2-E8E9-2C69-3BE691938D5C}"/>
    <pc:docChg chg="delSld modSld">
      <pc:chgData name="Meagan Sullivan" userId="S::meagan.sullivan56@login.cuny.edu::d7066343-698e-40bb-8148-d103e3cb1c97" providerId="AD" clId="Web-{719A0239-F1B2-E8E9-2C69-3BE691938D5C}" dt="2026-08-19T16:05:00.299" v="2"/>
      <pc:docMkLst>
        <pc:docMk/>
      </pc:docMkLst>
      <pc:sldChg chg="modSp">
        <pc:chgData name="Meagan Sullivan" userId="S::meagan.sullivan56@login.cuny.edu::d7066343-698e-40bb-8148-d103e3cb1c97" providerId="AD" clId="Web-{719A0239-F1B2-E8E9-2C69-3BE691938D5C}" dt="2026-08-19T16:04:36.158" v="1" actId="14100"/>
        <pc:sldMkLst>
          <pc:docMk/>
          <pc:sldMk cId="3187009754" sldId="268"/>
        </pc:sldMkLst>
        <pc:spChg chg="mod">
          <ac:chgData name="Meagan Sullivan" userId="S::meagan.sullivan56@login.cuny.edu::d7066343-698e-40bb-8148-d103e3cb1c97" providerId="AD" clId="Web-{719A0239-F1B2-E8E9-2C69-3BE691938D5C}" dt="2026-08-19T16:04:36.158" v="1" actId="14100"/>
          <ac:spMkLst>
            <pc:docMk/>
            <pc:sldMk cId="3187009754" sldId="268"/>
            <ac:spMk id="3" creationId="{541381D5-7676-48DC-C2C3-7B210F3C1B36}"/>
          </ac:spMkLst>
        </pc:spChg>
      </pc:sldChg>
    </pc:docChg>
  </pc:docChgLst>
  <pc:docChgLst>
    <pc:chgData name="Meagan Sullivan" userId="S::meagan.sullivan56@login.cuny.edu::d7066343-698e-40bb-8148-d103e3cb1c97" providerId="AD" clId="Web-{474546D8-5B1B-F50E-311F-A6BE200735FA}"/>
    <pc:docChg chg="modSld">
      <pc:chgData name="Meagan Sullivan" userId="S::meagan.sullivan56@login.cuny.edu::d7066343-698e-40bb-8148-d103e3cb1c97" providerId="AD" clId="Web-{474546D8-5B1B-F50E-311F-A6BE200735FA}" dt="2026-08-28T18:30:15.147" v="22" actId="20577"/>
      <pc:docMkLst>
        <pc:docMk/>
      </pc:docMkLst>
      <pc:sldChg chg="modSp">
        <pc:chgData name="Meagan Sullivan" userId="S::meagan.sullivan56@login.cuny.edu::d7066343-698e-40bb-8148-d103e3cb1c97" providerId="AD" clId="Web-{474546D8-5B1B-F50E-311F-A6BE200735FA}" dt="2026-08-28T18:30:15.147" v="22" actId="20577"/>
        <pc:sldMkLst>
          <pc:docMk/>
          <pc:sldMk cId="1118747991" sldId="260"/>
        </pc:sldMkLst>
        <pc:spChg chg="mod">
          <ac:chgData name="Meagan Sullivan" userId="S::meagan.sullivan56@login.cuny.edu::d7066343-698e-40bb-8148-d103e3cb1c97" providerId="AD" clId="Web-{474546D8-5B1B-F50E-311F-A6BE200735FA}" dt="2026-08-28T18:30:15.147" v="22" actId="20577"/>
          <ac:spMkLst>
            <pc:docMk/>
            <pc:sldMk cId="1118747991" sldId="260"/>
            <ac:spMk id="3" creationId="{50D7C8E2-CC5B-1C21-B862-0971CCDBD9F0}"/>
          </ac:spMkLst>
        </pc:spChg>
      </pc:sldChg>
      <pc:sldChg chg="modSp">
        <pc:chgData name="Meagan Sullivan" userId="S::meagan.sullivan56@login.cuny.edu::d7066343-698e-40bb-8148-d103e3cb1c97" providerId="AD" clId="Web-{474546D8-5B1B-F50E-311F-A6BE200735FA}" dt="2026-08-28T18:30:04.459" v="21" actId="20577"/>
        <pc:sldMkLst>
          <pc:docMk/>
          <pc:sldMk cId="3187009754" sldId="268"/>
        </pc:sldMkLst>
        <pc:spChg chg="mod">
          <ac:chgData name="Meagan Sullivan" userId="S::meagan.sullivan56@login.cuny.edu::d7066343-698e-40bb-8148-d103e3cb1c97" providerId="AD" clId="Web-{474546D8-5B1B-F50E-311F-A6BE200735FA}" dt="2026-08-28T18:30:04.459" v="21" actId="20577"/>
          <ac:spMkLst>
            <pc:docMk/>
            <pc:sldMk cId="3187009754" sldId="268"/>
            <ac:spMk id="3" creationId="{541381D5-7676-48DC-C2C3-7B210F3C1B36}"/>
          </ac:spMkLst>
        </pc:spChg>
      </pc:sldChg>
    </pc:docChg>
  </pc:docChgLst>
  <pc:docChgLst>
    <pc:chgData name="Meagan Sullivan" userId="S::meagan.sullivan56@login.cuny.edu::d7066343-698e-40bb-8148-d103e3cb1c97" providerId="AD" clId="Web-{28CDF017-4298-45C8-D8CD-E0A4CDC16C2F}"/>
    <pc:docChg chg="addSld delSld modSld sldOrd modSection">
      <pc:chgData name="Meagan Sullivan" userId="S::meagan.sullivan56@login.cuny.edu::d7066343-698e-40bb-8148-d103e3cb1c97" providerId="AD" clId="Web-{28CDF017-4298-45C8-D8CD-E0A4CDC16C2F}" dt="2026-08-27T20:51:07.780" v="101" actId="1076"/>
      <pc:docMkLst>
        <pc:docMk/>
      </pc:docMkLst>
      <pc:sldChg chg="modSp">
        <pc:chgData name="Meagan Sullivan" userId="S::meagan.sullivan56@login.cuny.edu::d7066343-698e-40bb-8148-d103e3cb1c97" providerId="AD" clId="Web-{28CDF017-4298-45C8-D8CD-E0A4CDC16C2F}" dt="2026-08-27T13:51:42.394" v="98" actId="20577"/>
        <pc:sldMkLst>
          <pc:docMk/>
          <pc:sldMk cId="3187009754" sldId="268"/>
        </pc:sldMkLst>
        <pc:spChg chg="mod">
          <ac:chgData name="Meagan Sullivan" userId="S::meagan.sullivan56@login.cuny.edu::d7066343-698e-40bb-8148-d103e3cb1c97" providerId="AD" clId="Web-{28CDF017-4298-45C8-D8CD-E0A4CDC16C2F}" dt="2026-08-27T13:51:42.394" v="98" actId="20577"/>
          <ac:spMkLst>
            <pc:docMk/>
            <pc:sldMk cId="3187009754" sldId="268"/>
            <ac:spMk id="3" creationId="{541381D5-7676-48DC-C2C3-7B210F3C1B36}"/>
          </ac:spMkLst>
        </pc:spChg>
      </pc:sldChg>
      <pc:sldChg chg="addSp delSp modSp">
        <pc:chgData name="Meagan Sullivan" userId="S::meagan.sullivan56@login.cuny.edu::d7066343-698e-40bb-8148-d103e3cb1c97" providerId="AD" clId="Web-{28CDF017-4298-45C8-D8CD-E0A4CDC16C2F}" dt="2026-08-27T20:51:07.780" v="101" actId="1076"/>
        <pc:sldMkLst>
          <pc:docMk/>
          <pc:sldMk cId="1495770036" sldId="272"/>
        </pc:sldMkLst>
        <pc:picChg chg="del">
          <ac:chgData name="Meagan Sullivan" userId="S::meagan.sullivan56@login.cuny.edu::d7066343-698e-40bb-8148-d103e3cb1c97" providerId="AD" clId="Web-{28CDF017-4298-45C8-D8CD-E0A4CDC16C2F}" dt="2026-08-27T20:50:43.092" v="99"/>
          <ac:picMkLst>
            <pc:docMk/>
            <pc:sldMk cId="1495770036" sldId="272"/>
            <ac:picMk id="2" creationId="{F0E77CCD-82BD-518F-B0BF-42EE35D376DE}"/>
          </ac:picMkLst>
        </pc:picChg>
        <pc:picChg chg="add mod">
          <ac:chgData name="Meagan Sullivan" userId="S::meagan.sullivan56@login.cuny.edu::d7066343-698e-40bb-8148-d103e3cb1c97" providerId="AD" clId="Web-{28CDF017-4298-45C8-D8CD-E0A4CDC16C2F}" dt="2026-08-27T20:51:07.780" v="101" actId="1076"/>
          <ac:picMkLst>
            <pc:docMk/>
            <pc:sldMk cId="1495770036" sldId="272"/>
            <ac:picMk id="4" creationId="{24ED2D3E-53FE-B586-217D-8F40B7CB2C4C}"/>
          </ac:picMkLst>
        </pc:picChg>
      </pc:sldChg>
      <pc:sldChg chg="modSp">
        <pc:chgData name="Meagan Sullivan" userId="S::meagan.sullivan56@login.cuny.edu::d7066343-698e-40bb-8148-d103e3cb1c97" providerId="AD" clId="Web-{28CDF017-4298-45C8-D8CD-E0A4CDC16C2F}" dt="2026-08-27T13:43:41.563" v="33" actId="20577"/>
        <pc:sldMkLst>
          <pc:docMk/>
          <pc:sldMk cId="2904188472" sldId="276"/>
        </pc:sldMkLst>
        <pc:spChg chg="mod">
          <ac:chgData name="Meagan Sullivan" userId="S::meagan.sullivan56@login.cuny.edu::d7066343-698e-40bb-8148-d103e3cb1c97" providerId="AD" clId="Web-{28CDF017-4298-45C8-D8CD-E0A4CDC16C2F}" dt="2026-08-27T13:43:22.234" v="18" actId="20577"/>
          <ac:spMkLst>
            <pc:docMk/>
            <pc:sldMk cId="2904188472" sldId="276"/>
            <ac:spMk id="3" creationId="{FE9182EB-1891-65D0-3A60-7D159803C6B3}"/>
          </ac:spMkLst>
        </pc:spChg>
        <pc:spChg chg="mod">
          <ac:chgData name="Meagan Sullivan" userId="S::meagan.sullivan56@login.cuny.edu::d7066343-698e-40bb-8148-d103e3cb1c97" providerId="AD" clId="Web-{28CDF017-4298-45C8-D8CD-E0A4CDC16C2F}" dt="2026-08-27T13:43:41.563" v="33" actId="20577"/>
          <ac:spMkLst>
            <pc:docMk/>
            <pc:sldMk cId="2904188472" sldId="276"/>
            <ac:spMk id="5" creationId="{7DA40567-1201-C8EF-3EA5-B768D4FA2F93}"/>
          </ac:spMkLst>
        </pc:spChg>
      </pc:sldChg>
      <pc:sldChg chg="addSp delSp modSp add ord replId">
        <pc:chgData name="Meagan Sullivan" userId="S::meagan.sullivan56@login.cuny.edu::d7066343-698e-40bb-8148-d103e3cb1c97" providerId="AD" clId="Web-{28CDF017-4298-45C8-D8CD-E0A4CDC16C2F}" dt="2026-08-27T13:47:34.759" v="97"/>
        <pc:sldMkLst>
          <pc:docMk/>
          <pc:sldMk cId="786332788" sldId="277"/>
        </pc:sldMkLst>
        <pc:spChg chg="mod or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2" creationId="{195BA1FC-7B1E-51D4-7328-E2EF4EB6DBE7}"/>
          </ac:spMkLst>
        </pc:spChg>
        <pc:spChg chg="mo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3" creationId="{B86C2AEF-1D22-9D12-227B-DC99BFA21958}"/>
          </ac:spMkLst>
        </pc:spChg>
        <pc:spChg chg="del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43" creationId="{D6873473-3928-F354-6C2D-9AD38E218FE0}"/>
          </ac:spMkLst>
        </pc:spChg>
        <pc:spChg chg="del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45" creationId="{E6A48C81-26D6-FA43-EE0C-94D12C9F0AE4}"/>
          </ac:spMkLst>
        </pc:spChg>
        <pc:spChg chg="del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49" creationId="{5EDC715A-F796-EDF7-88D5-266A48E6B802}"/>
          </ac:spMkLst>
        </pc:spChg>
        <pc:spChg chg="ad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66" creationId="{4F57DB1C-6494-4CC4-A5E8-931957565379}"/>
          </ac:spMkLst>
        </pc:spChg>
        <pc:spChg chg="ad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68" creationId="{FFFB778B-5206-4BB0-A468-327E71367654}"/>
          </ac:spMkLst>
        </pc:spChg>
        <pc:spChg chg="ad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70" creationId="{E6C0471D-BE03-4D81-BDB5-D510BC0D8A77}"/>
          </ac:spMkLst>
        </pc:spChg>
        <pc:spChg chg="add">
          <ac:chgData name="Meagan Sullivan" userId="S::meagan.sullivan56@login.cuny.edu::d7066343-698e-40bb-8148-d103e3cb1c97" providerId="AD" clId="Web-{28CDF017-4298-45C8-D8CD-E0A4CDC16C2F}" dt="2026-08-27T13:47:34.759" v="97"/>
          <ac:spMkLst>
            <pc:docMk/>
            <pc:sldMk cId="786332788" sldId="277"/>
            <ac:spMk id="76" creationId="{A27691EB-14CF-4237-B5EB-C94B92677A05}"/>
          </ac:spMkLst>
        </pc:spChg>
        <pc:grpChg chg="add">
          <ac:chgData name="Meagan Sullivan" userId="S::meagan.sullivan56@login.cuny.edu::d7066343-698e-40bb-8148-d103e3cb1c97" providerId="AD" clId="Web-{28CDF017-4298-45C8-D8CD-E0A4CDC16C2F}" dt="2026-08-27T13:47:34.759" v="97"/>
          <ac:grpSpMkLst>
            <pc:docMk/>
            <pc:sldMk cId="786332788" sldId="277"/>
            <ac:grpSpMk id="54" creationId="{28460BD8-AE3F-4AC9-9D0B-717052AA5D3A}"/>
          </ac:grpSpMkLst>
        </pc:grpChg>
      </pc:sldChg>
      <pc:sldChg chg="new del">
        <pc:chgData name="Meagan Sullivan" userId="S::meagan.sullivan56@login.cuny.edu::d7066343-698e-40bb-8148-d103e3cb1c97" providerId="AD" clId="Web-{28CDF017-4298-45C8-D8CD-E0A4CDC16C2F}" dt="2026-08-27T13:45:29.958" v="35"/>
        <pc:sldMkLst>
          <pc:docMk/>
          <pc:sldMk cId="2334195477" sldId="277"/>
        </pc:sldMkLst>
      </pc:sldChg>
      <pc:sldChg chg="new del">
        <pc:chgData name="Meagan Sullivan" userId="S::meagan.sullivan56@login.cuny.edu::d7066343-698e-40bb-8148-d103e3cb1c97" providerId="AD" clId="Web-{28CDF017-4298-45C8-D8CD-E0A4CDC16C2F}" dt="2026-08-27T13:45:35.474" v="37"/>
        <pc:sldMkLst>
          <pc:docMk/>
          <pc:sldMk cId="3707880507" sldId="277"/>
        </pc:sldMkLst>
      </pc:sldChg>
    </pc:docChg>
  </pc:docChgLst>
  <pc:docChgLst>
    <pc:chgData name="Meagan Sullivan" userId="S::meagan.sullivan56@login.cuny.edu::d7066343-698e-40bb-8148-d103e3cb1c97" providerId="AD" clId="Web-{8A932E0B-6798-55B5-E5DC-477F031D8CE5}"/>
    <pc:docChg chg="mod addSld delSld modSld addMainMaster delMainMaster">
      <pc:chgData name="Meagan Sullivan" userId="S::meagan.sullivan56@login.cuny.edu::d7066343-698e-40bb-8148-d103e3cb1c97" providerId="AD" clId="Web-{8A932E0B-6798-55B5-E5DC-477F031D8CE5}" dt="2026-08-20T18:07:55.930" v="32"/>
      <pc:docMkLst>
        <pc:docMk/>
      </pc:docMkLst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09857222" sldId="256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2" creationId="{00000000-0000-0000-0000-000000000000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5" creationId="{100D9CC6-1AD8-D4EF-2F15-E23027B1D373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6" creationId="{121B5727-A6A7-F075-60CA-AA35F7AB1737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12" creationId="{8C093441-008E-792F-CEDD-AFFEC03075C3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31" creationId="{4F57DB1C-6494-4CC4-A5E8-931957565379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33" creationId="{FFFB778B-5206-4BB0-A468-327E71367654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35" creationId="{E6C0471D-BE03-4D81-BDB5-D510BC0D8A77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09857222" sldId="256"/>
            <ac:spMk id="41" creationId="{A27691EB-14CF-4237-B5EB-C94B92677A05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109857222" sldId="256"/>
            <ac:grpSpMk id="19" creationId="{28460BD8-AE3F-4AC9-9D0B-717052AA5D3A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109857222" sldId="256"/>
            <ac:cxnSpMk id="39" creationId="{22721A85-1EA4-4D87-97AB-0BB4AB78F92D}"/>
          </ac:cxnSpMkLst>
        </pc:cxnChg>
      </pc:sldChg>
      <pc:sldChg chg="modSp mod modClrScheme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414506307" sldId="257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414506307" sldId="257"/>
            <ac:spMk id="2" creationId="{1CF4296F-3C54-46BB-3BF8-676362C46B5A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414506307" sldId="257"/>
            <ac:spMk id="3" creationId="{DFCABABD-DE34-EDF5-13ED-9B37874EB5EB}"/>
          </ac:spMkLst>
        </pc:sp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156072230" sldId="258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072230" sldId="258"/>
            <ac:spMk id="2" creationId="{48584612-2546-F7D1-C1C0-627267AEA16A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072230" sldId="258"/>
            <ac:spMk id="3" creationId="{E295811D-5B57-90E0-0287-94A0178BF810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1156072230" sldId="258"/>
            <ac:grpSpMk id="9" creationId="{88C9B83F-64CD-41C1-925F-A08801FFD0BD}"/>
          </ac:grpSpMkLst>
        </pc:grp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3241422811" sldId="259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241422811" sldId="259"/>
            <ac:spMk id="2" creationId="{BF46A66C-0C23-BBC3-9CCF-41DDA4DD59FA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241422811" sldId="259"/>
            <ac:spMk id="3" creationId="{42EBC9DC-179A-2E08-9B1C-E0EC83E67F1D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241422811" sldId="259"/>
            <ac:spMk id="43" creationId="{DD6BC9EB-F181-48AB-BCA2-3D1DB20D2D87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241422811" sldId="259"/>
            <ac:spMk id="45" creationId="{D33AAA80-39DC-4020-9BFF-0718F35C7661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241422811" sldId="259"/>
            <ac:spMk id="49" creationId="{1177F295-741F-4EFF-B0CA-BE69295ADA07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3241422811" sldId="259"/>
            <ac:grpSpMk id="31" creationId="{28460BD8-AE3F-4AC9-9D0B-717052AA5D3A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3241422811" sldId="259"/>
            <ac:cxnSpMk id="47" creationId="{C9C5D90B-7EE3-4D26-AB7D-A5A3A6E11203}"/>
          </ac:cxnSpMkLst>
        </pc:cxn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118747991" sldId="260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18747991" sldId="260"/>
            <ac:spMk id="2" creationId="{9D5A2EC3-7C11-8FDC-6203-8130E12884C1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18747991" sldId="260"/>
            <ac:spMk id="3" creationId="{50D7C8E2-CC5B-1C21-B862-0971CCDBD9F0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18747991" sldId="260"/>
            <ac:spMk id="20" creationId="{DD6BC9EB-F181-48AB-BCA2-3D1DB20D2D87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18747991" sldId="260"/>
            <ac:spMk id="22" creationId="{D33AAA80-39DC-4020-9BFF-0718F35C7661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18747991" sldId="260"/>
            <ac:spMk id="26" creationId="{1177F295-741F-4EFF-B0CA-BE69295ADA07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1118747991" sldId="260"/>
            <ac:grpSpMk id="8" creationId="{28460BD8-AE3F-4AC9-9D0B-717052AA5D3A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1118747991" sldId="260"/>
            <ac:cxnSpMk id="24" creationId="{C9C5D90B-7EE3-4D26-AB7D-A5A3A6E11203}"/>
          </ac:cxnSpMkLst>
        </pc:cxn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397635735" sldId="261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97635735" sldId="261"/>
            <ac:spMk id="2" creationId="{4F209F67-4496-1437-1BB8-7AC23AA82BA5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97635735" sldId="261"/>
            <ac:spMk id="3" creationId="{A7AB4810-0143-8662-51AF-FEB47DCEF0DD}"/>
          </ac:spMkLst>
        </pc:sp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816972694" sldId="263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816972694" sldId="263"/>
            <ac:spMk id="2" creationId="{7B4E31F1-7454-C866-4010-3AECB3B388D5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816972694" sldId="263"/>
            <ac:spMk id="3" creationId="{583E45AF-AEE1-E94A-96CC-3DA69F2FFE7A}"/>
          </ac:spMkLst>
        </pc:sp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982889350" sldId="266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982889350" sldId="266"/>
            <ac:spMk id="2" creationId="{0F9012E2-3038-16C9-7BD4-C02C68418874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982889350" sldId="266"/>
            <ac:spMk id="3" creationId="{EFDA8150-5659-B9BD-176F-7E6DF183481B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982889350" sldId="266"/>
            <ac:spMk id="20" creationId="{73827D22-D086-DC96-192B-E52B7F04D0D0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982889350" sldId="266"/>
            <ac:spMk id="22" creationId="{7B128DD7-D219-9149-3C7C-06E8DA7760CE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982889350" sldId="266"/>
            <ac:spMk id="26" creationId="{39680D7D-F67D-B782-3E59-9F11BF4637C0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982889350" sldId="266"/>
            <ac:grpSpMk id="8" creationId="{DAAA707A-1FEC-C48C-B887-9AC8E1AA4777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982889350" sldId="266"/>
            <ac:cxnSpMk id="24" creationId="{22FD1CD8-FBA2-C642-59A9-0EADF2DD8C99}"/>
          </ac:cxnSpMkLst>
        </pc:cxn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1156486552" sldId="267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486552" sldId="267"/>
            <ac:spMk id="2" creationId="{865A5C83-0C71-569A-3C5F-65BAEAED58BE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486552" sldId="267"/>
            <ac:spMk id="3" creationId="{BF7711A1-2081-14A5-A906-4F1103B3F781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486552" sldId="267"/>
            <ac:spMk id="20" creationId="{57D1002C-0EE9-D1B2-EE9E-00C5FC550A26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486552" sldId="267"/>
            <ac:spMk id="22" creationId="{BD388938-4F9B-16E8-45BA-FD43356468D5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1156486552" sldId="267"/>
            <ac:spMk id="26" creationId="{FA7C822C-49D4-CFDC-FF3E-BF0730F081D3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1156486552" sldId="267"/>
            <ac:grpSpMk id="8" creationId="{3864B47E-4FEE-8171-7944-38375D6C19F7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1156486552" sldId="267"/>
            <ac:cxnSpMk id="24" creationId="{A790E107-0627-0162-D472-977551BED345}"/>
          </ac:cxnSpMkLst>
        </pc:cxnChg>
      </pc:sldChg>
      <pc:sldChg chg="addSp delSp modSp mod modClrScheme delDesignElem chgLayout">
        <pc:chgData name="Meagan Sullivan" userId="S::meagan.sullivan56@login.cuny.edu::d7066343-698e-40bb-8148-d103e3cb1c97" providerId="AD" clId="Web-{8A932E0B-6798-55B5-E5DC-477F031D8CE5}" dt="2026-08-20T18:04:30.524" v="11"/>
        <pc:sldMkLst>
          <pc:docMk/>
          <pc:sldMk cId="3187009754" sldId="268"/>
        </pc:sldMkLst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187009754" sldId="268"/>
            <ac:spMk id="2" creationId="{5282536C-B689-B644-9D6B-BE31F571BFBA}"/>
          </ac:spMkLst>
        </pc:spChg>
        <pc:spChg chg="mod ord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187009754" sldId="268"/>
            <ac:spMk id="3" creationId="{541381D5-7676-48DC-C2C3-7B210F3C1B36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187009754" sldId="268"/>
            <ac:spMk id="20" creationId="{B01381D2-2824-E1A1-0792-23FE9FC268B2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187009754" sldId="268"/>
            <ac:spMk id="22" creationId="{17230E09-4698-C0DB-6786-4AFB8D5C3AF2}"/>
          </ac:spMkLst>
        </pc:spChg>
        <pc:spChg chg="add del">
          <ac:chgData name="Meagan Sullivan" userId="S::meagan.sullivan56@login.cuny.edu::d7066343-698e-40bb-8148-d103e3cb1c97" providerId="AD" clId="Web-{8A932E0B-6798-55B5-E5DC-477F031D8CE5}" dt="2026-08-20T18:04:30.524" v="11"/>
          <ac:spMkLst>
            <pc:docMk/>
            <pc:sldMk cId="3187009754" sldId="268"/>
            <ac:spMk id="26" creationId="{79C20733-93EA-5F35-7778-347B3D998BB8}"/>
          </ac:spMkLst>
        </pc:spChg>
        <pc:grpChg chg="add del">
          <ac:chgData name="Meagan Sullivan" userId="S::meagan.sullivan56@login.cuny.edu::d7066343-698e-40bb-8148-d103e3cb1c97" providerId="AD" clId="Web-{8A932E0B-6798-55B5-E5DC-477F031D8CE5}" dt="2026-08-20T18:04:30.524" v="11"/>
          <ac:grpSpMkLst>
            <pc:docMk/>
            <pc:sldMk cId="3187009754" sldId="268"/>
            <ac:grpSpMk id="8" creationId="{B6EADD9E-8996-5198-1A85-9C7CEA885538}"/>
          </ac:grpSpMkLst>
        </pc:grpChg>
        <pc:cxnChg chg="add del">
          <ac:chgData name="Meagan Sullivan" userId="S::meagan.sullivan56@login.cuny.edu::d7066343-698e-40bb-8148-d103e3cb1c97" providerId="AD" clId="Web-{8A932E0B-6798-55B5-E5DC-477F031D8CE5}" dt="2026-08-20T18:04:30.524" v="11"/>
          <ac:cxnSpMkLst>
            <pc:docMk/>
            <pc:sldMk cId="3187009754" sldId="268"/>
            <ac:cxnSpMk id="24" creationId="{7F6A10DA-B422-054F-1569-6FEF6DE51FC4}"/>
          </ac:cxnSpMkLst>
        </pc:cxnChg>
      </pc:sldChg>
      <pc:sldChg chg="addSp delSp modSp new mod setBg modClrScheme delDesignElem chgLayout">
        <pc:chgData name="Meagan Sullivan" userId="S::meagan.sullivan56@login.cuny.edu::d7066343-698e-40bb-8148-d103e3cb1c97" providerId="AD" clId="Web-{8A932E0B-6798-55B5-E5DC-477F031D8CE5}" dt="2026-08-20T18:07:08.602" v="29"/>
        <pc:sldMkLst>
          <pc:docMk/>
          <pc:sldMk cId="560339151" sldId="271"/>
        </pc:sldMkLst>
        <pc:spChg chg="add">
          <ac:chgData name="Meagan Sullivan" userId="S::meagan.sullivan56@login.cuny.edu::d7066343-698e-40bb-8148-d103e3cb1c97" providerId="AD" clId="Web-{8A932E0B-6798-55B5-E5DC-477F031D8CE5}" dt="2026-08-20T18:06:05.165" v="19"/>
          <ac:spMkLst>
            <pc:docMk/>
            <pc:sldMk cId="560339151" sldId="271"/>
            <ac:spMk id="7" creationId="{03E8462A-FEBA-4848-81CC-3F8DA3E477BE}"/>
          </ac:spMkLst>
        </pc:spChg>
        <pc:spChg chg="add">
          <ac:chgData name="Meagan Sullivan" userId="S::meagan.sullivan56@login.cuny.edu::d7066343-698e-40bb-8148-d103e3cb1c97" providerId="AD" clId="Web-{8A932E0B-6798-55B5-E5DC-477F031D8CE5}" dt="2026-08-20T18:06:05.165" v="19"/>
          <ac:spMkLst>
            <pc:docMk/>
            <pc:sldMk cId="560339151" sldId="271"/>
            <ac:spMk id="25" creationId="{7941F9B1-B01B-4A84-89D9-B169AEB4E456}"/>
          </ac:spMkLst>
        </pc:spChg>
        <pc:grpChg chg="add">
          <ac:chgData name="Meagan Sullivan" userId="S::meagan.sullivan56@login.cuny.edu::d7066343-698e-40bb-8148-d103e3cb1c97" providerId="AD" clId="Web-{8A932E0B-6798-55B5-E5DC-477F031D8CE5}" dt="2026-08-20T18:06:05.165" v="19"/>
          <ac:grpSpMkLst>
            <pc:docMk/>
            <pc:sldMk cId="560339151" sldId="271"/>
            <ac:grpSpMk id="9" creationId="{2109F83F-40FE-4DB3-84CC-09FB3340D06D}"/>
          </ac:grpSpMkLst>
        </pc:grpChg>
        <pc:picChg chg="add mod">
          <ac:chgData name="Meagan Sullivan" userId="S::meagan.sullivan56@login.cuny.edu::d7066343-698e-40bb-8148-d103e3cb1c97" providerId="AD" clId="Web-{8A932E0B-6798-55B5-E5DC-477F031D8CE5}" dt="2026-08-20T18:06:54.633" v="27" actId="1076"/>
          <ac:picMkLst>
            <pc:docMk/>
            <pc:sldMk cId="560339151" sldId="271"/>
            <ac:picMk id="5" creationId="{12A8D8FD-FDC2-9B8B-E966-DB036C473D0F}"/>
          </ac:picMkLst>
        </pc:picChg>
      </pc:sldChg>
      <pc:sldChg chg="new">
        <pc:chgData name="Meagan Sullivan" userId="S::meagan.sullivan56@login.cuny.edu::d7066343-698e-40bb-8148-d103e3cb1c97" providerId="AD" clId="Web-{8A932E0B-6798-55B5-E5DC-477F031D8CE5}" dt="2026-08-20T18:07:55.930" v="32"/>
        <pc:sldMkLst>
          <pc:docMk/>
          <pc:sldMk cId="1495770036" sldId="272"/>
        </pc:sldMkLst>
      </pc:sldChg>
      <pc:sldMasterChg chg="add del addSldLayout delSldLayout">
        <pc:chgData name="Meagan Sullivan" userId="S::meagan.sullivan56@login.cuny.edu::d7066343-698e-40bb-8148-d103e3cb1c97" providerId="AD" clId="Web-{8A932E0B-6798-55B5-E5DC-477F031D8CE5}" dt="2026-08-20T18:04:30.524" v="11"/>
        <pc:sldMasterMkLst>
          <pc:docMk/>
          <pc:sldMasterMk cId="2511365825" sldId="2147483782"/>
        </pc:sldMasterMkLst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1468384389" sldId="2147483783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2528345110" sldId="2147483784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4172473491" sldId="2147483785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929147910" sldId="2147483786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4264841256" sldId="2147483787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3797135326" sldId="2147483788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3653096516" sldId="2147483789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1644835384" sldId="2147483790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554041029" sldId="2147483791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2786651731" sldId="2147483792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578076731" sldId="2147483793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1136920625" sldId="2147483794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1516222344" sldId="2147483795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2128988619" sldId="2147483796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238966986" sldId="2147483797"/>
          </pc:sldLayoutMkLst>
        </pc:sldLayoutChg>
        <pc:sldLayoutChg chg="add del">
          <pc:chgData name="Meagan Sullivan" userId="S::meagan.sullivan56@login.cuny.edu::d7066343-698e-40bb-8148-d103e3cb1c97" providerId="AD" clId="Web-{8A932E0B-6798-55B5-E5DC-477F031D8CE5}" dt="2026-08-20T18:04:30.524" v="11"/>
          <pc:sldLayoutMkLst>
            <pc:docMk/>
            <pc:sldMasterMk cId="2511365825" sldId="2147483782"/>
            <pc:sldLayoutMk cId="3900217300" sldId="2147483798"/>
          </pc:sldLayoutMkLst>
        </pc:sldLayoutChg>
      </pc:sldMasterChg>
    </pc:docChg>
  </pc:docChgLst>
  <pc:docChgLst>
    <pc:chgData name="Susan Davis" userId="S::susan.davis30@login.cuny.edu::830ffacc-2815-4194-9aa4-471910b40160" providerId="AD" clId="Web-{5912F893-4CD1-F031-C78A-5DFE0EFEF08D}"/>
    <pc:docChg chg="addSld delSld modSld sldOrd">
      <pc:chgData name="Susan Davis" userId="S::susan.davis30@login.cuny.edu::830ffacc-2815-4194-9aa4-471910b40160" providerId="AD" clId="Web-{5912F893-4CD1-F031-C78A-5DFE0EFEF08D}" dt="2026-08-20T21:37:14.277" v="113" actId="1076"/>
      <pc:docMkLst>
        <pc:docMk/>
      </pc:docMkLst>
      <pc:sldChg chg="modSp">
        <pc:chgData name="Susan Davis" userId="S::susan.davis30@login.cuny.edu::830ffacc-2815-4194-9aa4-471910b40160" providerId="AD" clId="Web-{5912F893-4CD1-F031-C78A-5DFE0EFEF08D}" dt="2026-08-20T21:24:59.251" v="35" actId="14100"/>
        <pc:sldMkLst>
          <pc:docMk/>
          <pc:sldMk cId="1156072230" sldId="258"/>
        </pc:sldMkLst>
        <pc:spChg chg="mod">
          <ac:chgData name="Susan Davis" userId="S::susan.davis30@login.cuny.edu::830ffacc-2815-4194-9aa4-471910b40160" providerId="AD" clId="Web-{5912F893-4CD1-F031-C78A-5DFE0EFEF08D}" dt="2026-08-20T21:24:59.251" v="35" actId="14100"/>
          <ac:spMkLst>
            <pc:docMk/>
            <pc:sldMk cId="1156072230" sldId="258"/>
            <ac:spMk id="2" creationId="{48584612-2546-F7D1-C1C0-627267AEA16A}"/>
          </ac:spMkLst>
        </pc:spChg>
        <pc:spChg chg="mod">
          <ac:chgData name="Susan Davis" userId="S::susan.davis30@login.cuny.edu::830ffacc-2815-4194-9aa4-471910b40160" providerId="AD" clId="Web-{5912F893-4CD1-F031-C78A-5DFE0EFEF08D}" dt="2026-08-20T21:24:45.844" v="34" actId="1076"/>
          <ac:spMkLst>
            <pc:docMk/>
            <pc:sldMk cId="1156072230" sldId="258"/>
            <ac:spMk id="3" creationId="{E295811D-5B57-90E0-0287-94A0178BF810}"/>
          </ac:spMkLst>
        </pc:spChg>
        <pc:picChg chg="mod">
          <ac:chgData name="Susan Davis" userId="S::susan.davis30@login.cuny.edu::830ffacc-2815-4194-9aa4-471910b40160" providerId="AD" clId="Web-{5912F893-4CD1-F031-C78A-5DFE0EFEF08D}" dt="2026-08-20T21:24:39.594" v="33" actId="1076"/>
          <ac:picMkLst>
            <pc:docMk/>
            <pc:sldMk cId="1156072230" sldId="258"/>
            <ac:picMk id="4" creationId="{631BCE4A-698C-B718-D9E8-887E540D1B92}"/>
          </ac:picMkLst>
        </pc:picChg>
      </pc:sldChg>
      <pc:sldChg chg="modSp">
        <pc:chgData name="Susan Davis" userId="S::susan.davis30@login.cuny.edu::830ffacc-2815-4194-9aa4-471910b40160" providerId="AD" clId="Web-{5912F893-4CD1-F031-C78A-5DFE0EFEF08D}" dt="2026-08-20T21:18:12.924" v="9" actId="20577"/>
        <pc:sldMkLst>
          <pc:docMk/>
          <pc:sldMk cId="3241422811" sldId="259"/>
        </pc:sldMkLst>
        <pc:spChg chg="mod">
          <ac:chgData name="Susan Davis" userId="S::susan.davis30@login.cuny.edu::830ffacc-2815-4194-9aa4-471910b40160" providerId="AD" clId="Web-{5912F893-4CD1-F031-C78A-5DFE0EFEF08D}" dt="2026-08-20T21:18:12.924" v="9" actId="20577"/>
          <ac:spMkLst>
            <pc:docMk/>
            <pc:sldMk cId="3241422811" sldId="259"/>
            <ac:spMk id="3" creationId="{42EBC9DC-179A-2E08-9B1C-E0EC83E67F1D}"/>
          </ac:spMkLst>
        </pc:spChg>
      </pc:sldChg>
      <pc:sldChg chg="modSp">
        <pc:chgData name="Susan Davis" userId="S::susan.davis30@login.cuny.edu::830ffacc-2815-4194-9aa4-471910b40160" providerId="AD" clId="Web-{5912F893-4CD1-F031-C78A-5DFE0EFEF08D}" dt="2026-08-20T21:28:44.806" v="37" actId="20577"/>
        <pc:sldMkLst>
          <pc:docMk/>
          <pc:sldMk cId="1816972694" sldId="263"/>
        </pc:sldMkLst>
        <pc:spChg chg="mod">
          <ac:chgData name="Susan Davis" userId="S::susan.davis30@login.cuny.edu::830ffacc-2815-4194-9aa4-471910b40160" providerId="AD" clId="Web-{5912F893-4CD1-F031-C78A-5DFE0EFEF08D}" dt="2026-08-20T21:28:44.806" v="37" actId="20577"/>
          <ac:spMkLst>
            <pc:docMk/>
            <pc:sldMk cId="1816972694" sldId="263"/>
            <ac:spMk id="3" creationId="{583E45AF-AEE1-E94A-96CC-3DA69F2FFE7A}"/>
          </ac:spMkLst>
        </pc:spChg>
      </pc:sldChg>
      <pc:sldChg chg="modSp">
        <pc:chgData name="Susan Davis" userId="S::susan.davis30@login.cuny.edu::830ffacc-2815-4194-9aa4-471910b40160" providerId="AD" clId="Web-{5912F893-4CD1-F031-C78A-5DFE0EFEF08D}" dt="2026-08-20T21:21:09.540" v="20" actId="20577"/>
        <pc:sldMkLst>
          <pc:docMk/>
          <pc:sldMk cId="3187009754" sldId="268"/>
        </pc:sldMkLst>
        <pc:spChg chg="mod">
          <ac:chgData name="Susan Davis" userId="S::susan.davis30@login.cuny.edu::830ffacc-2815-4194-9aa4-471910b40160" providerId="AD" clId="Web-{5912F893-4CD1-F031-C78A-5DFE0EFEF08D}" dt="2026-08-20T21:21:09.540" v="20" actId="20577"/>
          <ac:spMkLst>
            <pc:docMk/>
            <pc:sldMk cId="3187009754" sldId="268"/>
            <ac:spMk id="3" creationId="{541381D5-7676-48DC-C2C3-7B210F3C1B36}"/>
          </ac:spMkLst>
        </pc:spChg>
      </pc:sldChg>
      <pc:sldChg chg="ord">
        <pc:chgData name="Susan Davis" userId="S::susan.davis30@login.cuny.edu::830ffacc-2815-4194-9aa4-471910b40160" providerId="AD" clId="Web-{5912F893-4CD1-F031-C78A-5DFE0EFEF08D}" dt="2026-08-20T21:22:49.684" v="21"/>
        <pc:sldMkLst>
          <pc:docMk/>
          <pc:sldMk cId="1495770036" sldId="272"/>
        </pc:sldMkLst>
      </pc:sldChg>
      <pc:sldChg chg="addSp delSp modSp new mod setBg">
        <pc:chgData name="Susan Davis" userId="S::susan.davis30@login.cuny.edu::830ffacc-2815-4194-9aa4-471910b40160" providerId="AD" clId="Web-{5912F893-4CD1-F031-C78A-5DFE0EFEF08D}" dt="2026-08-20T21:37:14.277" v="113" actId="1076"/>
        <pc:sldMkLst>
          <pc:docMk/>
          <pc:sldMk cId="3357352445" sldId="273"/>
        </pc:sldMkLst>
        <pc:spChg chg="mod">
          <ac:chgData name="Susan Davis" userId="S::susan.davis30@login.cuny.edu::830ffacc-2815-4194-9aa4-471910b40160" providerId="AD" clId="Web-{5912F893-4CD1-F031-C78A-5DFE0EFEF08D}" dt="2026-08-20T21:37:14.262" v="110" actId="1076"/>
          <ac:spMkLst>
            <pc:docMk/>
            <pc:sldMk cId="3357352445" sldId="273"/>
            <ac:spMk id="2" creationId="{BF56721E-9AF0-390D-F102-E3620760B921}"/>
          </ac:spMkLst>
        </pc:spChg>
        <pc:grpChg chg="add">
          <ac:chgData name="Susan Davis" userId="S::susan.davis30@login.cuny.edu::830ffacc-2815-4194-9aa4-471910b40160" providerId="AD" clId="Web-{5912F893-4CD1-F031-C78A-5DFE0EFEF08D}" dt="2026-08-20T21:33:12.191" v="85"/>
          <ac:grpSpMkLst>
            <pc:docMk/>
            <pc:sldMk cId="3357352445" sldId="273"/>
            <ac:grpSpMk id="9" creationId="{B4DE830A-B531-4A3B-96F6-0ECE88B08555}"/>
          </ac:grpSpMkLst>
        </pc:grpChg>
        <pc:picChg chg="add mod">
          <ac:chgData name="Susan Davis" userId="S::susan.davis30@login.cuny.edu::830ffacc-2815-4194-9aa4-471910b40160" providerId="AD" clId="Web-{5912F893-4CD1-F031-C78A-5DFE0EFEF08D}" dt="2026-08-20T21:37:14.277" v="111" actId="1076"/>
          <ac:picMkLst>
            <pc:docMk/>
            <pc:sldMk cId="3357352445" sldId="273"/>
            <ac:picMk id="4" creationId="{8CDE175A-0EA9-EE85-C073-0A4C5C4744D6}"/>
          </ac:picMkLst>
        </pc:picChg>
        <pc:picChg chg="add mod">
          <ac:chgData name="Susan Davis" userId="S::susan.davis30@login.cuny.edu::830ffacc-2815-4194-9aa4-471910b40160" providerId="AD" clId="Web-{5912F893-4CD1-F031-C78A-5DFE0EFEF08D}" dt="2026-08-20T21:37:14.277" v="112" actId="1076"/>
          <ac:picMkLst>
            <pc:docMk/>
            <pc:sldMk cId="3357352445" sldId="273"/>
            <ac:picMk id="5" creationId="{93DE733E-5B86-55E0-6B64-606CDD2D8A20}"/>
          </ac:picMkLst>
        </pc:picChg>
        <pc:picChg chg="add mod">
          <ac:chgData name="Susan Davis" userId="S::susan.davis30@login.cuny.edu::830ffacc-2815-4194-9aa4-471910b40160" providerId="AD" clId="Web-{5912F893-4CD1-F031-C78A-5DFE0EFEF08D}" dt="2026-08-20T21:37:14.277" v="113" actId="1076"/>
          <ac:picMkLst>
            <pc:docMk/>
            <pc:sldMk cId="3357352445" sldId="273"/>
            <ac:picMk id="6" creationId="{0832754E-3D2D-2F30-E32C-B4E1605C0A52}"/>
          </ac:picMkLst>
        </pc:picChg>
      </pc:sldChg>
    </pc:docChg>
  </pc:docChgLst>
  <pc:docChgLst>
    <pc:chgData name="Meagan Sullivan" userId="S::meagan.sullivan56@login.cuny.edu::d7066343-698e-40bb-8148-d103e3cb1c97" providerId="AD" clId="Web-{1BE4CCE7-9761-2FF1-6C31-38EE30096898}"/>
    <pc:docChg chg="modSld">
      <pc:chgData name="Meagan Sullivan" userId="S::meagan.sullivan56@login.cuny.edu::d7066343-698e-40bb-8148-d103e3cb1c97" providerId="AD" clId="Web-{1BE4CCE7-9761-2FF1-6C31-38EE30096898}" dt="2026-08-12T20:22:30.080" v="3" actId="20577"/>
      <pc:docMkLst>
        <pc:docMk/>
      </pc:docMkLst>
      <pc:sldChg chg="modSp">
        <pc:chgData name="Meagan Sullivan" userId="S::meagan.sullivan56@login.cuny.edu::d7066343-698e-40bb-8148-d103e3cb1c97" providerId="AD" clId="Web-{1BE4CCE7-9761-2FF1-6C31-38EE30096898}" dt="2026-08-12T20:22:30.080" v="3" actId="20577"/>
        <pc:sldMkLst>
          <pc:docMk/>
          <pc:sldMk cId="1156486552" sldId="267"/>
        </pc:sldMkLst>
        <pc:spChg chg="mod">
          <ac:chgData name="Meagan Sullivan" userId="S::meagan.sullivan56@login.cuny.edu::d7066343-698e-40bb-8148-d103e3cb1c97" providerId="AD" clId="Web-{1BE4CCE7-9761-2FF1-6C31-38EE30096898}" dt="2026-08-12T20:22:30.080" v="3" actId="20577"/>
          <ac:spMkLst>
            <pc:docMk/>
            <pc:sldMk cId="1156486552" sldId="267"/>
            <ac:spMk id="2" creationId="{865A5C83-0C71-569A-3C5F-65BAEAED58BE}"/>
          </ac:spMkLst>
        </pc:spChg>
      </pc:sldChg>
    </pc:docChg>
  </pc:docChgLst>
  <pc:docChgLst>
    <pc:chgData name="Meagan Sullivan" userId="S::meagan.sullivan56@login.cuny.edu::d7066343-698e-40bb-8148-d103e3cb1c97" providerId="AD" clId="Web-{310313E5-62B1-5E38-7735-A91F73E1FA21}"/>
    <pc:docChg chg="modSld">
      <pc:chgData name="Meagan Sullivan" userId="S::meagan.sullivan56@login.cuny.edu::d7066343-698e-40bb-8148-d103e3cb1c97" providerId="AD" clId="Web-{310313E5-62B1-5E38-7735-A91F73E1FA21}" dt="2026-08-17T15:43:01.414" v="59"/>
      <pc:docMkLst>
        <pc:docMk/>
      </pc:docMkLst>
      <pc:sldChg chg="addSp delSp modSp">
        <pc:chgData name="Meagan Sullivan" userId="S::meagan.sullivan56@login.cuny.edu::d7066343-698e-40bb-8148-d103e3cb1c97" providerId="AD" clId="Web-{310313E5-62B1-5E38-7735-A91F73E1FA21}" dt="2026-08-17T15:43:01.414" v="59"/>
        <pc:sldMkLst>
          <pc:docMk/>
          <pc:sldMk cId="1156072230" sldId="258"/>
        </pc:sldMkLst>
        <pc:spChg chg="mod">
          <ac:chgData name="Meagan Sullivan" userId="S::meagan.sullivan56@login.cuny.edu::d7066343-698e-40bb-8148-d103e3cb1c97" providerId="AD" clId="Web-{310313E5-62B1-5E38-7735-A91F73E1FA21}" dt="2026-08-17T15:41:27.366" v="47" actId="1076"/>
          <ac:spMkLst>
            <pc:docMk/>
            <pc:sldMk cId="1156072230" sldId="258"/>
            <ac:spMk id="2" creationId="{48584612-2546-F7D1-C1C0-627267AEA16A}"/>
          </ac:spMkLst>
        </pc:spChg>
        <pc:spChg chg="mod">
          <ac:chgData name="Meagan Sullivan" userId="S::meagan.sullivan56@login.cuny.edu::d7066343-698e-40bb-8148-d103e3cb1c97" providerId="AD" clId="Web-{310313E5-62B1-5E38-7735-A91F73E1FA21}" dt="2026-08-17T15:42:07.116" v="51" actId="1076"/>
          <ac:spMkLst>
            <pc:docMk/>
            <pc:sldMk cId="1156072230" sldId="258"/>
            <ac:spMk id="3" creationId="{E295811D-5B57-90E0-0287-94A0178BF810}"/>
          </ac:spMkLst>
        </pc:spChg>
        <pc:grpChg chg="add">
          <ac:chgData name="Meagan Sullivan" userId="S::meagan.sullivan56@login.cuny.edu::d7066343-698e-40bb-8148-d103e3cb1c97" providerId="AD" clId="Web-{310313E5-62B1-5E38-7735-A91F73E1FA21}" dt="2026-08-17T15:39:25.130" v="23"/>
          <ac:grpSpMkLst>
            <pc:docMk/>
            <pc:sldMk cId="1156072230" sldId="258"/>
            <ac:grpSpMk id="9" creationId="{88C9B83F-64CD-41C1-925F-A08801FFD0BD}"/>
          </ac:grpSpMkLst>
        </pc:grpChg>
        <pc:picChg chg="add mod">
          <ac:chgData name="Meagan Sullivan" userId="S::meagan.sullivan56@login.cuny.edu::d7066343-698e-40bb-8148-d103e3cb1c97" providerId="AD" clId="Web-{310313E5-62B1-5E38-7735-A91F73E1FA21}" dt="2026-08-17T15:40:18.631" v="36" actId="1076"/>
          <ac:picMkLst>
            <pc:docMk/>
            <pc:sldMk cId="1156072230" sldId="258"/>
            <ac:picMk id="4" creationId="{631BCE4A-698C-B718-D9E8-887E540D1B92}"/>
          </ac:picMkLst>
        </pc:picChg>
      </pc:sldChg>
      <pc:sldChg chg="modSp">
        <pc:chgData name="Meagan Sullivan" userId="S::meagan.sullivan56@login.cuny.edu::d7066343-698e-40bb-8148-d103e3cb1c97" providerId="AD" clId="Web-{310313E5-62B1-5E38-7735-A91F73E1FA21}" dt="2026-08-17T15:30:47.172" v="21" actId="20577"/>
        <pc:sldMkLst>
          <pc:docMk/>
          <pc:sldMk cId="1118747991" sldId="260"/>
        </pc:sldMkLst>
        <pc:spChg chg="mod">
          <ac:chgData name="Meagan Sullivan" userId="S::meagan.sullivan56@login.cuny.edu::d7066343-698e-40bb-8148-d103e3cb1c97" providerId="AD" clId="Web-{310313E5-62B1-5E38-7735-A91F73E1FA21}" dt="2026-08-17T15:30:47.172" v="21" actId="20577"/>
          <ac:spMkLst>
            <pc:docMk/>
            <pc:sldMk cId="1118747991" sldId="260"/>
            <ac:spMk id="3" creationId="{50D7C8E2-CC5B-1C21-B862-0971CCDBD9F0}"/>
          </ac:spMkLst>
        </pc:spChg>
      </pc:sldChg>
    </pc:docChg>
  </pc:docChgLst>
  <pc:docChgLst>
    <pc:chgData name="Christopher Coleman" userId="S::christopher.coleman70@login.cuny.edu::256a3b16-1c39-45f2-ba7e-745f156bba4c" providerId="AD" clId="Web-{635BCADC-8F79-9201-4860-4C2D490B1E94}"/>
    <pc:docChg chg="modSld">
      <pc:chgData name="Christopher Coleman" userId="S::christopher.coleman70@login.cuny.edu::256a3b16-1c39-45f2-ba7e-745f156bba4c" providerId="AD" clId="Web-{635BCADC-8F79-9201-4860-4C2D490B1E94}" dt="2026-08-28T13:49:19.603" v="8" actId="20577"/>
      <pc:docMkLst>
        <pc:docMk/>
      </pc:docMkLst>
      <pc:sldChg chg="modSp">
        <pc:chgData name="Christopher Coleman" userId="S::christopher.coleman70@login.cuny.edu::256a3b16-1c39-45f2-ba7e-745f156bba4c" providerId="AD" clId="Web-{635BCADC-8F79-9201-4860-4C2D490B1E94}" dt="2026-08-28T13:49:19.603" v="8" actId="20577"/>
        <pc:sldMkLst>
          <pc:docMk/>
          <pc:sldMk cId="982889350" sldId="266"/>
        </pc:sldMkLst>
        <pc:spChg chg="mod">
          <ac:chgData name="Christopher Coleman" userId="S::christopher.coleman70@login.cuny.edu::256a3b16-1c39-45f2-ba7e-745f156bba4c" providerId="AD" clId="Web-{635BCADC-8F79-9201-4860-4C2D490B1E94}" dt="2026-08-28T13:49:19.603" v="8" actId="20577"/>
          <ac:spMkLst>
            <pc:docMk/>
            <pc:sldMk cId="982889350" sldId="266"/>
            <ac:spMk id="3" creationId="{EFDA8150-5659-B9BD-176F-7E6DF183481B}"/>
          </ac:spMkLst>
        </pc:spChg>
      </pc:sldChg>
    </pc:docChg>
  </pc:docChgLst>
  <pc:docChgLst>
    <pc:chgData name="Susan Davis" userId="S::susan.davis30@login.cuny.edu::830ffacc-2815-4194-9aa4-471910b40160" providerId="AD" clId="Web-{DB7C7262-E55D-C89D-68D5-355A4F63B257}"/>
    <pc:docChg chg="modSld">
      <pc:chgData name="Susan Davis" userId="S::susan.davis30@login.cuny.edu::830ffacc-2815-4194-9aa4-471910b40160" providerId="AD" clId="Web-{DB7C7262-E55D-C89D-68D5-355A4F63B257}" dt="2026-08-27T14:50:59.150" v="12" actId="20577"/>
      <pc:docMkLst>
        <pc:docMk/>
      </pc:docMkLst>
      <pc:sldChg chg="modSp">
        <pc:chgData name="Susan Davis" userId="S::susan.davis30@login.cuny.edu::830ffacc-2815-4194-9aa4-471910b40160" providerId="AD" clId="Web-{DB7C7262-E55D-C89D-68D5-355A4F63B257}" dt="2026-08-27T14:50:28.618" v="10" actId="20577"/>
        <pc:sldMkLst>
          <pc:docMk/>
          <pc:sldMk cId="3241422811" sldId="259"/>
        </pc:sldMkLst>
        <pc:spChg chg="mod">
          <ac:chgData name="Susan Davis" userId="S::susan.davis30@login.cuny.edu::830ffacc-2815-4194-9aa4-471910b40160" providerId="AD" clId="Web-{DB7C7262-E55D-C89D-68D5-355A4F63B257}" dt="2026-08-27T14:50:28.618" v="10" actId="20577"/>
          <ac:spMkLst>
            <pc:docMk/>
            <pc:sldMk cId="3241422811" sldId="259"/>
            <ac:spMk id="3" creationId="{42EBC9DC-179A-2E08-9B1C-E0EC83E67F1D}"/>
          </ac:spMkLst>
        </pc:spChg>
      </pc:sldChg>
      <pc:sldChg chg="addSp delSp modSp">
        <pc:chgData name="Susan Davis" userId="S::susan.davis30@login.cuny.edu::830ffacc-2815-4194-9aa4-471910b40160" providerId="AD" clId="Web-{DB7C7262-E55D-C89D-68D5-355A4F63B257}" dt="2026-08-27T14:50:59.150" v="12" actId="20577"/>
        <pc:sldMkLst>
          <pc:docMk/>
          <pc:sldMk cId="786332788" sldId="277"/>
        </pc:sldMkLst>
        <pc:spChg chg="mod ord">
          <ac:chgData name="Susan Davis" userId="S::susan.davis30@login.cuny.edu::830ffacc-2815-4194-9aa4-471910b40160" providerId="AD" clId="Web-{DB7C7262-E55D-C89D-68D5-355A4F63B257}" dt="2026-08-27T14:45:12.515" v="8" actId="14100"/>
          <ac:spMkLst>
            <pc:docMk/>
            <pc:sldMk cId="786332788" sldId="277"/>
            <ac:spMk id="2" creationId="{195BA1FC-7B1E-51D4-7328-E2EF4EB6DBE7}"/>
          </ac:spMkLst>
        </pc:spChg>
        <pc:spChg chg="mod ord">
          <ac:chgData name="Susan Davis" userId="S::susan.davis30@login.cuny.edu::830ffacc-2815-4194-9aa4-471910b40160" providerId="AD" clId="Web-{DB7C7262-E55D-C89D-68D5-355A4F63B257}" dt="2026-08-27T14:50:59.150" v="12" actId="20577"/>
          <ac:spMkLst>
            <pc:docMk/>
            <pc:sldMk cId="786332788" sldId="277"/>
            <ac:spMk id="3" creationId="{B86C2AEF-1D22-9D12-227B-DC99BFA21958}"/>
          </ac:spMkLst>
        </pc:spChg>
        <pc:spChg chg="del">
          <ac:chgData name="Susan Davis" userId="S::susan.davis30@login.cuny.edu::830ffacc-2815-4194-9aa4-471910b40160" providerId="AD" clId="Web-{DB7C7262-E55D-C89D-68D5-355A4F63B257}" dt="2026-08-27T14:44:38.420" v="1"/>
          <ac:spMkLst>
            <pc:docMk/>
            <pc:sldMk cId="786332788" sldId="277"/>
            <ac:spMk id="66" creationId="{4F57DB1C-6494-4CC4-A5E8-931957565379}"/>
          </ac:spMkLst>
        </pc:spChg>
        <pc:spChg chg="del">
          <ac:chgData name="Susan Davis" userId="S::susan.davis30@login.cuny.edu::830ffacc-2815-4194-9aa4-471910b40160" providerId="AD" clId="Web-{DB7C7262-E55D-C89D-68D5-355A4F63B257}" dt="2026-08-27T14:44:38.420" v="1"/>
          <ac:spMkLst>
            <pc:docMk/>
            <pc:sldMk cId="786332788" sldId="277"/>
            <ac:spMk id="68" creationId="{FFFB778B-5206-4BB0-A468-327E71367654}"/>
          </ac:spMkLst>
        </pc:spChg>
        <pc:spChg chg="del">
          <ac:chgData name="Susan Davis" userId="S::susan.davis30@login.cuny.edu::830ffacc-2815-4194-9aa4-471910b40160" providerId="AD" clId="Web-{DB7C7262-E55D-C89D-68D5-355A4F63B257}" dt="2026-08-27T14:44:38.420" v="1"/>
          <ac:spMkLst>
            <pc:docMk/>
            <pc:sldMk cId="786332788" sldId="277"/>
            <ac:spMk id="70" creationId="{E6C0471D-BE03-4D81-BDB5-D510BC0D8A77}"/>
          </ac:spMkLst>
        </pc:spChg>
        <pc:spChg chg="del">
          <ac:chgData name="Susan Davis" userId="S::susan.davis30@login.cuny.edu::830ffacc-2815-4194-9aa4-471910b40160" providerId="AD" clId="Web-{DB7C7262-E55D-C89D-68D5-355A4F63B257}" dt="2026-08-27T14:44:38.420" v="1"/>
          <ac:spMkLst>
            <pc:docMk/>
            <pc:sldMk cId="786332788" sldId="277"/>
            <ac:spMk id="76" creationId="{A27691EB-14CF-4237-B5EB-C94B92677A05}"/>
          </ac:spMkLst>
        </pc:spChg>
        <pc:grpChg chg="del">
          <ac:chgData name="Susan Davis" userId="S::susan.davis30@login.cuny.edu::830ffacc-2815-4194-9aa4-471910b40160" providerId="AD" clId="Web-{DB7C7262-E55D-C89D-68D5-355A4F63B257}" dt="2026-08-27T14:44:38.420" v="1"/>
          <ac:grpSpMkLst>
            <pc:docMk/>
            <pc:sldMk cId="786332788" sldId="277"/>
            <ac:grpSpMk id="54" creationId="{28460BD8-AE3F-4AC9-9D0B-717052AA5D3A}"/>
          </ac:grpSpMkLst>
        </pc:grpChg>
        <pc:grpChg chg="add">
          <ac:chgData name="Susan Davis" userId="S::susan.davis30@login.cuny.edu::830ffacc-2815-4194-9aa4-471910b40160" providerId="AD" clId="Web-{DB7C7262-E55D-C89D-68D5-355A4F63B257}" dt="2026-08-27T14:44:38.420" v="1"/>
          <ac:grpSpMkLst>
            <pc:docMk/>
            <pc:sldMk cId="786332788" sldId="277"/>
            <ac:grpSpMk id="81" creationId="{88C9B83F-64CD-41C1-925F-A08801FFD0BD}"/>
          </ac:grpSpMkLst>
        </pc:grpChg>
        <pc:picChg chg="add mod modCrop">
          <ac:chgData name="Susan Davis" userId="S::susan.davis30@login.cuny.edu::830ffacc-2815-4194-9aa4-471910b40160" providerId="AD" clId="Web-{DB7C7262-E55D-C89D-68D5-355A4F63B257}" dt="2026-08-27T14:45:05.671" v="7"/>
          <ac:picMkLst>
            <pc:docMk/>
            <pc:sldMk cId="786332788" sldId="277"/>
            <ac:picMk id="4" creationId="{70B6A2DA-96F8-9E19-C1E5-24ABAE9835EF}"/>
          </ac:picMkLst>
        </pc:picChg>
        <pc:cxnChg chg="del">
          <ac:chgData name="Susan Davis" userId="S::susan.davis30@login.cuny.edu::830ffacc-2815-4194-9aa4-471910b40160" providerId="AD" clId="Web-{DB7C7262-E55D-C89D-68D5-355A4F63B257}" dt="2026-08-27T14:44:38.420" v="1"/>
          <ac:cxnSpMkLst>
            <pc:docMk/>
            <pc:sldMk cId="786332788" sldId="277"/>
            <ac:cxnSpMk id="72" creationId="{E5E836EB-03CD-4BA5-A751-21D2ACC28303}"/>
          </ac:cxnSpMkLst>
        </pc:cxnChg>
      </pc:sldChg>
    </pc:docChg>
  </pc:docChgLst>
  <pc:docChgLst>
    <pc:chgData name="Jean Kelly" userId="S::jean.kelly52@login.cuny.edu::e7f07f5c-1378-4462-9618-34e1649e57fa" providerId="AD" clId="Web-{66C3EF4A-F90B-C612-C14C-81EA134A8C27}"/>
    <pc:docChg chg="modSld">
      <pc:chgData name="Jean Kelly" userId="S::jean.kelly52@login.cuny.edu::e7f07f5c-1378-4462-9618-34e1649e57fa" providerId="AD" clId="Web-{66C3EF4A-F90B-C612-C14C-81EA134A8C27}" dt="2026-08-27T13:48:10.301" v="70" actId="1076"/>
      <pc:docMkLst>
        <pc:docMk/>
      </pc:docMkLst>
      <pc:sldChg chg="modSp">
        <pc:chgData name="Jean Kelly" userId="S::jean.kelly52@login.cuny.edu::e7f07f5c-1378-4462-9618-34e1649e57fa" providerId="AD" clId="Web-{66C3EF4A-F90B-C612-C14C-81EA134A8C27}" dt="2026-08-27T13:38:56.894" v="46" actId="20577"/>
        <pc:sldMkLst>
          <pc:docMk/>
          <pc:sldMk cId="3241422811" sldId="259"/>
        </pc:sldMkLst>
        <pc:spChg chg="mod">
          <ac:chgData name="Jean Kelly" userId="S::jean.kelly52@login.cuny.edu::e7f07f5c-1378-4462-9618-34e1649e57fa" providerId="AD" clId="Web-{66C3EF4A-F90B-C612-C14C-81EA134A8C27}" dt="2026-08-27T13:38:56.894" v="46" actId="20577"/>
          <ac:spMkLst>
            <pc:docMk/>
            <pc:sldMk cId="3241422811" sldId="259"/>
            <ac:spMk id="3" creationId="{42EBC9DC-179A-2E08-9B1C-E0EC83E67F1D}"/>
          </ac:spMkLst>
        </pc:spChg>
      </pc:sldChg>
      <pc:sldChg chg="addSp modSp">
        <pc:chgData name="Jean Kelly" userId="S::jean.kelly52@login.cuny.edu::e7f07f5c-1378-4462-9618-34e1649e57fa" providerId="AD" clId="Web-{66C3EF4A-F90B-C612-C14C-81EA134A8C27}" dt="2026-08-27T13:48:10.301" v="70" actId="1076"/>
        <pc:sldMkLst>
          <pc:docMk/>
          <pc:sldMk cId="2154640311" sldId="274"/>
        </pc:sldMkLst>
        <pc:spChg chg="mod">
          <ac:chgData name="Jean Kelly" userId="S::jean.kelly52@login.cuny.edu::e7f07f5c-1378-4462-9618-34e1649e57fa" providerId="AD" clId="Web-{66C3EF4A-F90B-C612-C14C-81EA134A8C27}" dt="2026-08-27T13:46:53.549" v="59" actId="20577"/>
          <ac:spMkLst>
            <pc:docMk/>
            <pc:sldMk cId="2154640311" sldId="274"/>
            <ac:spMk id="2" creationId="{9AD93DDF-2E82-BD55-1072-28BFC1F58982}"/>
          </ac:spMkLst>
        </pc:spChg>
        <pc:spChg chg="mod">
          <ac:chgData name="Jean Kelly" userId="S::jean.kelly52@login.cuny.edu::e7f07f5c-1378-4462-9618-34e1649e57fa" providerId="AD" clId="Web-{66C3EF4A-F90B-C612-C14C-81EA134A8C27}" dt="2026-08-27T13:44:44.092" v="53" actId="20577"/>
          <ac:spMkLst>
            <pc:docMk/>
            <pc:sldMk cId="2154640311" sldId="274"/>
            <ac:spMk id="3" creationId="{637CAE0A-EC0A-32DB-B950-995E00D735C1}"/>
          </ac:spMkLst>
        </pc:spChg>
        <pc:spChg chg="add mod">
          <ac:chgData name="Jean Kelly" userId="S::jean.kelly52@login.cuny.edu::e7f07f5c-1378-4462-9618-34e1649e57fa" providerId="AD" clId="Web-{66C3EF4A-F90B-C612-C14C-81EA134A8C27}" dt="2026-08-27T13:48:10.301" v="69" actId="1076"/>
          <ac:spMkLst>
            <pc:docMk/>
            <pc:sldMk cId="2154640311" sldId="274"/>
            <ac:spMk id="5" creationId="{D24CD114-2483-B4BD-E610-FAABE015B358}"/>
          </ac:spMkLst>
        </pc:spChg>
        <pc:spChg chg="add mod">
          <ac:chgData name="Jean Kelly" userId="S::jean.kelly52@login.cuny.edu::e7f07f5c-1378-4462-9618-34e1649e57fa" providerId="AD" clId="Web-{66C3EF4A-F90B-C612-C14C-81EA134A8C27}" dt="2026-08-27T13:48:10.301" v="70" actId="1076"/>
          <ac:spMkLst>
            <pc:docMk/>
            <pc:sldMk cId="2154640311" sldId="274"/>
            <ac:spMk id="7" creationId="{61318EAD-7556-349B-ED46-A72231FB7FF6}"/>
          </ac:spMkLst>
        </pc:spChg>
      </pc:sldChg>
      <pc:sldChg chg="modNotes">
        <pc:chgData name="Jean Kelly" userId="S::jean.kelly52@login.cuny.edu::e7f07f5c-1378-4462-9618-34e1649e57fa" providerId="AD" clId="Web-{66C3EF4A-F90B-C612-C14C-81EA134A8C27}" dt="2026-08-27T13:30:59.637" v="3"/>
        <pc:sldMkLst>
          <pc:docMk/>
          <pc:sldMk cId="2904188472" sldId="27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6845BA-5F62-40B4-8596-5E01F97B56CE}" type="datetimeFigureOut"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F04661-3D73-46BF-A730-F3264A84777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813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04661-3D73-46BF-A730-F3264A84777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17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04661-3D73-46BF-A730-F3264A84777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074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Jean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04661-3D73-46BF-A730-F3264A847771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667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Jean</a:t>
            </a:r>
          </a:p>
          <a:p>
            <a:r>
              <a:rPr lang="en-US">
                <a:ea typeface="Calibri"/>
                <a:cs typeface="Calibri"/>
              </a:rPr>
              <a:t>Laura Todd, CUNY Central</a:t>
            </a:r>
          </a:p>
          <a:p>
            <a:r>
              <a:rPr lang="en-US">
                <a:ea typeface="Calibri"/>
                <a:cs typeface="Calibri"/>
              </a:rPr>
              <a:t>Susan Bernstein from the English Department; </a:t>
            </a:r>
            <a:r>
              <a:rPr lang="en-US">
                <a:solidFill>
                  <a:srgbClr val="020202"/>
                </a:solidFill>
                <a:highlight>
                  <a:srgbClr val="FFFFFF"/>
                </a:highlight>
              </a:rPr>
              <a:t>experiential learning through a collective poetry quilt project 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04661-3D73-46BF-A730-F3264A847771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49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Jean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F04661-3D73-46BF-A730-F3264A847771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770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843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345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473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147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484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135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096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353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41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651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80767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9206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162223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9886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669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17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36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  <p:sldLayoutId id="2147483794" r:id="rId12"/>
    <p:sldLayoutId id="2147483795" r:id="rId13"/>
    <p:sldLayoutId id="2147483796" r:id="rId14"/>
    <p:sldLayoutId id="2147483797" r:id="rId15"/>
    <p:sldLayoutId id="214748379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c.cuny.edu/cetll/start-of-the-semester-checklist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qc.cuny.edu/cetll/whats-in-a-syllabu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qc.cuny.edu/cetll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hyperlink" Target="https://public.tableau.com/app/profile/qc.oie/viz/1_CollegeProfile-EnrolledStudents/EnrolledStdntProfile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F57DB1C-6494-4CC4-A5E8-9319575653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Isosceles Triangle 32">
            <a:extLst>
              <a:ext uri="{FF2B5EF4-FFF2-40B4-BE49-F238E27FC236}">
                <a16:creationId xmlns:a16="http://schemas.microsoft.com/office/drawing/2014/main" id="{FFFB778B-5206-4BB0-A468-327E71367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6C0471D-BE03-4D81-BDB5-D510BC0D8A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53379" y="-1"/>
            <a:ext cx="5438621" cy="6857999"/>
          </a:xfrm>
          <a:custGeom>
            <a:avLst/>
            <a:gdLst>
              <a:gd name="connsiteX0" fmla="*/ 0 w 5438621"/>
              <a:gd name="connsiteY0" fmla="*/ 0 h 6857999"/>
              <a:gd name="connsiteX1" fmla="*/ 573774 w 5438621"/>
              <a:gd name="connsiteY1" fmla="*/ 0 h 6857999"/>
              <a:gd name="connsiteX2" fmla="*/ 1182808 w 5438621"/>
              <a:gd name="connsiteY2" fmla="*/ 0 h 6857999"/>
              <a:gd name="connsiteX3" fmla="*/ 4537195 w 5438621"/>
              <a:gd name="connsiteY3" fmla="*/ 0 h 6857999"/>
              <a:gd name="connsiteX4" fmla="*/ 5187609 w 5438621"/>
              <a:gd name="connsiteY4" fmla="*/ 0 h 6857999"/>
              <a:gd name="connsiteX5" fmla="*/ 5438621 w 5438621"/>
              <a:gd name="connsiteY5" fmla="*/ 0 h 6857999"/>
              <a:gd name="connsiteX6" fmla="*/ 5438621 w 5438621"/>
              <a:gd name="connsiteY6" fmla="*/ 6857999 h 6857999"/>
              <a:gd name="connsiteX7" fmla="*/ 4802807 w 5438621"/>
              <a:gd name="connsiteY7" fmla="*/ 6857999 h 6857999"/>
              <a:gd name="connsiteX8" fmla="*/ 4537195 w 5438621"/>
              <a:gd name="connsiteY8" fmla="*/ 6857999 h 6857999"/>
              <a:gd name="connsiteX9" fmla="*/ 1182808 w 5438621"/>
              <a:gd name="connsiteY9" fmla="*/ 6857999 h 6857999"/>
              <a:gd name="connsiteX10" fmla="*/ 1049897 w 5438621"/>
              <a:gd name="connsiteY10" fmla="*/ 6857999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38621" h="6857999">
                <a:moveTo>
                  <a:pt x="0" y="0"/>
                </a:moveTo>
                <a:lnTo>
                  <a:pt x="573774" y="0"/>
                </a:lnTo>
                <a:lnTo>
                  <a:pt x="1182808" y="0"/>
                </a:lnTo>
                <a:lnTo>
                  <a:pt x="4537195" y="0"/>
                </a:lnTo>
                <a:lnTo>
                  <a:pt x="5187609" y="0"/>
                </a:lnTo>
                <a:lnTo>
                  <a:pt x="5438621" y="0"/>
                </a:lnTo>
                <a:lnTo>
                  <a:pt x="5438621" y="6857999"/>
                </a:lnTo>
                <a:lnTo>
                  <a:pt x="4802807" y="6857999"/>
                </a:lnTo>
                <a:lnTo>
                  <a:pt x="4537195" y="6857999"/>
                </a:lnTo>
                <a:lnTo>
                  <a:pt x="1182808" y="6857999"/>
                </a:lnTo>
                <a:lnTo>
                  <a:pt x="1049897" y="6857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5E836EB-03CD-4BA5-A751-21D2ACC2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453743" y="3483429"/>
            <a:ext cx="6738258" cy="3374570"/>
          </a:xfrm>
          <a:prstGeom prst="line">
            <a:avLst/>
          </a:prstGeom>
          <a:ln w="9525">
            <a:solidFill>
              <a:schemeClr val="accent1">
                <a:lumMod val="60000"/>
                <a:lumOff val="4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2721A85-1EA4-4D87-97AB-0BB4AB78F9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678143" y="0"/>
            <a:ext cx="860630" cy="6857999"/>
          </a:xfrm>
          <a:prstGeom prst="line">
            <a:avLst/>
          </a:prstGeom>
          <a:ln w="15875" cap="sq">
            <a:solidFill>
              <a:schemeClr val="accent1"/>
            </a:solidFill>
            <a:bevel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34" y="854529"/>
            <a:ext cx="5799665" cy="5148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000" dirty="0"/>
              <a:t>CETLL Faculty Orientation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00D9CC6-1AD8-D4EF-2F15-E23027B1D3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82278" y="1892300"/>
            <a:ext cx="4452785" cy="307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August 28, 2026</a:t>
            </a:r>
          </a:p>
          <a:p>
            <a:r>
              <a:rPr lang="en-US" dirty="0">
                <a:solidFill>
                  <a:srgbClr val="FFFFFF"/>
                </a:solidFill>
              </a:rPr>
              <a:t>9:30 am – 12:00 pm</a:t>
            </a:r>
          </a:p>
          <a:p>
            <a:r>
              <a:rPr lang="en-US" dirty="0">
                <a:solidFill>
                  <a:srgbClr val="FFFFFF"/>
                </a:solidFill>
              </a:rPr>
              <a:t>Music Building Atrium</a:t>
            </a:r>
          </a:p>
        </p:txBody>
      </p:sp>
      <p:sp>
        <p:nvSpPr>
          <p:cNvPr id="41" name="Isosceles Triangle 40">
            <a:extLst>
              <a:ext uri="{FF2B5EF4-FFF2-40B4-BE49-F238E27FC236}">
                <a16:creationId xmlns:a16="http://schemas.microsoft.com/office/drawing/2014/main" id="{A27691EB-14CF-4237-B5EB-C94B92677A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1349404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2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 descr="CETLL Logo">
            <a:extLst>
              <a:ext uri="{FF2B5EF4-FFF2-40B4-BE49-F238E27FC236}">
                <a16:creationId xmlns:a16="http://schemas.microsoft.com/office/drawing/2014/main" id="{50A48A35-57E8-3E64-200C-3F962C97A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886" y="5946840"/>
            <a:ext cx="2587925" cy="729640"/>
          </a:xfrm>
          <a:prstGeom prst="rect">
            <a:avLst/>
          </a:prstGeom>
        </p:spPr>
      </p:pic>
      <p:pic>
        <p:nvPicPr>
          <p:cNvPr id="7" name="Picture 6" descr="Queens College Logo">
            <a:extLst>
              <a:ext uri="{FF2B5EF4-FFF2-40B4-BE49-F238E27FC236}">
                <a16:creationId xmlns:a16="http://schemas.microsoft.com/office/drawing/2014/main" id="{ED470581-3FB1-DF7B-0185-47B9ED4F2C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04" t="11818" r="3008" b="11818"/>
          <a:stretch>
            <a:fillRect/>
          </a:stretch>
        </p:blipFill>
        <p:spPr>
          <a:xfrm>
            <a:off x="4044446" y="5881274"/>
            <a:ext cx="2584790" cy="854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56721E-9AF0-390D-F102-E3620760B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3844" y="753552"/>
            <a:ext cx="6116879" cy="28755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3000" kern="1200" dirty="0">
                <a:latin typeface="+mj-lt"/>
                <a:ea typeface="+mj-ea"/>
                <a:cs typeface="+mj-cs"/>
              </a:rPr>
              <a:t>Special Thanks to </a:t>
            </a:r>
            <a:br>
              <a:rPr lang="en-US" sz="3000" dirty="0"/>
            </a:br>
            <a:r>
              <a:rPr lang="en-US" sz="3000" kern="1200" dirty="0">
                <a:latin typeface="+mj-lt"/>
                <a:ea typeface="+mj-ea"/>
                <a:cs typeface="+mj-cs"/>
              </a:rPr>
              <a:t>PSC-CUNY </a:t>
            </a:r>
            <a:br>
              <a:rPr lang="en-US" sz="3000" dirty="0"/>
            </a:br>
            <a:r>
              <a:rPr lang="en-US" sz="3000" kern="1200" dirty="0">
                <a:latin typeface="+mj-lt"/>
                <a:ea typeface="+mj-ea"/>
                <a:cs typeface="+mj-cs"/>
              </a:rPr>
              <a:t>for providing breakfast &amp; </a:t>
            </a:r>
            <a:br>
              <a:rPr lang="en-US" sz="3000" kern="1200" dirty="0"/>
            </a:br>
            <a:r>
              <a:rPr lang="en-US" sz="3000" kern="1200" dirty="0">
                <a:latin typeface="+mj-lt"/>
                <a:ea typeface="+mj-ea"/>
                <a:cs typeface="+mj-cs"/>
              </a:rPr>
              <a:t>co-sponsoring this event!</a:t>
            </a:r>
            <a:endParaRPr lang="en-US" dirty="0"/>
          </a:p>
        </p:txBody>
      </p:sp>
      <p:pic>
        <p:nvPicPr>
          <p:cNvPr id="4" name="Picture 3" descr="PSC CUNY Logo">
            <a:extLst>
              <a:ext uri="{FF2B5EF4-FFF2-40B4-BE49-F238E27FC236}">
                <a16:creationId xmlns:a16="http://schemas.microsoft.com/office/drawing/2014/main" id="{8CDE175A-0EA9-EE85-C073-0A4C5C474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0346" y="3244691"/>
            <a:ext cx="2890167" cy="2353031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93DE733E-5B86-55E0-6B64-606CDD2D8A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273925" y="3733800"/>
            <a:ext cx="914400" cy="91440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0832754E-3D2D-2F30-E32C-B4E1605C0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74861" y="37338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3524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3C2E6C-E29C-E204-E4C6-6ED946585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5BA1FC-7B1E-51D4-7328-E2EF4EB6D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89029" y="1695598"/>
            <a:ext cx="3371373" cy="23552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Welcome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6C2AEF-1D22-9D12-227B-DC99BFA219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80563" y="4050833"/>
            <a:ext cx="3393907" cy="1096899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r">
              <a:lnSpc>
                <a:spcPct val="90000"/>
              </a:lnSpc>
            </a:pPr>
            <a:r>
              <a:rPr lang="en-US" b="1" dirty="0"/>
              <a:t>President Betsy </a:t>
            </a:r>
            <a:r>
              <a:rPr lang="en-US" b="1" dirty="0" err="1"/>
              <a:t>Hendrey</a:t>
            </a:r>
            <a:endParaRPr lang="en-US" b="1" dirty="0"/>
          </a:p>
          <a:p>
            <a:pPr algn="r">
              <a:lnSpc>
                <a:spcPct val="90000"/>
              </a:lnSpc>
            </a:pPr>
            <a:r>
              <a:rPr lang="en-US" dirty="0"/>
              <a:t>Interim President</a:t>
            </a:r>
          </a:p>
          <a:p>
            <a:pPr algn="r">
              <a:lnSpc>
                <a:spcPct val="90000"/>
              </a:lnSpc>
            </a:pPr>
            <a:r>
              <a:rPr lang="en-US" dirty="0"/>
              <a:t>Queens College, CUNY</a:t>
            </a:r>
          </a:p>
        </p:txBody>
      </p:sp>
      <p:pic>
        <p:nvPicPr>
          <p:cNvPr id="4" name="Picture 3" descr="Jefferson Hall at Queens College">
            <a:extLst>
              <a:ext uri="{FF2B5EF4-FFF2-40B4-BE49-F238E27FC236}">
                <a16:creationId xmlns:a16="http://schemas.microsoft.com/office/drawing/2014/main" id="{70B6A2DA-96F8-9E19-C1E5-24ABAE9835E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539" t="1481" r="33275" b="-1481"/>
          <a:stretch>
            <a:fillRect/>
          </a:stretch>
        </p:blipFill>
        <p:spPr>
          <a:xfrm>
            <a:off x="-123568" y="-1"/>
            <a:ext cx="5520894" cy="6969212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grpSp>
        <p:nvGrpSpPr>
          <p:cNvPr id="81" name="Group 8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6" name="Isosceles Triangle 8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8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8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0" name="Isosceles Triangle 8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91" name="Isosceles Triangle 9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63327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4296F-3C54-46BB-3BF8-676362C46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74498"/>
            <a:ext cx="8596668" cy="663529"/>
          </a:xfrm>
        </p:spPr>
        <p:txBody>
          <a:bodyPr>
            <a:normAutofit fontScale="90000"/>
          </a:bodyPr>
          <a:lstStyle/>
          <a:p>
            <a:r>
              <a:rPr lang="en-US" dirty="0"/>
              <a:t>Pair Share Icebreaker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CABABD-DE34-EDF5-13ED-9B37874EB5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288948"/>
            <a:ext cx="8596668" cy="4971189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/>
              <a:t>Turn to the person sitting next to you and take turns sharing (2 minutes each):</a:t>
            </a:r>
          </a:p>
          <a:p>
            <a:endParaRPr lang="en-US" sz="2800"/>
          </a:p>
          <a:p>
            <a:pPr marL="457200" indent="-457200">
              <a:buAutoNum type="arabicPeriod"/>
            </a:pPr>
            <a:r>
              <a:rPr lang="en-US" sz="2800"/>
              <a:t>Share your name, department, and title(s) of course(s) you’re teaching this fall.</a:t>
            </a:r>
          </a:p>
          <a:p>
            <a:pPr marL="457200" indent="-457200">
              <a:buAutoNum type="arabicPeriod"/>
            </a:pPr>
            <a:r>
              <a:rPr lang="en-US" sz="2800"/>
              <a:t>What are you looking forward to about your teaching (or any other work at QC) this semester?</a:t>
            </a:r>
          </a:p>
          <a:p>
            <a:pPr marL="457200" indent="-457200">
              <a:buAutoNum type="arabicPeriod"/>
            </a:pPr>
            <a:r>
              <a:rPr lang="en-US" sz="2800"/>
              <a:t>What are you hoping to take away from the Orientation today?</a:t>
            </a:r>
          </a:p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89184E6-2E5D-2730-7297-9B5F81B49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38800" y="1474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5063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43" name="Rectangle 42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46A66C-0C23-BBC3-9CCF-41DDA4DD5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646" y="999460"/>
            <a:ext cx="662048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000"/>
              <a:t>Center for Excellence in Teaching, Learning, &amp; Leadership (CETLL)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EBC9DC-179A-2E08-9B1C-E0EC83E67F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4246566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/>
              <a:t>Susa</a:t>
            </a:r>
            <a:r>
              <a:rPr lang="en-US" b="1">
                <a:solidFill>
                  <a:srgbClr val="7F7F7F"/>
                </a:solidFill>
              </a:rPr>
              <a:t>n A.</a:t>
            </a:r>
            <a:r>
              <a:rPr lang="en-US" b="1"/>
              <a:t> Davis, Ph.D.</a:t>
            </a:r>
          </a:p>
          <a:p>
            <a:r>
              <a:rPr lang="en-US" sz="1800"/>
              <a:t>CETLL Director</a:t>
            </a:r>
          </a:p>
          <a:p>
            <a:r>
              <a:rPr lang="en-US" sz="1800"/>
              <a:t>Professor of Music Education</a:t>
            </a:r>
          </a:p>
          <a:p>
            <a:endParaRPr lang="en-US" sz="1800"/>
          </a:p>
          <a:p>
            <a:r>
              <a:rPr lang="en-US" b="1"/>
              <a:t>Meagan Sullivan</a:t>
            </a:r>
            <a:endParaRPr lang="en-US"/>
          </a:p>
          <a:p>
            <a:r>
              <a:rPr lang="en-US" sz="1800"/>
              <a:t>Administrative Coordinator</a:t>
            </a:r>
            <a:endParaRPr lang="en-US"/>
          </a:p>
        </p:txBody>
      </p:sp>
      <p:sp>
        <p:nvSpPr>
          <p:cNvPr id="45" name="Isosceles Triangle 44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422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FB572-DF90-D78E-DB30-9629AF6D3C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93DDF-2E82-BD55-1072-28BFC1F58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477698"/>
            <a:ext cx="8596668" cy="663529"/>
          </a:xfrm>
        </p:spPr>
        <p:txBody>
          <a:bodyPr>
            <a:normAutofit/>
          </a:bodyPr>
          <a:lstStyle/>
          <a:p>
            <a:r>
              <a:rPr lang="en-US" sz="3200"/>
              <a:t>CETLL Professional Development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CAE0A-EC0A-32DB-B950-995E00D735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7335" y="1149248"/>
            <a:ext cx="8596668" cy="3586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buFont typeface="Arial" charset="2"/>
              <a:buChar char="•"/>
            </a:pPr>
            <a:r>
              <a:rPr lang="en-US" sz="2400"/>
              <a:t>Pedagogy</a:t>
            </a:r>
          </a:p>
          <a:p>
            <a:pPr marL="342900" indent="-342900">
              <a:buFont typeface="Arial" charset="2"/>
              <a:buChar char="•"/>
            </a:pPr>
            <a:r>
              <a:rPr lang="en-US" sz="2400"/>
              <a:t>Generative AI</a:t>
            </a:r>
          </a:p>
          <a:p>
            <a:pPr marL="342900" indent="-342900">
              <a:buFont typeface="Arial" charset="2"/>
              <a:buChar char="•"/>
            </a:pPr>
            <a:r>
              <a:rPr lang="en-US" sz="2400">
                <a:ea typeface="+mn-lt"/>
                <a:cs typeface="+mn-lt"/>
              </a:rPr>
              <a:t>Collaborative Community</a:t>
            </a:r>
          </a:p>
          <a:p>
            <a:pPr marL="342900" indent="-342900">
              <a:buFont typeface="Arial" charset="2"/>
              <a:buChar char="•"/>
            </a:pPr>
            <a:r>
              <a:rPr lang="en-US" sz="2400">
                <a:ea typeface="+mn-lt"/>
                <a:cs typeface="+mn-lt"/>
              </a:rPr>
              <a:t>Universal Design for Learning (UDL)</a:t>
            </a:r>
            <a:endParaRPr lang="en-US" sz="2400"/>
          </a:p>
          <a:p>
            <a:pPr marL="342900" indent="-342900">
              <a:buFont typeface="Arial" charset="2"/>
              <a:buChar char="•"/>
            </a:pPr>
            <a:r>
              <a:rPr lang="en-US" sz="2400"/>
              <a:t>Accessibility</a:t>
            </a:r>
          </a:p>
          <a:p>
            <a:pPr marL="342900" indent="-342900">
              <a:buFont typeface="Arial" charset="2"/>
              <a:buChar char="•"/>
            </a:pPr>
            <a:r>
              <a:rPr lang="en-US" sz="2400">
                <a:ea typeface="+mn-lt"/>
                <a:cs typeface="+mn-lt"/>
              </a:rPr>
              <a:t>Teaching &amp; Learning Showcases</a:t>
            </a:r>
            <a:endParaRPr lang="en-US" sz="2400"/>
          </a:p>
          <a:p>
            <a:pPr marL="342900" indent="-342900">
              <a:buFont typeface="Arial" charset="2"/>
              <a:buChar char="•"/>
            </a:pPr>
            <a:endParaRPr lang="en-US" sz="280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24CD114-2483-B4BD-E610-FAABE015B358}"/>
              </a:ext>
            </a:extLst>
          </p:cNvPr>
          <p:cNvSpPr txBox="1">
            <a:spLocks/>
          </p:cNvSpPr>
          <p:nvPr/>
        </p:nvSpPr>
        <p:spPr>
          <a:xfrm>
            <a:off x="677335" y="4211498"/>
            <a:ext cx="8596668" cy="6635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kern="1200" cap="none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300"/>
              <a:t>Semester Basics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1318EAD-7556-349B-ED46-A72231FB7FF6}"/>
              </a:ext>
            </a:extLst>
          </p:cNvPr>
          <p:cNvSpPr txBox="1">
            <a:spLocks/>
          </p:cNvSpPr>
          <p:nvPr/>
        </p:nvSpPr>
        <p:spPr>
          <a:xfrm>
            <a:off x="677335" y="4870348"/>
            <a:ext cx="8596668" cy="126278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charset="2"/>
              <a:buChar char="•"/>
            </a:pPr>
            <a:r>
              <a:rPr lang="en-US" sz="2400">
                <a:solidFill>
                  <a:schemeClr val="tx1">
                    <a:lumMod val="49000"/>
                    <a:lumOff val="51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Semester Checklist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pPr marL="342900" indent="-342900">
              <a:buFont typeface="Arial" charset="2"/>
              <a:buChar char="•"/>
            </a:pPr>
            <a:r>
              <a:rPr lang="en-US" sz="2400">
                <a:solidFill>
                  <a:schemeClr val="tx1">
                    <a:lumMod val="49000"/>
                    <a:lumOff val="51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Syllabus Template</a:t>
            </a:r>
            <a:endParaRPr lang="en-US" sz="2400">
              <a:solidFill>
                <a:schemeClr val="tx1">
                  <a:lumMod val="49000"/>
                  <a:lumOff val="51000"/>
                </a:schemeClr>
              </a:solidFill>
            </a:endParaRPr>
          </a:p>
          <a:p>
            <a:endParaRPr lang="en-US">
              <a:solidFill>
                <a:schemeClr val="tx1">
                  <a:lumMod val="49000"/>
                  <a:lumOff val="51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640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D1316-CC67-EAEE-8E98-A1945331B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994" y="229013"/>
            <a:ext cx="8596668" cy="95306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CETLL Upcoming Events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182EB-1891-65D0-3A60-7D159803C6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2994" y="1172789"/>
            <a:ext cx="9126350" cy="146442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b="1">
                <a:solidFill>
                  <a:srgbClr val="7030A0"/>
                </a:solidFill>
              </a:rPr>
              <a:t>CUNY's Digital Accessibility Initiative (DAI) Speaking Tour</a:t>
            </a:r>
            <a:r>
              <a:rPr lang="en-US" sz="1800" b="1"/>
              <a:t> with Laura Todd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Monday, September 28, 2026, 12:15pm-1:30pm, Hybrid: in-person location TBD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Learn more about CUNY's DAI and the new self-paced DAI course in Brightspace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Co-hosted by CETLL and the Rosenthal Library</a:t>
            </a:r>
          </a:p>
          <a:p>
            <a:endParaRPr lang="en-US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DA40567-1201-C8EF-3EA5-B768D4FA2F93}"/>
              </a:ext>
            </a:extLst>
          </p:cNvPr>
          <p:cNvSpPr txBox="1">
            <a:spLocks/>
          </p:cNvSpPr>
          <p:nvPr/>
        </p:nvSpPr>
        <p:spPr>
          <a:xfrm>
            <a:off x="606711" y="2942116"/>
            <a:ext cx="8596668" cy="159452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rgbClr val="7030A0"/>
                </a:solidFill>
              </a:rPr>
              <a:t>Pedagogy Pop-Ups: Poetry is Not a Luxury</a:t>
            </a:r>
            <a:r>
              <a:rPr lang="en-US" sz="1800" b="1"/>
              <a:t> with Susan Bernstein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Monday, October 05, 2026, 12:15pm-1:15pm, QC Makerspace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Learn more about experiential learning through a collective poetry quilt class project done in collaboration with QC Makerspace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E0BC9C67-648F-3643-B79C-966FA2CC33BF}"/>
              </a:ext>
            </a:extLst>
          </p:cNvPr>
          <p:cNvSpPr txBox="1">
            <a:spLocks/>
          </p:cNvSpPr>
          <p:nvPr/>
        </p:nvSpPr>
        <p:spPr>
          <a:xfrm>
            <a:off x="606711" y="4531164"/>
            <a:ext cx="8838278" cy="182683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1">
                <a:solidFill>
                  <a:srgbClr val="7030A0"/>
                </a:solidFill>
              </a:rPr>
              <a:t>Career-Connected Learning in the Curriculum </a:t>
            </a:r>
            <a:r>
              <a:rPr lang="en-US" sz="1800" b="1">
                <a:solidFill>
                  <a:srgbClr val="8C8C8C"/>
                </a:solidFill>
              </a:rPr>
              <a:t>with Cristina Di Meo &amp; Friends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Thursday, October 15, 2026, 12:00pm-2:00pm, Muyskens Conference Room</a:t>
            </a:r>
          </a:p>
          <a:p>
            <a:pPr marL="342900" indent="-342900">
              <a:buFont typeface="Arial" charset="2"/>
              <a:buChar char="•"/>
            </a:pPr>
            <a:r>
              <a:rPr lang="en-US" sz="1800"/>
              <a:t>Learn more about Career-Connected Learning in the Curriculum: Best Practices at QC and Across CUNY</a:t>
            </a:r>
          </a:p>
        </p:txBody>
      </p:sp>
    </p:spTree>
    <p:extLst>
      <p:ext uri="{BB962C8B-B14F-4D97-AF65-F5344CB8AC3E}">
        <p14:creationId xmlns:p14="http://schemas.microsoft.com/office/powerpoint/2010/main" val="29041884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71D3D-D87C-CC87-2E1C-2741532AF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152B-B415-134A-B0D8-DFE842FF78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5" y="274498"/>
            <a:ext cx="8596668" cy="663529"/>
          </a:xfrm>
        </p:spPr>
        <p:txBody>
          <a:bodyPr>
            <a:normAutofit fontScale="90000"/>
          </a:bodyPr>
          <a:lstStyle/>
          <a:p>
            <a:r>
              <a:rPr lang="en-US">
                <a:hlinkClick r:id="rId3"/>
              </a:rPr>
              <a:t>CETLL Website</a:t>
            </a:r>
            <a:endParaRPr lang="en-US"/>
          </a:p>
        </p:txBody>
      </p:sp>
      <p:pic>
        <p:nvPicPr>
          <p:cNvPr id="6" name="Picture 5" descr="QR Code to CETLL Website">
            <a:extLst>
              <a:ext uri="{FF2B5EF4-FFF2-40B4-BE49-F238E27FC236}">
                <a16:creationId xmlns:a16="http://schemas.microsoft.com/office/drawing/2014/main" id="{D9C54067-A844-B7C2-E5F7-C752A37E8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250" y="920750"/>
            <a:ext cx="5626100" cy="562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674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887ED28-A2D8-BC37-BE64-E8C2D9A1909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80438" y="664948"/>
            <a:ext cx="8596668" cy="953069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+mj-ea"/>
                <a:cs typeface="+mj-cs"/>
                <a:hlinkClick r:id="rId2"/>
              </a:rPr>
              <a:t>Enrolled Student Profile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8" descr="People walking through Queens College Campus">
            <a:extLst>
              <a:ext uri="{FF2B5EF4-FFF2-40B4-BE49-F238E27FC236}">
                <a16:creationId xmlns:a16="http://schemas.microsoft.com/office/drawing/2014/main" id="{E165103E-2C15-6D04-9D46-17DC49A76E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821" y="2125496"/>
            <a:ext cx="7772400" cy="406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91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78EC89-7B39-C57E-5A56-B83D8E86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AAA707A-1FEC-C48C-B887-9AC8E1AA47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569F868-12A2-18D0-9644-98B84569B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48BFDB4-FFC7-5DB9-97B3-28C0F3FB82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33966A07-5DA3-1A36-8AD4-0BB2C3C12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262E8752-DACB-DF01-5561-8B149147D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FA7F0D41-017E-0476-B3CB-FEF08BFED4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F9D67BEF-4935-78D4-4FD6-77FBFFCD8D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80A9EEF9-E065-1105-03D9-C74088270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4B235BD3-9CCD-C9ED-27A3-770836645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25F19FF9-9CF4-3D36-AB2E-3D67678BDE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FF2A373A-68A2-BAD5-5166-054466B611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73827D22-D086-DC96-192B-E52B7F04D0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9012E2-3038-16C9-7BD4-C02C684188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Financial Aid</a:t>
            </a:r>
            <a:br>
              <a:rPr lang="en-US" sz="5400"/>
            </a:br>
            <a:r>
              <a:rPr lang="en-US" sz="5400"/>
              <a:t>&amp; Registrar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DA8150-5659-B9BD-176F-7E6DF18348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312362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7F7F7F"/>
                </a:solidFill>
                <a:ea typeface="+mn-lt"/>
                <a:cs typeface="+mn-lt"/>
              </a:rPr>
              <a:t>Walter Velas</a:t>
            </a:r>
            <a:endParaRPr lang="en-US" b="1" dirty="0">
              <a:solidFill>
                <a:srgbClr val="7F7F7F"/>
              </a:solidFill>
              <a:ea typeface="+mn-lt"/>
              <a:cs typeface="+mn-lt"/>
            </a:endParaRPr>
          </a:p>
          <a:p>
            <a:r>
              <a:rPr lang="en-US" sz="1800" dirty="0">
                <a:solidFill>
                  <a:srgbClr val="7F7F7F"/>
                </a:solidFill>
                <a:ea typeface="+mn-lt"/>
                <a:cs typeface="+mn-lt"/>
              </a:rPr>
              <a:t>Financial Aid </a:t>
            </a:r>
            <a:r>
              <a:rPr lang="en-US" sz="1800">
                <a:solidFill>
                  <a:srgbClr val="7F7F7F"/>
                </a:solidFill>
                <a:ea typeface="+mn-lt"/>
                <a:cs typeface="+mn-lt"/>
              </a:rPr>
              <a:t>Services</a:t>
            </a:r>
            <a:endParaRPr lang="en-US"/>
          </a:p>
          <a:p>
            <a:endParaRPr lang="en-US" b="1">
              <a:solidFill>
                <a:srgbClr val="7F7F7F"/>
              </a:solidFill>
              <a:ea typeface="+mn-lt"/>
              <a:cs typeface="+mn-lt"/>
            </a:endParaRPr>
          </a:p>
          <a:p>
            <a:r>
              <a:rPr lang="en-US" b="1">
                <a:solidFill>
                  <a:srgbClr val="7F7F7F"/>
                </a:solidFill>
                <a:ea typeface="+mn-lt"/>
                <a:cs typeface="+mn-lt"/>
              </a:rPr>
              <a:t>Jomy George</a:t>
            </a:r>
            <a:endParaRPr lang="en-US"/>
          </a:p>
          <a:p>
            <a:r>
              <a:rPr lang="en-US" sz="1800"/>
              <a:t>Registrar Director</a:t>
            </a:r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7B128DD7-D219-9149-3C7C-06E8DA77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2FD1CD8-FBA2-C642-59A9-0EADF2DD8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39680D7D-F67D-B782-3E59-9F11BF4637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89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088CAB-0E9D-0105-28F0-697000747E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864B47E-4FEE-8171-7944-38375D6C19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F81DC0C-C250-AFC7-2F73-099973990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0E1A07F-C3BC-7EA3-9DA1-4284837D3A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3AC5C176-3CE1-BF35-7593-9AB26DD85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CF26A4B1-BA3E-1763-C7C0-A9AE9EBBE6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A4C9A98-46FA-5C4C-7F1A-8D4D30FF0D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A307EC53-10CC-D965-53F6-09AB441196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FD80FFD7-447B-5233-AC4A-59BE2BEEF8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E61FEA46-8AE7-6436-3E5C-9C7E7CC2A3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4D943751-FBFA-05B5-077D-2B4828874A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A755ED71-EA76-4EA1-6005-D656610F49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7D1002C-0EE9-D1B2-EE9E-00C5FC550A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5A5C83-0C71-569A-3C5F-65BAEAED58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804" y="999460"/>
            <a:ext cx="6179329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Office for Students</a:t>
            </a:r>
            <a:br>
              <a:rPr lang="en-US" sz="5400"/>
            </a:br>
            <a:r>
              <a:rPr lang="en-US" sz="5400"/>
              <a:t>with Disabilities and Access (OSDA)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7711A1-2081-14A5-A906-4F1103B3F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312362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7F7F7F"/>
                </a:solidFill>
                <a:ea typeface="+mn-lt"/>
                <a:cs typeface="+mn-lt"/>
              </a:rPr>
              <a:t>Wahidur Roni</a:t>
            </a:r>
            <a:endParaRPr lang="en-US"/>
          </a:p>
          <a:p>
            <a:r>
              <a:rPr lang="en-US" sz="1800">
                <a:solidFill>
                  <a:srgbClr val="7F7F7F"/>
                </a:solidFill>
                <a:ea typeface="+mn-lt"/>
                <a:cs typeface="+mn-lt"/>
              </a:rPr>
              <a:t>Interim Associate Director</a:t>
            </a:r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BD388938-4F9B-16E8-45BA-FD4335646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A790E107-0627-0162-D472-977551BED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FA7C822C-49D4-CFDC-FF3E-BF0730F081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4865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BFEA4-98F9-8AF0-2366-79C9F868E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6EADD9E-8996-5198-1A85-9C7CEA885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102B3D5F-2C53-B5A5-13FA-2C50A9D88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537438F-0282-7E11-EF72-FC75A016DC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883D77B-BC68-8817-C091-4AE5975A2E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7D4CF445-309F-6EE1-4C7E-BCB70E3EF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7F7F7F5-5BA0-997F-E317-A115CC5AE7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2CC361C-27D8-E9BB-9A41-ECD478AFBD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52575957-727F-A734-BA1A-EFB324060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FA879DD9-50C3-8C3C-B375-BCD1ABDE46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3254F909-CD81-1E66-9424-A8F618580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6A767C13-7C78-B8E7-1ED6-1F26E3890E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01381D2-2824-E1A1-0792-23FE9FC26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82536C-B689-B644-9D6B-BE31F571B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5804" y="999460"/>
            <a:ext cx="6179329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Office of Innovation and Student Success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1381D5-7676-48DC-C2C3-7B210F3C1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3544725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7F7F7F"/>
                </a:solidFill>
                <a:ea typeface="+mn-lt"/>
                <a:cs typeface="+mn-lt"/>
              </a:rPr>
              <a:t>Dr. Ahmad Sims</a:t>
            </a:r>
            <a:endParaRPr lang="en-US"/>
          </a:p>
          <a:p>
            <a:r>
              <a:rPr lang="en-US" sz="1800">
                <a:solidFill>
                  <a:srgbClr val="7F7F7F"/>
                </a:solidFill>
                <a:ea typeface="+mn-lt"/>
                <a:cs typeface="+mn-lt"/>
              </a:rPr>
              <a:t>Associate Provost for Innovation and Student Success</a:t>
            </a:r>
          </a:p>
          <a:p>
            <a:endParaRPr lang="en-US" sz="1800" dirty="0"/>
          </a:p>
          <a:p>
            <a:r>
              <a:rPr lang="en-US" b="1"/>
              <a:t>Melissa Faulkner</a:t>
            </a:r>
          </a:p>
          <a:p>
            <a:r>
              <a:rPr lang="en-US" sz="1800"/>
              <a:t>Executive Director for Student </a:t>
            </a:r>
            <a:r>
              <a:rPr lang="en-US" sz="1800" dirty="0"/>
              <a:t>Success and Career Outcomes</a:t>
            </a:r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17230E09-4698-C0DB-6786-4AFB8D5C3A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F6A10DA-B422-054F-1569-6FEF6DE51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79C20733-93EA-5F35-7778-347B3D998B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7009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F209F67-4496-1437-1BB8-7AC23AA82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65" y="1678665"/>
            <a:ext cx="3887839" cy="237216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5400" dirty="0"/>
              <a:t>The Library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AB4810-0143-8662-51AF-FEB47DCEF0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797" y="4050833"/>
            <a:ext cx="4306486" cy="1096899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algn="r">
              <a:lnSpc>
                <a:spcPct val="90000"/>
              </a:lnSpc>
            </a:pPr>
            <a:r>
              <a:rPr lang="en-US" b="1"/>
              <a:t>Dr. Leila Walker</a:t>
            </a:r>
          </a:p>
          <a:p>
            <a:pPr algn="r">
              <a:lnSpc>
                <a:spcPct val="90000"/>
              </a:lnSpc>
            </a:pPr>
            <a:r>
              <a:rPr lang="en-US" sz="1800"/>
              <a:t>Humanities &amp; Digital Scholarship Librarian</a:t>
            </a:r>
          </a:p>
          <a:p>
            <a:pPr algn="r">
              <a:lnSpc>
                <a:spcPct val="90000"/>
              </a:lnSpc>
            </a:pPr>
            <a:r>
              <a:rPr lang="en-US" sz="1800"/>
              <a:t>Assistant Professor</a:t>
            </a:r>
          </a:p>
          <a:p>
            <a:pPr algn="r">
              <a:lnSpc>
                <a:spcPct val="90000"/>
              </a:lnSpc>
            </a:pPr>
            <a:endParaRPr lang="en-US" sz="1500"/>
          </a:p>
        </p:txBody>
      </p:sp>
      <p:pic>
        <p:nvPicPr>
          <p:cNvPr id="4" name="Picture 3" descr="Lobby of Rosenthal Library">
            <a:extLst>
              <a:ext uri="{FF2B5EF4-FFF2-40B4-BE49-F238E27FC236}">
                <a16:creationId xmlns:a16="http://schemas.microsoft.com/office/drawing/2014/main" id="{1751176D-36F4-7783-E0D8-F8E784891A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56" r="6489" b="6691"/>
          <a:stretch>
            <a:fillRect/>
          </a:stretch>
        </p:blipFill>
        <p:spPr>
          <a:xfrm>
            <a:off x="20" y="-1"/>
            <a:ext cx="5394940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6357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28460BD8-AE3F-4AC9-9D0B-717052AA5D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4420CFE-F482-466E-9E1E-C78513C0B8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331032B-BD21-4BDA-920C-12E3580525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7514DA3-59E7-409E-8A3B-AD097F6E56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57B9A2A6-3BE4-4599-9364-F71C5BFD61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4FD744C6-4ED8-4BC9-BF68-6BDF701C5D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092C5BAD-C911-4F8F-A1C5-470268BE66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B133D0C8-4EC4-424F-8E70-0482D5B1B6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7B1532A0-F4B3-4DE8-B18F-740CAAD25A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8EFDD162-BBBA-4062-8BBF-53DBA10913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DCFC9E65-3E19-4483-B952-25D29683CA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DD6BC9EB-F181-48AB-BCA2-3D1DB20D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6646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5A2EC3-7C11-8FDC-6203-8130E1288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7066" y="999460"/>
            <a:ext cx="5698067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/>
              <a:t>Information Technology Services (ITS)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7C8E2-CC5B-1C21-B862-0971CCDBD9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871971" y="999460"/>
            <a:ext cx="3123620" cy="447985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>
                <a:solidFill>
                  <a:srgbClr val="7F7F7F"/>
                </a:solidFill>
                <a:ea typeface="+mn-lt"/>
                <a:cs typeface="+mn-lt"/>
              </a:rPr>
              <a:t>Theo Nicolaou</a:t>
            </a:r>
            <a:endParaRPr lang="en-US"/>
          </a:p>
          <a:p>
            <a:r>
              <a:rPr lang="en-US" sz="1800"/>
              <a:t>ITS Service Desk Staff</a:t>
            </a:r>
            <a:endParaRPr lang="en-US"/>
          </a:p>
        </p:txBody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D33AAA80-39DC-4020-9BFF-0718F35C7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9C5D90B-7EE3-4D26-AB7D-A5A3A6E112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639186"/>
            <a:ext cx="0" cy="320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1177F295-741F-4EFF-B0CA-BE69295ADA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 flipV="1">
            <a:off x="11349404" y="1217756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747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4E31F1-7454-C866-4010-3AECB3B38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4855" y="1261331"/>
            <a:ext cx="3497565" cy="300266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PSC-CUNY</a:t>
            </a:r>
            <a:b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QC Chapter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3E45AF-AEE1-E94A-96CC-3DA69F2FFE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4374" y="4349450"/>
            <a:ext cx="3498045" cy="132585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/>
              <a:t>Dr. Erica Doran</a:t>
            </a:r>
          </a:p>
          <a:p>
            <a:r>
              <a:rPr lang="en-US" sz="1800"/>
              <a:t>Chapter Chair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AA330523-F25B-4007-B3E5-ABB5637D16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4" y="1270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Picture 3" descr="PSC CUNY Logo">
            <a:extLst>
              <a:ext uri="{FF2B5EF4-FFF2-40B4-BE49-F238E27FC236}">
                <a16:creationId xmlns:a16="http://schemas.microsoft.com/office/drawing/2014/main" id="{C58D147D-853A-9B61-5F68-6AE1A972D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398" y="1973229"/>
            <a:ext cx="4509915" cy="361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9726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84612-2546-F7D1-C1C0-627267AEA1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8793" y="1566131"/>
            <a:ext cx="4629034" cy="169556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000" dirty="0"/>
              <a:t>FEEDBACK</a:t>
            </a:r>
            <a:br>
              <a:rPr lang="en-US" sz="5000" dirty="0"/>
            </a:br>
            <a:r>
              <a:rPr lang="en-US" sz="5000" dirty="0"/>
              <a:t>FORM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95811D-5B57-90E0-0287-94A0178BF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52486" y="3422118"/>
            <a:ext cx="4607374" cy="1564951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n-US" sz="1500"/>
              <a:t>Thank you for participating in the event! We welcome your feedback so that we can learn what was most important and helpful for you and improve for the future.</a:t>
            </a:r>
            <a:endParaRPr lang="en-US"/>
          </a:p>
          <a:p>
            <a:pPr algn="ctr">
              <a:lnSpc>
                <a:spcPct val="90000"/>
              </a:lnSpc>
            </a:pPr>
            <a:r>
              <a:rPr lang="en-US" sz="1500" b="1"/>
              <a:t>Scan the QR Code to access the feedback form.</a:t>
            </a:r>
            <a:endParaRPr lang="en-US" b="1"/>
          </a:p>
        </p:txBody>
      </p:sp>
      <p:pic>
        <p:nvPicPr>
          <p:cNvPr id="4" name="Picture 3" descr="QR Code to feedback form">
            <a:extLst>
              <a:ext uri="{FF2B5EF4-FFF2-40B4-BE49-F238E27FC236}">
                <a16:creationId xmlns:a16="http://schemas.microsoft.com/office/drawing/2014/main" id="{631BCE4A-698C-B718-D9E8-887E540D1B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719" r="156" b="1563"/>
          <a:stretch>
            <a:fillRect/>
          </a:stretch>
        </p:blipFill>
        <p:spPr>
          <a:xfrm>
            <a:off x="693942" y="1117908"/>
            <a:ext cx="4776729" cy="4625900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072230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43BCE2333FE346B7CED56697DF9A52" ma:contentTypeVersion="20" ma:contentTypeDescription="Create a new document." ma:contentTypeScope="" ma:versionID="9783e8ee27df9e6d96e815798df1b76a">
  <xsd:schema xmlns:xsd="http://www.w3.org/2001/XMLSchema" xmlns:xs="http://www.w3.org/2001/XMLSchema" xmlns:p="http://schemas.microsoft.com/office/2006/metadata/properties" xmlns:ns2="ad8db9e2-6599-41bd-a036-820a7a7939c2" xmlns:ns3="8b6edb8c-f666-4285-a91c-210e24145dc5" targetNamespace="http://schemas.microsoft.com/office/2006/metadata/properties" ma:root="true" ma:fieldsID="35c473f4cd7459e6af4a224df738f4ae" ns2:_="" ns3:_="">
    <xsd:import namespace="ad8db9e2-6599-41bd-a036-820a7a7939c2"/>
    <xsd:import namespace="8b6edb8c-f666-4285-a91c-210e24145d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8db9e2-6599-41bd-a036-820a7a7939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2597c87-0a2f-4bcb-98aa-a355c729041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6edb8c-f666-4285-a91c-210e24145dc5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fd78e41f-f65b-46a7-bb41-6a8e6322839a}" ma:internalName="TaxCatchAll" ma:showField="CatchAllData" ma:web="8b6edb8c-f666-4285-a91c-210e24145dc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d8db9e2-6599-41bd-a036-820a7a7939c2">
      <Terms xmlns="http://schemas.microsoft.com/office/infopath/2007/PartnerControls"/>
    </lcf76f155ced4ddcb4097134ff3c332f>
    <TaxCatchAll xmlns="8b6edb8c-f666-4285-a91c-210e24145dc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72A7CC5-DF0E-48FF-92FA-C7C1FB69ED5B}">
  <ds:schemaRefs>
    <ds:schemaRef ds:uri="8b6edb8c-f666-4285-a91c-210e24145dc5"/>
    <ds:schemaRef ds:uri="ad8db9e2-6599-41bd-a036-820a7a7939c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9ECE2EB-0D95-428D-8077-C6E94BFC3C10}">
  <ds:schemaRefs>
    <ds:schemaRef ds:uri="8b6edb8c-f666-4285-a91c-210e24145dc5"/>
    <ds:schemaRef ds:uri="ad8db9e2-6599-41bd-a036-820a7a7939c2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7ABA186-29CA-4026-B6F5-FBEC47ACD8A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62</TotalTime>
  <Words>468</Words>
  <Application>Microsoft Macintosh PowerPoint</Application>
  <PresentationFormat>Widescreen</PresentationFormat>
  <Paragraphs>83</Paragraphs>
  <Slides>16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Trebuchet MS</vt:lpstr>
      <vt:lpstr>Wingdings 3</vt:lpstr>
      <vt:lpstr>Facet</vt:lpstr>
      <vt:lpstr>CETLL Faculty Orientation</vt:lpstr>
      <vt:lpstr>Special Thanks to  PSC-CUNY  for providing breakfast &amp;  co-sponsoring this event!</vt:lpstr>
      <vt:lpstr>Welcome</vt:lpstr>
      <vt:lpstr>Pair Share Icebreaker</vt:lpstr>
      <vt:lpstr>Center for Excellence in Teaching, Learning, &amp; Leadership (CETLL)</vt:lpstr>
      <vt:lpstr>CETLL Professional Development</vt:lpstr>
      <vt:lpstr>CETLL Upcoming Events</vt:lpstr>
      <vt:lpstr>CETLL Website</vt:lpstr>
      <vt:lpstr>Enrolled Student Profile</vt:lpstr>
      <vt:lpstr>Financial Aid &amp; Registrar</vt:lpstr>
      <vt:lpstr>Office for Students with Disabilities and Access (OSDA)</vt:lpstr>
      <vt:lpstr>Office of Innovation and Student Success</vt:lpstr>
      <vt:lpstr>The Library</vt:lpstr>
      <vt:lpstr>Information Technology Services (ITS)</vt:lpstr>
      <vt:lpstr>PSC-CUNY QC Chapter</vt:lpstr>
      <vt:lpstr>FEEDBACK FORM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Meagan Sullivan</cp:lastModifiedBy>
  <cp:revision>23</cp:revision>
  <dcterms:created xsi:type="dcterms:W3CDTF">2025-08-29T14:04:23Z</dcterms:created>
  <dcterms:modified xsi:type="dcterms:W3CDTF">2026-09-09T17:23:23Z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0x010100F843BCE2333FE346B7CED56697DF9A52</vt:lpwstr>
  </property>
  <property fmtid="{D5CDD505-2E9C-101B-9397-08002B2CF9AE}" pid="3" name="MediaServiceImageTags">
    <vt:lpwstr/>
  </property>
</Properties>
</file>