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3" r:id="rId4"/>
    <p:sldMasterId id="2147483754" r:id="rId5"/>
    <p:sldMasterId id="2147483755" r:id="rId6"/>
  </p:sldMasterIdLst>
  <p:notesMasterIdLst>
    <p:notesMasterId r:id="rId16"/>
  </p:notesMasterIdLst>
  <p:sldIdLst>
    <p:sldId id="256" r:id="rId7"/>
    <p:sldId id="258" r:id="rId8"/>
    <p:sldId id="259" r:id="rId9"/>
    <p:sldId id="260" r:id="rId10"/>
    <p:sldId id="261" r:id="rId11"/>
    <p:sldId id="269" r:id="rId12"/>
    <p:sldId id="266" r:id="rId13"/>
    <p:sldId id="267" r:id="rId14"/>
    <p:sldId id="268" r:id="rId15"/>
  </p:sldIdLst>
  <p:sldSz cx="9144000" cy="5143500" type="screen16x9"/>
  <p:notesSz cx="6858000" cy="9144000"/>
  <p:embeddedFontLst>
    <p:embeddedFont>
      <p:font typeface="Cambria" panose="02040503050406030204" pitchFamily="18" charset="0"/>
      <p:regular r:id="rId17"/>
      <p:bold r:id="rId18"/>
      <p:italic r:id="rId19"/>
      <p:boldItalic r:id="rId20"/>
    </p:embeddedFont>
    <p:embeddedFont>
      <p:font typeface="DM Sans" pitchFamily="2" charset="77"/>
      <p:regular r:id="rId21"/>
      <p:bold r:id="rId22"/>
      <p:italic r:id="rId23"/>
      <p:boldItalic r:id="rId24"/>
    </p:embeddedFont>
    <p:embeddedFont>
      <p:font typeface="DM Sans Light" pitchFamily="2" charset="77"/>
      <p:regular r:id="rId25"/>
      <p:bold r:id="rId26"/>
      <p:italic r:id="rId27"/>
      <p:boldItalic r:id="rId28"/>
    </p:embeddedFont>
    <p:embeddedFont>
      <p:font typeface="Forum" panose="02000000000000000000"/>
      <p:regular r:id="rId29"/>
    </p:embeddedFont>
    <p:embeddedFont>
      <p:font typeface="Hanken Grotesk" pitchFamily="2" charset="77"/>
      <p:regular r:id="rId30"/>
      <p:bold r:id="rId31"/>
      <p:italic r:id="rId32"/>
      <p:boldItalic r:id="rId33"/>
    </p:embeddedFont>
    <p:embeddedFont>
      <p:font typeface="Neuton" pitchFamily="2" charset="0"/>
      <p:regular r:id="rId34"/>
      <p:bold r:id="rId35"/>
      <p:italic r:id="rId36"/>
    </p:embeddedFont>
    <p:embeddedFont>
      <p:font typeface="Neuton Light" pitchFamily="2" charset="0"/>
      <p:regular r:id="rId37"/>
      <p:bold r:id="rId38"/>
      <p:italic r:id="rId39"/>
      <p:boldItalic r:id="rId40"/>
    </p:embeddedFont>
    <p:embeddedFont>
      <p:font typeface="Roboto" panose="02000000000000000000" pitchFamily="2"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7D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238AD6-6591-676B-F4CB-C36FC9BE10F0}" v="192" dt="2026-09-04T16:22:12.0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95"/>
    <p:restoredTop sz="94563"/>
  </p:normalViewPr>
  <p:slideViewPr>
    <p:cSldViewPr snapToGrid="0">
      <p:cViewPr varScale="1">
        <p:scale>
          <a:sx n="110" d="100"/>
          <a:sy n="110" d="100"/>
        </p:scale>
        <p:origin x="576" y="168"/>
      </p:cViewPr>
      <p:guideLst>
        <p:guide orient="horz" pos="1620"/>
        <p:guide pos="2880"/>
      </p:guideLst>
    </p:cSldViewPr>
  </p:slideViewPr>
  <p:outlineViewPr>
    <p:cViewPr>
      <p:scale>
        <a:sx n="33" d="100"/>
        <a:sy n="33" d="100"/>
      </p:scale>
      <p:origin x="0" y="-54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font" Target="fonts/font23.fntdata"/><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font" Target="fonts/font26.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notesMaster" Target="notesMasters/notesMaster1.xml"/><Relationship Id="rId29" Type="http://schemas.openxmlformats.org/officeDocument/2006/relationships/font" Target="fonts/font13.fntdata"/><Relationship Id="rId11" Type="http://schemas.openxmlformats.org/officeDocument/2006/relationships/slide" Target="slides/slide5.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font" Target="fonts/font24.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49"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font" Target="fonts/font28.fnt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font" Target="fonts/font27.fntdata"/><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font" Target="fonts/font22.fntdata"/><Relationship Id="rId46" Type="http://schemas.openxmlformats.org/officeDocument/2006/relationships/viewProps" Target="viewProps.xml"/><Relationship Id="rId20" Type="http://schemas.openxmlformats.org/officeDocument/2006/relationships/font" Target="fonts/font4.fntdata"/><Relationship Id="rId41" Type="http://schemas.openxmlformats.org/officeDocument/2006/relationships/font" Target="fonts/font25.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essy Abraham" userId="S::blessy.abraham53@login.cuny.edu::670fa7b4-7903-4a2d-9850-85dd00bdae14" providerId="AD" clId="Web-{00000000-0000-0000-0000-000000000000}"/>
    <pc:docChg chg="modSld">
      <pc:chgData name="Blessy Abraham" userId="S::blessy.abraham53@login.cuny.edu::670fa7b4-7903-4a2d-9850-85dd00bdae14" providerId="AD" clId="Web-{00000000-0000-0000-0000-000000000000}" dt="2026-08-27T17:05:18.143" v="599" actId="20577"/>
      <pc:docMkLst>
        <pc:docMk/>
      </pc:docMkLst>
    </pc:docChg>
  </pc:docChgLst>
  <pc:docChgLst>
    <pc:chgData name="Blessy Abraham" userId="S::blessy.abraham53@login.cuny.edu::670fa7b4-7903-4a2d-9850-85dd00bdae14" providerId="AD" clId="Web-{3C853972-85DA-C77A-B519-081AF240598B}"/>
    <pc:docChg chg="addSld delSld modSld">
      <pc:chgData name="Blessy Abraham" userId="S::blessy.abraham53@login.cuny.edu::670fa7b4-7903-4a2d-9850-85dd00bdae14" providerId="AD" clId="Web-{3C853972-85DA-C77A-B519-081AF240598B}" dt="2026-08-27T16:01:14.055" v="55"/>
      <pc:docMkLst>
        <pc:docMk/>
      </pc:docMkLst>
      <pc:sldChg chg="modSp">
        <pc:chgData name="Blessy Abraham" userId="S::blessy.abraham53@login.cuny.edu::670fa7b4-7903-4a2d-9850-85dd00bdae14" providerId="AD" clId="Web-{3C853972-85DA-C77A-B519-081AF240598B}" dt="2026-08-27T15:39:24.629" v="18" actId="20577"/>
        <pc:sldMkLst>
          <pc:docMk/>
          <pc:sldMk cId="0" sldId="258"/>
        </pc:sldMkLst>
        <pc:spChg chg="mod">
          <ac:chgData name="Blessy Abraham" userId="S::blessy.abraham53@login.cuny.edu::670fa7b4-7903-4a2d-9850-85dd00bdae14" providerId="AD" clId="Web-{3C853972-85DA-C77A-B519-081AF240598B}" dt="2026-08-27T15:39:24.629" v="18" actId="20577"/>
          <ac:spMkLst>
            <pc:docMk/>
            <pc:sldMk cId="0" sldId="258"/>
            <ac:spMk id="1140" creationId="{00000000-0000-0000-0000-000000000000}"/>
          </ac:spMkLst>
        </pc:spChg>
        <pc:spChg chg="mod">
          <ac:chgData name="Blessy Abraham" userId="S::blessy.abraham53@login.cuny.edu::670fa7b4-7903-4a2d-9850-85dd00bdae14" providerId="AD" clId="Web-{3C853972-85DA-C77A-B519-081AF240598B}" dt="2026-08-27T15:38:38.534" v="13" actId="1076"/>
          <ac:spMkLst>
            <pc:docMk/>
            <pc:sldMk cId="0" sldId="258"/>
            <ac:spMk id="1141" creationId="{00000000-0000-0000-0000-000000000000}"/>
          </ac:spMkLst>
        </pc:spChg>
        <pc:spChg chg="mod">
          <ac:chgData name="Blessy Abraham" userId="S::blessy.abraham53@login.cuny.edu::670fa7b4-7903-4a2d-9850-85dd00bdae14" providerId="AD" clId="Web-{3C853972-85DA-C77A-B519-081AF240598B}" dt="2026-08-27T15:38:47.518" v="14" actId="1076"/>
          <ac:spMkLst>
            <pc:docMk/>
            <pc:sldMk cId="0" sldId="258"/>
            <ac:spMk id="1142" creationId="{00000000-0000-0000-0000-000000000000}"/>
          </ac:spMkLst>
        </pc:spChg>
      </pc:sldChg>
    </pc:docChg>
  </pc:docChgLst>
  <pc:docChgLst>
    <pc:chgData name="Jean Kelly" userId="S::jean.kelly52@login.cuny.edu::e7f07f5c-1378-4462-9618-34e1649e57fa" providerId="AD" clId="Web-{77238AD6-6591-676B-F4CB-C36FC9BE10F0}"/>
    <pc:docChg chg="addSld modSld">
      <pc:chgData name="Jean Kelly" userId="S::jean.kelly52@login.cuny.edu::e7f07f5c-1378-4462-9618-34e1649e57fa" providerId="AD" clId="Web-{77238AD6-6591-676B-F4CB-C36FC9BE10F0}" dt="2026-09-04T16:22:12.037" v="119"/>
      <pc:docMkLst>
        <pc:docMk/>
      </pc:docMkLst>
      <pc:sldChg chg="addSp modSp">
        <pc:chgData name="Jean Kelly" userId="S::jean.kelly52@login.cuny.edu::e7f07f5c-1378-4462-9618-34e1649e57fa" providerId="AD" clId="Web-{77238AD6-6591-676B-F4CB-C36FC9BE10F0}" dt="2026-09-04T16:13:46.438" v="79" actId="20577"/>
        <pc:sldMkLst>
          <pc:docMk/>
          <pc:sldMk cId="0" sldId="261"/>
        </pc:sldMkLst>
        <pc:spChg chg="add mod">
          <ac:chgData name="Jean Kelly" userId="S::jean.kelly52@login.cuny.edu::e7f07f5c-1378-4462-9618-34e1649e57fa" providerId="AD" clId="Web-{77238AD6-6591-676B-F4CB-C36FC9BE10F0}" dt="2026-09-04T16:13:46.438" v="79" actId="20577"/>
          <ac:spMkLst>
            <pc:docMk/>
            <pc:sldMk cId="0" sldId="261"/>
            <ac:spMk id="4" creationId="{F1CAC2B9-7023-D21A-198A-5C3028198C4D}"/>
          </ac:spMkLst>
        </pc:spChg>
      </pc:sldChg>
      <pc:sldChg chg="addSp delSp modSp">
        <pc:chgData name="Jean Kelly" userId="S::jean.kelly52@login.cuny.edu::e7f07f5c-1378-4462-9618-34e1649e57fa" providerId="AD" clId="Web-{77238AD6-6591-676B-F4CB-C36FC9BE10F0}" dt="2026-09-04T16:17:55.448" v="101" actId="1076"/>
        <pc:sldMkLst>
          <pc:docMk/>
          <pc:sldMk cId="3536691802" sldId="266"/>
        </pc:sldMkLst>
        <pc:spChg chg="add mod">
          <ac:chgData name="Jean Kelly" userId="S::jean.kelly52@login.cuny.edu::e7f07f5c-1378-4462-9618-34e1649e57fa" providerId="AD" clId="Web-{77238AD6-6591-676B-F4CB-C36FC9BE10F0}" dt="2026-09-04T16:17:55.448" v="101" actId="1076"/>
          <ac:spMkLst>
            <pc:docMk/>
            <pc:sldMk cId="3536691802" sldId="266"/>
            <ac:spMk id="13" creationId="{E80EDFBD-8C8F-B63E-5C26-F5929778BD1A}"/>
          </ac:spMkLst>
        </pc:spChg>
        <pc:picChg chg="del">
          <ac:chgData name="Jean Kelly" userId="S::jean.kelly52@login.cuny.edu::e7f07f5c-1378-4462-9618-34e1649e57fa" providerId="AD" clId="Web-{77238AD6-6591-676B-F4CB-C36FC9BE10F0}" dt="2026-09-04T16:17:49.120" v="100"/>
          <ac:picMkLst>
            <pc:docMk/>
            <pc:sldMk cId="3536691802" sldId="266"/>
            <ac:picMk id="3" creationId="{54D2B0AA-A105-6FE8-C431-89F65C964ADD}"/>
          </ac:picMkLst>
        </pc:picChg>
        <pc:picChg chg="del">
          <ac:chgData name="Jean Kelly" userId="S::jean.kelly52@login.cuny.edu::e7f07f5c-1378-4462-9618-34e1649e57fa" providerId="AD" clId="Web-{77238AD6-6591-676B-F4CB-C36FC9BE10F0}" dt="2026-09-04T16:17:47.495" v="99"/>
          <ac:picMkLst>
            <pc:docMk/>
            <pc:sldMk cId="3536691802" sldId="266"/>
            <ac:picMk id="7" creationId="{01CA9EE5-2FE6-75B1-5E5B-53658933FDB9}"/>
          </ac:picMkLst>
        </pc:picChg>
      </pc:sldChg>
      <pc:sldChg chg="addSp delSp modSp">
        <pc:chgData name="Jean Kelly" userId="S::jean.kelly52@login.cuny.edu::e7f07f5c-1378-4462-9618-34e1649e57fa" providerId="AD" clId="Web-{77238AD6-6591-676B-F4CB-C36FC9BE10F0}" dt="2026-09-04T16:18:51.560" v="109"/>
        <pc:sldMkLst>
          <pc:docMk/>
          <pc:sldMk cId="1997224776" sldId="267"/>
        </pc:sldMkLst>
        <pc:spChg chg="add del mod">
          <ac:chgData name="Jean Kelly" userId="S::jean.kelly52@login.cuny.edu::e7f07f5c-1378-4462-9618-34e1649e57fa" providerId="AD" clId="Web-{77238AD6-6591-676B-F4CB-C36FC9BE10F0}" dt="2026-09-04T16:18:51.560" v="109"/>
          <ac:spMkLst>
            <pc:docMk/>
            <pc:sldMk cId="1997224776" sldId="267"/>
            <ac:spMk id="6" creationId="{7EDAC69B-5F67-22A3-CF39-FEAE90CF68FE}"/>
          </ac:spMkLst>
        </pc:spChg>
      </pc:sldChg>
      <pc:sldChg chg="modSp">
        <pc:chgData name="Jean Kelly" userId="S::jean.kelly52@login.cuny.edu::e7f07f5c-1378-4462-9618-34e1649e57fa" providerId="AD" clId="Web-{77238AD6-6591-676B-F4CB-C36FC9BE10F0}" dt="2026-09-04T16:22:12.037" v="119"/>
        <pc:sldMkLst>
          <pc:docMk/>
          <pc:sldMk cId="3032777444" sldId="268"/>
        </pc:sldMkLst>
        <pc:spChg chg="mod">
          <ac:chgData name="Jean Kelly" userId="S::jean.kelly52@login.cuny.edu::e7f07f5c-1378-4462-9618-34e1649e57fa" providerId="AD" clId="Web-{77238AD6-6591-676B-F4CB-C36FC9BE10F0}" dt="2026-09-04T16:21:14.753" v="115" actId="20577"/>
          <ac:spMkLst>
            <pc:docMk/>
            <pc:sldMk cId="3032777444" sldId="268"/>
            <ac:spMk id="2" creationId="{1D65EBA2-0929-09D2-62BF-B4DAC63675C4}"/>
          </ac:spMkLst>
        </pc:spChg>
        <pc:spChg chg="mod">
          <ac:chgData name="Jean Kelly" userId="S::jean.kelly52@login.cuny.edu::e7f07f5c-1378-4462-9618-34e1649e57fa" providerId="AD" clId="Web-{77238AD6-6591-676B-F4CB-C36FC9BE10F0}" dt="2026-09-04T16:21:07.878" v="114" actId="20577"/>
          <ac:spMkLst>
            <pc:docMk/>
            <pc:sldMk cId="3032777444" sldId="268"/>
            <ac:spMk id="6" creationId="{C8A5918F-975F-0526-175E-62F00884731A}"/>
          </ac:spMkLst>
        </pc:spChg>
        <pc:graphicFrameChg chg="mod modGraphic">
          <ac:chgData name="Jean Kelly" userId="S::jean.kelly52@login.cuny.edu::e7f07f5c-1378-4462-9618-34e1649e57fa" providerId="AD" clId="Web-{77238AD6-6591-676B-F4CB-C36FC9BE10F0}" dt="2026-09-04T16:22:12.037" v="119"/>
          <ac:graphicFrameMkLst>
            <pc:docMk/>
            <pc:sldMk cId="3032777444" sldId="268"/>
            <ac:graphicFrameMk id="4" creationId="{4F09A7C0-6C3E-BE41-352A-A41C4EB30449}"/>
          </ac:graphicFrameMkLst>
        </pc:graphicFrameChg>
      </pc:sldChg>
      <pc:sldChg chg="delSp modSp new">
        <pc:chgData name="Jean Kelly" userId="S::jean.kelly52@login.cuny.edu::e7f07f5c-1378-4462-9618-34e1649e57fa" providerId="AD" clId="Web-{77238AD6-6591-676B-F4CB-C36FC9BE10F0}" dt="2026-09-04T16:14:50.878" v="84" actId="1076"/>
        <pc:sldMkLst>
          <pc:docMk/>
          <pc:sldMk cId="82365983" sldId="269"/>
        </pc:sldMkLst>
        <pc:spChg chg="del">
          <ac:chgData name="Jean Kelly" userId="S::jean.kelly52@login.cuny.edu::e7f07f5c-1378-4462-9618-34e1649e57fa" providerId="AD" clId="Web-{77238AD6-6591-676B-F4CB-C36FC9BE10F0}" dt="2026-09-04T16:08:09.612" v="2"/>
          <ac:spMkLst>
            <pc:docMk/>
            <pc:sldMk cId="82365983" sldId="269"/>
            <ac:spMk id="2" creationId="{39C1A4AD-CB21-72A3-1DDC-C17503B48C1B}"/>
          </ac:spMkLst>
        </pc:spChg>
        <pc:spChg chg="mod">
          <ac:chgData name="Jean Kelly" userId="S::jean.kelly52@login.cuny.edu::e7f07f5c-1378-4462-9618-34e1649e57fa" providerId="AD" clId="Web-{77238AD6-6591-676B-F4CB-C36FC9BE10F0}" dt="2026-09-04T16:14:50.878" v="84" actId="1076"/>
          <ac:spMkLst>
            <pc:docMk/>
            <pc:sldMk cId="82365983" sldId="269"/>
            <ac:spMk id="3" creationId="{D3F53F1C-A409-6396-B3CC-4A42884F9F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3f680682178_0_1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3f680682178_0_1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4606eb8b18445a1d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8" name="Google Shape;1138;g4606eb8b18445a1d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5"/>
        <p:cNvGrpSpPr/>
        <p:nvPr/>
      </p:nvGrpSpPr>
      <p:grpSpPr>
        <a:xfrm>
          <a:off x="0" y="0"/>
          <a:ext cx="0" cy="0"/>
          <a:chOff x="0" y="0"/>
          <a:chExt cx="0" cy="0"/>
        </a:xfrm>
      </p:grpSpPr>
      <p:sp>
        <p:nvSpPr>
          <p:cNvPr id="1146" name="Google Shape;1146;g3f6b839e438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7" name="Google Shape;1147;g3f6b839e438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5"/>
        <p:cNvGrpSpPr/>
        <p:nvPr/>
      </p:nvGrpSpPr>
      <p:grpSpPr>
        <a:xfrm>
          <a:off x="0" y="0"/>
          <a:ext cx="0" cy="0"/>
          <a:chOff x="0" y="0"/>
          <a:chExt cx="0" cy="0"/>
        </a:xfrm>
      </p:grpSpPr>
      <p:sp>
        <p:nvSpPr>
          <p:cNvPr id="1196" name="Google Shape;1196;g3f680682178_0_5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7" name="Google Shape;1197;g3f680682178_0_5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3f680682178_0_3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6" name="Google Shape;1216;g3f680682178_0_3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a:extLst>
            <a:ext uri="{FF2B5EF4-FFF2-40B4-BE49-F238E27FC236}">
              <a16:creationId xmlns:a16="http://schemas.microsoft.com/office/drawing/2014/main" id="{22374700-45E6-AE1F-AF60-FC1CB601EB11}"/>
            </a:ext>
          </a:extLst>
        </p:cNvPr>
        <p:cNvGrpSpPr/>
        <p:nvPr/>
      </p:nvGrpSpPr>
      <p:grpSpPr>
        <a:xfrm>
          <a:off x="0" y="0"/>
          <a:ext cx="0" cy="0"/>
          <a:chOff x="0" y="0"/>
          <a:chExt cx="0" cy="0"/>
        </a:xfrm>
      </p:grpSpPr>
      <p:sp>
        <p:nvSpPr>
          <p:cNvPr id="1262" name="Google Shape;1262;g3f40a1f1ff7_0_13:notes">
            <a:extLst>
              <a:ext uri="{FF2B5EF4-FFF2-40B4-BE49-F238E27FC236}">
                <a16:creationId xmlns:a16="http://schemas.microsoft.com/office/drawing/2014/main" id="{D94D0504-F800-A4CA-CF1C-FE0B6CB5AD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3" name="Google Shape;1263;g3f40a1f1ff7_0_13:notes">
            <a:extLst>
              <a:ext uri="{FF2B5EF4-FFF2-40B4-BE49-F238E27FC236}">
                <a16:creationId xmlns:a16="http://schemas.microsoft.com/office/drawing/2014/main" id="{886D3881-0290-9671-22A9-8FC9FACF718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8152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6">
          <a:extLst>
            <a:ext uri="{FF2B5EF4-FFF2-40B4-BE49-F238E27FC236}">
              <a16:creationId xmlns:a16="http://schemas.microsoft.com/office/drawing/2014/main" id="{1A055D0A-F6F7-B504-BBF3-EC6D0E813A8B}"/>
            </a:ext>
          </a:extLst>
        </p:cNvPr>
        <p:cNvGrpSpPr/>
        <p:nvPr/>
      </p:nvGrpSpPr>
      <p:grpSpPr>
        <a:xfrm>
          <a:off x="0" y="0"/>
          <a:ext cx="0" cy="0"/>
          <a:chOff x="0" y="0"/>
          <a:chExt cx="0" cy="0"/>
        </a:xfrm>
      </p:grpSpPr>
      <p:sp>
        <p:nvSpPr>
          <p:cNvPr id="1267" name="Google Shape;1267;g3f76b998022_0_46:notes">
            <a:extLst>
              <a:ext uri="{FF2B5EF4-FFF2-40B4-BE49-F238E27FC236}">
                <a16:creationId xmlns:a16="http://schemas.microsoft.com/office/drawing/2014/main" id="{DB7AC779-4561-67A7-821A-E8ADEBEFC70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8" name="Google Shape;1268;g3f76b998022_0_46:notes">
            <a:extLst>
              <a:ext uri="{FF2B5EF4-FFF2-40B4-BE49-F238E27FC236}">
                <a16:creationId xmlns:a16="http://schemas.microsoft.com/office/drawing/2014/main" id="{B47C2F93-6413-EAD7-86DC-BCF5C6B937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7324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ver" type="blank">
  <p:cSld name="BLANK">
    <p:spTree>
      <p:nvGrpSpPr>
        <p:cNvPr id="1" name="Shape 54"/>
        <p:cNvGrpSpPr/>
        <p:nvPr/>
      </p:nvGrpSpPr>
      <p:grpSpPr>
        <a:xfrm>
          <a:off x="0" y="0"/>
          <a:ext cx="0" cy="0"/>
          <a:chOff x="0" y="0"/>
          <a:chExt cx="0" cy="0"/>
        </a:xfrm>
      </p:grpSpPr>
      <p:sp>
        <p:nvSpPr>
          <p:cNvPr id="55" name="Google Shape;55;p14"/>
          <p:cNvSpPr txBox="1">
            <a:spLocks noGrp="1"/>
          </p:cNvSpPr>
          <p:nvPr>
            <p:ph type="title"/>
          </p:nvPr>
        </p:nvSpPr>
        <p:spPr>
          <a:xfrm>
            <a:off x="228600" y="457200"/>
            <a:ext cx="8686800" cy="2280600"/>
          </a:xfrm>
          <a:prstGeom prst="rect">
            <a:avLst/>
          </a:prstGeom>
        </p:spPr>
        <p:txBody>
          <a:bodyPr spcFirstLastPara="1" wrap="square" lIns="91425" tIns="91425" rIns="91425" bIns="0" anchor="t" anchorCtr="0">
            <a:noAutofit/>
          </a:bodyPr>
          <a:lstStyle>
            <a:lvl1pPr lvl="0" algn="ctr">
              <a:lnSpc>
                <a:spcPct val="60000"/>
              </a:lnSpc>
              <a:spcBef>
                <a:spcPts val="0"/>
              </a:spcBef>
              <a:spcAft>
                <a:spcPts val="0"/>
              </a:spcAft>
              <a:buClr>
                <a:schemeClr val="lt1"/>
              </a:buClr>
              <a:buSzPts val="7000"/>
              <a:buFont typeface="Forum"/>
              <a:buNone/>
              <a:defRPr sz="7000"/>
            </a:lvl1pPr>
            <a:lvl2pPr lvl="1" algn="ctr">
              <a:lnSpc>
                <a:spcPct val="75000"/>
              </a:lnSpc>
              <a:spcBef>
                <a:spcPts val="0"/>
              </a:spcBef>
              <a:spcAft>
                <a:spcPts val="0"/>
              </a:spcAft>
              <a:buClr>
                <a:schemeClr val="lt1"/>
              </a:buClr>
              <a:buSzPts val="7000"/>
              <a:buFont typeface="Forum"/>
              <a:buNone/>
              <a:defRPr sz="7000"/>
            </a:lvl2pPr>
            <a:lvl3pPr lvl="2" algn="ctr">
              <a:lnSpc>
                <a:spcPct val="75000"/>
              </a:lnSpc>
              <a:spcBef>
                <a:spcPts val="0"/>
              </a:spcBef>
              <a:spcAft>
                <a:spcPts val="0"/>
              </a:spcAft>
              <a:buClr>
                <a:schemeClr val="lt1"/>
              </a:buClr>
              <a:buSzPts val="7000"/>
              <a:buFont typeface="Forum"/>
              <a:buNone/>
              <a:defRPr sz="7000"/>
            </a:lvl3pPr>
            <a:lvl4pPr lvl="3" algn="ctr">
              <a:lnSpc>
                <a:spcPct val="75000"/>
              </a:lnSpc>
              <a:spcBef>
                <a:spcPts val="0"/>
              </a:spcBef>
              <a:spcAft>
                <a:spcPts val="0"/>
              </a:spcAft>
              <a:buClr>
                <a:schemeClr val="lt1"/>
              </a:buClr>
              <a:buSzPts val="7000"/>
              <a:buFont typeface="Forum"/>
              <a:buNone/>
              <a:defRPr sz="7000"/>
            </a:lvl4pPr>
            <a:lvl5pPr lvl="4" algn="ctr">
              <a:lnSpc>
                <a:spcPct val="75000"/>
              </a:lnSpc>
              <a:spcBef>
                <a:spcPts val="0"/>
              </a:spcBef>
              <a:spcAft>
                <a:spcPts val="0"/>
              </a:spcAft>
              <a:buClr>
                <a:schemeClr val="lt1"/>
              </a:buClr>
              <a:buSzPts val="7000"/>
              <a:buFont typeface="Forum"/>
              <a:buNone/>
              <a:defRPr sz="7000"/>
            </a:lvl5pPr>
            <a:lvl6pPr lvl="5" algn="ctr">
              <a:lnSpc>
                <a:spcPct val="75000"/>
              </a:lnSpc>
              <a:spcBef>
                <a:spcPts val="0"/>
              </a:spcBef>
              <a:spcAft>
                <a:spcPts val="0"/>
              </a:spcAft>
              <a:buClr>
                <a:schemeClr val="lt1"/>
              </a:buClr>
              <a:buSzPts val="7000"/>
              <a:buFont typeface="Forum"/>
              <a:buNone/>
              <a:defRPr sz="7000"/>
            </a:lvl6pPr>
            <a:lvl7pPr lvl="6" algn="ctr">
              <a:lnSpc>
                <a:spcPct val="75000"/>
              </a:lnSpc>
              <a:spcBef>
                <a:spcPts val="0"/>
              </a:spcBef>
              <a:spcAft>
                <a:spcPts val="0"/>
              </a:spcAft>
              <a:buClr>
                <a:schemeClr val="lt1"/>
              </a:buClr>
              <a:buSzPts val="7000"/>
              <a:buFont typeface="Forum"/>
              <a:buNone/>
              <a:defRPr sz="7000"/>
            </a:lvl7pPr>
            <a:lvl8pPr lvl="7" algn="ctr">
              <a:lnSpc>
                <a:spcPct val="75000"/>
              </a:lnSpc>
              <a:spcBef>
                <a:spcPts val="0"/>
              </a:spcBef>
              <a:spcAft>
                <a:spcPts val="0"/>
              </a:spcAft>
              <a:buClr>
                <a:schemeClr val="lt1"/>
              </a:buClr>
              <a:buSzPts val="7000"/>
              <a:buFont typeface="Forum"/>
              <a:buNone/>
              <a:defRPr sz="7000"/>
            </a:lvl8pPr>
            <a:lvl9pPr lvl="8" algn="ctr">
              <a:lnSpc>
                <a:spcPct val="75000"/>
              </a:lnSpc>
              <a:spcBef>
                <a:spcPts val="0"/>
              </a:spcBef>
              <a:spcAft>
                <a:spcPts val="0"/>
              </a:spcAft>
              <a:buClr>
                <a:schemeClr val="lt1"/>
              </a:buClr>
              <a:buSzPts val="7000"/>
              <a:buFont typeface="Forum"/>
              <a:buNone/>
              <a:defRPr sz="7000"/>
            </a:lvl9pPr>
          </a:lstStyle>
          <a:p>
            <a:endParaRPr/>
          </a:p>
        </p:txBody>
      </p:sp>
      <p:sp>
        <p:nvSpPr>
          <p:cNvPr id="56" name="Google Shape;56;p14"/>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57" name="Google Shape;57;p14"/>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58" name="Google Shape;58;p14"/>
          <p:cNvSpPr>
            <a:spLocks noGrp="1"/>
          </p:cNvSpPr>
          <p:nvPr>
            <p:ph type="pic" idx="2"/>
          </p:nvPr>
        </p:nvSpPr>
        <p:spPr>
          <a:xfrm>
            <a:off x="228575" y="3005550"/>
            <a:ext cx="1636200" cy="774600"/>
          </a:xfrm>
          <a:prstGeom prst="roundRect">
            <a:avLst>
              <a:gd name="adj" fmla="val 50000"/>
            </a:avLst>
          </a:prstGeom>
          <a:noFill/>
          <a:ln>
            <a:noFill/>
          </a:ln>
        </p:spPr>
      </p:sp>
      <p:sp>
        <p:nvSpPr>
          <p:cNvPr id="59" name="Google Shape;59;p14"/>
          <p:cNvSpPr>
            <a:spLocks noGrp="1"/>
          </p:cNvSpPr>
          <p:nvPr>
            <p:ph type="pic" idx="3"/>
          </p:nvPr>
        </p:nvSpPr>
        <p:spPr>
          <a:xfrm>
            <a:off x="1149025" y="3909225"/>
            <a:ext cx="1543500" cy="774600"/>
          </a:xfrm>
          <a:prstGeom prst="roundRect">
            <a:avLst>
              <a:gd name="adj" fmla="val 16696"/>
            </a:avLst>
          </a:prstGeom>
          <a:noFill/>
          <a:ln>
            <a:noFill/>
          </a:ln>
        </p:spPr>
      </p:sp>
      <p:sp>
        <p:nvSpPr>
          <p:cNvPr id="60" name="Google Shape;60;p14"/>
          <p:cNvSpPr>
            <a:spLocks noGrp="1"/>
          </p:cNvSpPr>
          <p:nvPr>
            <p:ph type="pic" idx="4"/>
          </p:nvPr>
        </p:nvSpPr>
        <p:spPr>
          <a:xfrm>
            <a:off x="3525075" y="3005550"/>
            <a:ext cx="1599900" cy="774600"/>
          </a:xfrm>
          <a:prstGeom prst="roundRect">
            <a:avLst>
              <a:gd name="adj" fmla="val 16696"/>
            </a:avLst>
          </a:prstGeom>
          <a:noFill/>
          <a:ln>
            <a:noFill/>
          </a:ln>
        </p:spPr>
      </p:sp>
      <p:sp>
        <p:nvSpPr>
          <p:cNvPr id="61" name="Google Shape;61;p14"/>
          <p:cNvSpPr>
            <a:spLocks noGrp="1"/>
          </p:cNvSpPr>
          <p:nvPr>
            <p:ph type="pic" idx="5"/>
          </p:nvPr>
        </p:nvSpPr>
        <p:spPr>
          <a:xfrm>
            <a:off x="5271025" y="3005450"/>
            <a:ext cx="1118400" cy="1682100"/>
          </a:xfrm>
          <a:prstGeom prst="roundRect">
            <a:avLst>
              <a:gd name="adj" fmla="val 50000"/>
            </a:avLst>
          </a:prstGeom>
          <a:noFill/>
          <a:ln>
            <a:noFill/>
          </a:ln>
        </p:spPr>
      </p:sp>
      <p:sp>
        <p:nvSpPr>
          <p:cNvPr id="62" name="Google Shape;62;p14"/>
          <p:cNvSpPr>
            <a:spLocks noGrp="1"/>
          </p:cNvSpPr>
          <p:nvPr>
            <p:ph type="pic" idx="6"/>
          </p:nvPr>
        </p:nvSpPr>
        <p:spPr>
          <a:xfrm>
            <a:off x="7796850" y="3003650"/>
            <a:ext cx="1118400" cy="1673400"/>
          </a:xfrm>
          <a:prstGeom prst="roundRect">
            <a:avLst>
              <a:gd name="adj" fmla="val 16667"/>
            </a:avLst>
          </a:prstGeom>
          <a:noFill/>
          <a:ln>
            <a:noFill/>
          </a:ln>
        </p:spPr>
      </p:sp>
      <p:sp>
        <p:nvSpPr>
          <p:cNvPr id="63" name="Google Shape;63;p14"/>
          <p:cNvSpPr>
            <a:spLocks noGrp="1"/>
          </p:cNvSpPr>
          <p:nvPr>
            <p:ph type="pic" idx="7"/>
          </p:nvPr>
        </p:nvSpPr>
        <p:spPr>
          <a:xfrm>
            <a:off x="230525" y="3909225"/>
            <a:ext cx="774600" cy="774600"/>
          </a:xfrm>
          <a:prstGeom prst="roundRect">
            <a:avLst>
              <a:gd name="adj" fmla="val 16696"/>
            </a:avLst>
          </a:prstGeom>
          <a:noFill/>
          <a:ln>
            <a:noFill/>
          </a:ln>
        </p:spPr>
      </p:sp>
      <p:sp>
        <p:nvSpPr>
          <p:cNvPr id="64" name="Google Shape;64;p14"/>
          <p:cNvSpPr>
            <a:spLocks noGrp="1"/>
          </p:cNvSpPr>
          <p:nvPr>
            <p:ph type="pic" idx="8"/>
          </p:nvPr>
        </p:nvSpPr>
        <p:spPr>
          <a:xfrm>
            <a:off x="2838375" y="3909225"/>
            <a:ext cx="1368300" cy="774600"/>
          </a:xfrm>
          <a:prstGeom prst="roundRect">
            <a:avLst>
              <a:gd name="adj" fmla="val 19797"/>
            </a:avLst>
          </a:prstGeom>
          <a:noFill/>
          <a:ln>
            <a:noFill/>
          </a:ln>
        </p:spPr>
      </p:sp>
      <p:sp>
        <p:nvSpPr>
          <p:cNvPr id="65" name="Google Shape;65;p14"/>
          <p:cNvSpPr>
            <a:spLocks noGrp="1"/>
          </p:cNvSpPr>
          <p:nvPr>
            <p:ph type="pic" idx="9"/>
          </p:nvPr>
        </p:nvSpPr>
        <p:spPr>
          <a:xfrm>
            <a:off x="6535600" y="3008850"/>
            <a:ext cx="1118400" cy="767700"/>
          </a:xfrm>
          <a:prstGeom prst="roundRect">
            <a:avLst>
              <a:gd name="adj" fmla="val 20115"/>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ALT 2">
  <p:cSld name="BLANK_1">
    <p:bg>
      <p:bgPr>
        <a:solidFill>
          <a:schemeClr val="dk2"/>
        </a:solidFill>
        <a:effectLst/>
      </p:bgPr>
    </p:bg>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228600" y="3389761"/>
            <a:ext cx="4704000" cy="1590600"/>
          </a:xfrm>
          <a:prstGeom prst="rect">
            <a:avLst/>
          </a:prstGeom>
        </p:spPr>
        <p:txBody>
          <a:bodyPr spcFirstLastPara="1" wrap="square" lIns="0" tIns="91425" rIns="91425" bIns="0" anchor="b" anchorCtr="0">
            <a:noAutofit/>
          </a:bodyPr>
          <a:lstStyle>
            <a:lvl1pPr lvl="0">
              <a:lnSpc>
                <a:spcPct val="75000"/>
              </a:lnSpc>
              <a:spcBef>
                <a:spcPts val="0"/>
              </a:spcBef>
              <a:spcAft>
                <a:spcPts val="0"/>
              </a:spcAft>
              <a:buClr>
                <a:schemeClr val="lt1"/>
              </a:buClr>
              <a:buSzPts val="3600"/>
              <a:buFont typeface="Forum"/>
              <a:buNone/>
              <a:defRPr sz="3600"/>
            </a:lvl1pPr>
            <a:lvl2pPr lvl="1"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2pPr>
            <a:lvl3pPr lvl="2"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3pPr>
            <a:lvl4pPr lvl="3"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4pPr>
            <a:lvl5pPr lvl="4"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5pPr>
            <a:lvl6pPr lvl="5"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6pPr>
            <a:lvl7pPr lvl="6"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7pPr>
            <a:lvl8pPr lvl="7"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8pPr>
            <a:lvl9pPr lvl="8" algn="ctr">
              <a:lnSpc>
                <a:spcPct val="75000"/>
              </a:lnSpc>
              <a:spcBef>
                <a:spcPts val="0"/>
              </a:spcBef>
              <a:spcAft>
                <a:spcPts val="0"/>
              </a:spcAft>
              <a:buClr>
                <a:schemeClr val="lt1"/>
              </a:buClr>
              <a:buSzPts val="4800"/>
              <a:buFont typeface="Forum"/>
              <a:buNone/>
              <a:defRPr sz="4800">
                <a:latin typeface="Forum"/>
                <a:ea typeface="Forum"/>
                <a:cs typeface="Forum"/>
                <a:sym typeface="Forum"/>
              </a:defRPr>
            </a:lvl9pPr>
          </a:lstStyle>
          <a:p>
            <a:endParaRPr/>
          </a:p>
        </p:txBody>
      </p:sp>
      <p:sp>
        <p:nvSpPr>
          <p:cNvPr id="78" name="Google Shape;78;p16"/>
          <p:cNvSpPr txBox="1">
            <a:spLocks noGrp="1"/>
          </p:cNvSpPr>
          <p:nvPr>
            <p:ph type="subTitle" idx="1"/>
          </p:nvPr>
        </p:nvSpPr>
        <p:spPr>
          <a:xfrm>
            <a:off x="5468675" y="457200"/>
            <a:ext cx="3446700" cy="1342200"/>
          </a:xfrm>
          <a:prstGeom prst="rect">
            <a:avLst/>
          </a:prstGeom>
        </p:spPr>
        <p:txBody>
          <a:bodyPr spcFirstLastPara="1" wrap="square" lIns="0" tIns="0" rIns="0" bIns="0" anchor="t" anchorCtr="0">
            <a:noAutofit/>
          </a:bodyPr>
          <a:lstStyle>
            <a:lvl1pPr lvl="0">
              <a:spcBef>
                <a:spcPts val="0"/>
              </a:spcBef>
              <a:spcAft>
                <a:spcPts val="0"/>
              </a:spcAft>
              <a:buNone/>
              <a:defRPr>
                <a:latin typeface="DM Sans"/>
                <a:ea typeface="DM Sans"/>
                <a:cs typeface="DM Sans"/>
                <a:sym typeface="DM Sans"/>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a:endParaRPr/>
          </a:p>
        </p:txBody>
      </p:sp>
      <p:sp>
        <p:nvSpPr>
          <p:cNvPr id="79" name="Google Shape;79;p16"/>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ALT 1">
  <p:cSld name="BLANK_1_1">
    <p:spTree>
      <p:nvGrpSpPr>
        <p:cNvPr id="1" name="Shape 80"/>
        <p:cNvGrpSpPr/>
        <p:nvPr/>
      </p:nvGrpSpPr>
      <p:grpSpPr>
        <a:xfrm>
          <a:off x="0" y="0"/>
          <a:ext cx="0" cy="0"/>
          <a:chOff x="0" y="0"/>
          <a:chExt cx="0" cy="0"/>
        </a:xfrm>
      </p:grpSpPr>
      <p:sp>
        <p:nvSpPr>
          <p:cNvPr id="81" name="Google Shape;81;p17"/>
          <p:cNvSpPr txBox="1">
            <a:spLocks noGrp="1"/>
          </p:cNvSpPr>
          <p:nvPr>
            <p:ph type="body" idx="1"/>
          </p:nvPr>
        </p:nvSpPr>
        <p:spPr>
          <a:xfrm>
            <a:off x="5482425" y="413676"/>
            <a:ext cx="3446700" cy="14382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82" name="Google Shape;82;p17"/>
          <p:cNvSpPr txBox="1">
            <a:spLocks noGrp="1"/>
          </p:cNvSpPr>
          <p:nvPr>
            <p:ph type="title"/>
          </p:nvPr>
        </p:nvSpPr>
        <p:spPr>
          <a:xfrm>
            <a:off x="228600" y="399325"/>
            <a:ext cx="3531300" cy="6246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a:endParaRPr/>
          </a:p>
        </p:txBody>
      </p:sp>
      <p:sp>
        <p:nvSpPr>
          <p:cNvPr id="83" name="Google Shape;83;p17"/>
          <p:cNvSpPr txBox="1">
            <a:spLocks noGrp="1"/>
          </p:cNvSpPr>
          <p:nvPr>
            <p:ph type="subTitle" idx="2"/>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84" name="Google Shape;84;p17"/>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mall">
  <p:cSld name="BLANK_1_1_4">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228600" y="399325"/>
            <a:ext cx="3119700" cy="624600"/>
          </a:xfrm>
          <a:prstGeom prst="rect">
            <a:avLst/>
          </a:prstGeom>
        </p:spPr>
        <p:txBody>
          <a:bodyPr spcFirstLastPara="1" wrap="square" lIns="0" tIns="91425" rIns="91425" bIns="0" anchor="t" anchorCtr="0">
            <a:noAutofit/>
          </a:bodyPr>
          <a:lstStyle>
            <a:lvl1pPr lvl="0">
              <a:lnSpc>
                <a:spcPct val="75000"/>
              </a:lnSpc>
              <a:spcBef>
                <a:spcPts val="0"/>
              </a:spcBef>
              <a:spcAft>
                <a:spcPts val="0"/>
              </a:spcAft>
              <a:buClr>
                <a:schemeClr val="lt1"/>
              </a:buClr>
              <a:buSzPts val="2800"/>
              <a:buFont typeface="Forum"/>
              <a:buNone/>
              <a:defRPr sz="2800"/>
            </a:lvl1pPr>
            <a:lvl2pPr lvl="1">
              <a:lnSpc>
                <a:spcPct val="75000"/>
              </a:lnSpc>
              <a:spcBef>
                <a:spcPts val="0"/>
              </a:spcBef>
              <a:spcAft>
                <a:spcPts val="0"/>
              </a:spcAft>
              <a:buClr>
                <a:schemeClr val="lt1"/>
              </a:buClr>
              <a:buSzPts val="2800"/>
              <a:buFont typeface="Forum"/>
              <a:buNone/>
              <a:defRPr sz="2800">
                <a:latin typeface="Forum"/>
                <a:ea typeface="Forum"/>
                <a:cs typeface="Forum"/>
                <a:sym typeface="Forum"/>
              </a:defRPr>
            </a:lvl2pPr>
            <a:lvl3pPr lvl="2">
              <a:lnSpc>
                <a:spcPct val="75000"/>
              </a:lnSpc>
              <a:spcBef>
                <a:spcPts val="0"/>
              </a:spcBef>
              <a:spcAft>
                <a:spcPts val="0"/>
              </a:spcAft>
              <a:buClr>
                <a:schemeClr val="lt1"/>
              </a:buClr>
              <a:buSzPts val="2800"/>
              <a:buFont typeface="Forum"/>
              <a:buNone/>
              <a:defRPr sz="2800">
                <a:latin typeface="Forum"/>
                <a:ea typeface="Forum"/>
                <a:cs typeface="Forum"/>
                <a:sym typeface="Forum"/>
              </a:defRPr>
            </a:lvl3pPr>
            <a:lvl4pPr lvl="3">
              <a:lnSpc>
                <a:spcPct val="75000"/>
              </a:lnSpc>
              <a:spcBef>
                <a:spcPts val="0"/>
              </a:spcBef>
              <a:spcAft>
                <a:spcPts val="0"/>
              </a:spcAft>
              <a:buClr>
                <a:schemeClr val="lt1"/>
              </a:buClr>
              <a:buSzPts val="2800"/>
              <a:buFont typeface="Forum"/>
              <a:buNone/>
              <a:defRPr sz="2800">
                <a:latin typeface="Forum"/>
                <a:ea typeface="Forum"/>
                <a:cs typeface="Forum"/>
                <a:sym typeface="Forum"/>
              </a:defRPr>
            </a:lvl4pPr>
            <a:lvl5pPr lvl="4">
              <a:lnSpc>
                <a:spcPct val="75000"/>
              </a:lnSpc>
              <a:spcBef>
                <a:spcPts val="0"/>
              </a:spcBef>
              <a:spcAft>
                <a:spcPts val="0"/>
              </a:spcAft>
              <a:buClr>
                <a:schemeClr val="lt1"/>
              </a:buClr>
              <a:buSzPts val="2800"/>
              <a:buFont typeface="Forum"/>
              <a:buNone/>
              <a:defRPr sz="2800">
                <a:latin typeface="Forum"/>
                <a:ea typeface="Forum"/>
                <a:cs typeface="Forum"/>
                <a:sym typeface="Forum"/>
              </a:defRPr>
            </a:lvl5pPr>
            <a:lvl6pPr lvl="5">
              <a:lnSpc>
                <a:spcPct val="75000"/>
              </a:lnSpc>
              <a:spcBef>
                <a:spcPts val="0"/>
              </a:spcBef>
              <a:spcAft>
                <a:spcPts val="0"/>
              </a:spcAft>
              <a:buClr>
                <a:schemeClr val="lt1"/>
              </a:buClr>
              <a:buSzPts val="2800"/>
              <a:buFont typeface="Forum"/>
              <a:buNone/>
              <a:defRPr sz="2800">
                <a:latin typeface="Forum"/>
                <a:ea typeface="Forum"/>
                <a:cs typeface="Forum"/>
                <a:sym typeface="Forum"/>
              </a:defRPr>
            </a:lvl6pPr>
            <a:lvl7pPr lvl="6">
              <a:lnSpc>
                <a:spcPct val="75000"/>
              </a:lnSpc>
              <a:spcBef>
                <a:spcPts val="0"/>
              </a:spcBef>
              <a:spcAft>
                <a:spcPts val="0"/>
              </a:spcAft>
              <a:buClr>
                <a:schemeClr val="lt1"/>
              </a:buClr>
              <a:buSzPts val="2800"/>
              <a:buFont typeface="Forum"/>
              <a:buNone/>
              <a:defRPr sz="2800">
                <a:latin typeface="Forum"/>
                <a:ea typeface="Forum"/>
                <a:cs typeface="Forum"/>
                <a:sym typeface="Forum"/>
              </a:defRPr>
            </a:lvl7pPr>
            <a:lvl8pPr lvl="7">
              <a:lnSpc>
                <a:spcPct val="75000"/>
              </a:lnSpc>
              <a:spcBef>
                <a:spcPts val="0"/>
              </a:spcBef>
              <a:spcAft>
                <a:spcPts val="0"/>
              </a:spcAft>
              <a:buClr>
                <a:schemeClr val="lt1"/>
              </a:buClr>
              <a:buSzPts val="2800"/>
              <a:buFont typeface="Forum"/>
              <a:buNone/>
              <a:defRPr sz="2800">
                <a:latin typeface="Forum"/>
                <a:ea typeface="Forum"/>
                <a:cs typeface="Forum"/>
                <a:sym typeface="Forum"/>
              </a:defRPr>
            </a:lvl8pPr>
            <a:lvl9pPr lvl="8">
              <a:lnSpc>
                <a:spcPct val="75000"/>
              </a:lnSpc>
              <a:spcBef>
                <a:spcPts val="0"/>
              </a:spcBef>
              <a:spcAft>
                <a:spcPts val="0"/>
              </a:spcAft>
              <a:buClr>
                <a:schemeClr val="lt1"/>
              </a:buClr>
              <a:buSzPts val="2800"/>
              <a:buFont typeface="Forum"/>
              <a:buNone/>
              <a:defRPr sz="2800">
                <a:latin typeface="Forum"/>
                <a:ea typeface="Forum"/>
                <a:cs typeface="Forum"/>
                <a:sym typeface="Forum"/>
              </a:defRPr>
            </a:lvl9pPr>
          </a:lstStyle>
          <a:p>
            <a:endParaRPr/>
          </a:p>
        </p:txBody>
      </p:sp>
      <p:sp>
        <p:nvSpPr>
          <p:cNvPr id="87" name="Google Shape;87;p18"/>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88" name="Google Shape;88;p18"/>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eet the team Small">
  <p:cSld name="BLANK_1_1_2">
    <p:spTree>
      <p:nvGrpSpPr>
        <p:cNvPr id="1" name="Shape 89"/>
        <p:cNvGrpSpPr/>
        <p:nvPr/>
      </p:nvGrpSpPr>
      <p:grpSpPr>
        <a:xfrm>
          <a:off x="0" y="0"/>
          <a:ext cx="0" cy="0"/>
          <a:chOff x="0" y="0"/>
          <a:chExt cx="0" cy="0"/>
        </a:xfrm>
      </p:grpSpPr>
      <p:sp>
        <p:nvSpPr>
          <p:cNvPr id="90" name="Google Shape;90;p19"/>
          <p:cNvSpPr>
            <a:spLocks noGrp="1"/>
          </p:cNvSpPr>
          <p:nvPr>
            <p:ph type="pic" idx="2"/>
          </p:nvPr>
        </p:nvSpPr>
        <p:spPr>
          <a:xfrm>
            <a:off x="228600" y="1895250"/>
            <a:ext cx="1118100" cy="1118100"/>
          </a:xfrm>
          <a:prstGeom prst="roundRect">
            <a:avLst>
              <a:gd name="adj" fmla="val 17439"/>
            </a:avLst>
          </a:prstGeom>
          <a:noFill/>
          <a:ln>
            <a:noFill/>
          </a:ln>
        </p:spPr>
      </p:sp>
      <p:sp>
        <p:nvSpPr>
          <p:cNvPr id="91" name="Google Shape;91;p19"/>
          <p:cNvSpPr>
            <a:spLocks noGrp="1"/>
          </p:cNvSpPr>
          <p:nvPr>
            <p:ph type="pic" idx="3"/>
          </p:nvPr>
        </p:nvSpPr>
        <p:spPr>
          <a:xfrm>
            <a:off x="2913463" y="1895250"/>
            <a:ext cx="1118100" cy="1118100"/>
          </a:xfrm>
          <a:prstGeom prst="roundRect">
            <a:avLst>
              <a:gd name="adj" fmla="val 17439"/>
            </a:avLst>
          </a:prstGeom>
          <a:noFill/>
          <a:ln>
            <a:noFill/>
          </a:ln>
        </p:spPr>
      </p:sp>
      <p:sp>
        <p:nvSpPr>
          <p:cNvPr id="92" name="Google Shape;92;p19"/>
          <p:cNvSpPr>
            <a:spLocks noGrp="1"/>
          </p:cNvSpPr>
          <p:nvPr>
            <p:ph type="pic" idx="4"/>
          </p:nvPr>
        </p:nvSpPr>
        <p:spPr>
          <a:xfrm>
            <a:off x="5594838" y="1895250"/>
            <a:ext cx="1118100" cy="1118100"/>
          </a:xfrm>
          <a:prstGeom prst="roundRect">
            <a:avLst>
              <a:gd name="adj" fmla="val 17439"/>
            </a:avLst>
          </a:prstGeom>
          <a:noFill/>
          <a:ln>
            <a:noFill/>
          </a:ln>
        </p:spPr>
      </p:sp>
      <p:sp>
        <p:nvSpPr>
          <p:cNvPr id="93" name="Google Shape;93;p19"/>
          <p:cNvSpPr>
            <a:spLocks noGrp="1"/>
          </p:cNvSpPr>
          <p:nvPr>
            <p:ph type="pic" idx="5"/>
          </p:nvPr>
        </p:nvSpPr>
        <p:spPr>
          <a:xfrm>
            <a:off x="1340925" y="3563600"/>
            <a:ext cx="1118100" cy="1118100"/>
          </a:xfrm>
          <a:prstGeom prst="roundRect">
            <a:avLst>
              <a:gd name="adj" fmla="val 17439"/>
            </a:avLst>
          </a:prstGeom>
          <a:noFill/>
          <a:ln>
            <a:noFill/>
          </a:ln>
        </p:spPr>
      </p:sp>
      <p:sp>
        <p:nvSpPr>
          <p:cNvPr id="94" name="Google Shape;94;p19"/>
          <p:cNvSpPr>
            <a:spLocks noGrp="1"/>
          </p:cNvSpPr>
          <p:nvPr>
            <p:ph type="pic" idx="6"/>
          </p:nvPr>
        </p:nvSpPr>
        <p:spPr>
          <a:xfrm>
            <a:off x="4024275" y="3563600"/>
            <a:ext cx="1118100" cy="1118100"/>
          </a:xfrm>
          <a:prstGeom prst="roundRect">
            <a:avLst>
              <a:gd name="adj" fmla="val 17439"/>
            </a:avLst>
          </a:prstGeom>
          <a:noFill/>
          <a:ln>
            <a:noFill/>
          </a:ln>
        </p:spPr>
      </p:sp>
      <p:sp>
        <p:nvSpPr>
          <p:cNvPr id="95" name="Google Shape;95;p19"/>
          <p:cNvSpPr>
            <a:spLocks noGrp="1"/>
          </p:cNvSpPr>
          <p:nvPr>
            <p:ph type="pic" idx="7"/>
          </p:nvPr>
        </p:nvSpPr>
        <p:spPr>
          <a:xfrm>
            <a:off x="6708900" y="3563600"/>
            <a:ext cx="1118100" cy="1118100"/>
          </a:xfrm>
          <a:prstGeom prst="roundRect">
            <a:avLst>
              <a:gd name="adj" fmla="val 17439"/>
            </a:avLst>
          </a:prstGeom>
          <a:noFill/>
          <a:ln>
            <a:noFill/>
          </a:ln>
        </p:spPr>
      </p:sp>
      <p:sp>
        <p:nvSpPr>
          <p:cNvPr id="96" name="Google Shape;96;p19"/>
          <p:cNvSpPr txBox="1">
            <a:spLocks noGrp="1"/>
          </p:cNvSpPr>
          <p:nvPr>
            <p:ph type="subTitle" idx="1"/>
          </p:nvPr>
        </p:nvSpPr>
        <p:spPr>
          <a:xfrm>
            <a:off x="1347975" y="2325217"/>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97" name="Google Shape;97;p19"/>
          <p:cNvSpPr txBox="1">
            <a:spLocks noGrp="1"/>
          </p:cNvSpPr>
          <p:nvPr>
            <p:ph type="subTitle" idx="8"/>
          </p:nvPr>
        </p:nvSpPr>
        <p:spPr>
          <a:xfrm>
            <a:off x="1347975" y="2538374"/>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98" name="Google Shape;98;p19"/>
          <p:cNvSpPr txBox="1">
            <a:spLocks noGrp="1"/>
          </p:cNvSpPr>
          <p:nvPr>
            <p:ph type="subTitle" idx="9"/>
          </p:nvPr>
        </p:nvSpPr>
        <p:spPr>
          <a:xfrm>
            <a:off x="4029350" y="2538374"/>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a:endParaRPr/>
          </a:p>
        </p:txBody>
      </p:sp>
      <p:sp>
        <p:nvSpPr>
          <p:cNvPr id="99" name="Google Shape;99;p19"/>
          <p:cNvSpPr txBox="1">
            <a:spLocks noGrp="1"/>
          </p:cNvSpPr>
          <p:nvPr>
            <p:ph type="subTitle" idx="13"/>
          </p:nvPr>
        </p:nvSpPr>
        <p:spPr>
          <a:xfrm>
            <a:off x="6726463" y="2538374"/>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00" name="Google Shape;100;p19"/>
          <p:cNvSpPr txBox="1">
            <a:spLocks noGrp="1"/>
          </p:cNvSpPr>
          <p:nvPr>
            <p:ph type="subTitle" idx="14"/>
          </p:nvPr>
        </p:nvSpPr>
        <p:spPr>
          <a:xfrm>
            <a:off x="2460300" y="4203499"/>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01" name="Google Shape;101;p19"/>
          <p:cNvSpPr txBox="1">
            <a:spLocks noGrp="1"/>
          </p:cNvSpPr>
          <p:nvPr>
            <p:ph type="subTitle" idx="15"/>
          </p:nvPr>
        </p:nvSpPr>
        <p:spPr>
          <a:xfrm>
            <a:off x="5143650" y="4203499"/>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solidFill>
                  <a:schemeClr val="dk1"/>
                </a:solidFill>
                <a:latin typeface="DM Sans Light"/>
                <a:ea typeface="DM Sans Light"/>
                <a:cs typeface="DM Sans Light"/>
                <a:sym typeface="DM Sans Light"/>
              </a:defRPr>
            </a:lvl1pPr>
            <a:lvl2pPr lvl="1">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2pPr>
            <a:lvl3pPr lvl="2">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3pPr>
            <a:lvl4pPr lvl="3">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4pPr>
            <a:lvl5pPr lvl="4">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5pPr>
            <a:lvl6pPr lvl="5">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6pPr>
            <a:lvl7pPr lvl="6">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7pPr>
            <a:lvl8pPr lvl="7">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8pPr>
            <a:lvl9pPr lvl="8">
              <a:spcBef>
                <a:spcPts val="0"/>
              </a:spcBef>
              <a:spcAft>
                <a:spcPts val="0"/>
              </a:spcAft>
              <a:buClr>
                <a:schemeClr val="dk1"/>
              </a:buClr>
              <a:buSzPts val="900"/>
              <a:buFont typeface="DM Sans Light"/>
              <a:buNone/>
              <a:defRPr sz="900">
                <a:solidFill>
                  <a:schemeClr val="dk1"/>
                </a:solidFill>
                <a:latin typeface="DM Sans Light"/>
                <a:ea typeface="DM Sans Light"/>
                <a:cs typeface="DM Sans Light"/>
                <a:sym typeface="DM Sans Light"/>
              </a:defRPr>
            </a:lvl9pPr>
          </a:lstStyle>
          <a:p>
            <a:endParaRPr/>
          </a:p>
        </p:txBody>
      </p:sp>
      <p:sp>
        <p:nvSpPr>
          <p:cNvPr id="102" name="Google Shape;102;p19"/>
          <p:cNvSpPr txBox="1">
            <a:spLocks noGrp="1"/>
          </p:cNvSpPr>
          <p:nvPr>
            <p:ph type="subTitle" idx="16"/>
          </p:nvPr>
        </p:nvSpPr>
        <p:spPr>
          <a:xfrm>
            <a:off x="7828275" y="4203499"/>
            <a:ext cx="1115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03" name="Google Shape;103;p19"/>
          <p:cNvSpPr txBox="1">
            <a:spLocks noGrp="1"/>
          </p:cNvSpPr>
          <p:nvPr>
            <p:ph type="title"/>
          </p:nvPr>
        </p:nvSpPr>
        <p:spPr>
          <a:xfrm>
            <a:off x="228600" y="399325"/>
            <a:ext cx="3531300" cy="6246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a:endParaRPr/>
          </a:p>
        </p:txBody>
      </p:sp>
      <p:sp>
        <p:nvSpPr>
          <p:cNvPr id="104" name="Google Shape;104;p19"/>
          <p:cNvSpPr txBox="1">
            <a:spLocks noGrp="1"/>
          </p:cNvSpPr>
          <p:nvPr>
            <p:ph type="subTitle" idx="17"/>
          </p:nvPr>
        </p:nvSpPr>
        <p:spPr>
          <a:xfrm>
            <a:off x="4026975" y="2325217"/>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a:endParaRPr/>
          </a:p>
        </p:txBody>
      </p:sp>
      <p:sp>
        <p:nvSpPr>
          <p:cNvPr id="105" name="Google Shape;105;p19"/>
          <p:cNvSpPr txBox="1">
            <a:spLocks noGrp="1"/>
          </p:cNvSpPr>
          <p:nvPr>
            <p:ph type="subTitle" idx="18"/>
          </p:nvPr>
        </p:nvSpPr>
        <p:spPr>
          <a:xfrm>
            <a:off x="6708175" y="2325217"/>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106" name="Google Shape;106;p19"/>
          <p:cNvSpPr txBox="1">
            <a:spLocks noGrp="1"/>
          </p:cNvSpPr>
          <p:nvPr>
            <p:ph type="subTitle" idx="19"/>
          </p:nvPr>
        </p:nvSpPr>
        <p:spPr>
          <a:xfrm>
            <a:off x="2457750" y="3991542"/>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107" name="Google Shape;107;p19"/>
          <p:cNvSpPr txBox="1">
            <a:spLocks noGrp="1"/>
          </p:cNvSpPr>
          <p:nvPr>
            <p:ph type="subTitle" idx="20"/>
          </p:nvPr>
        </p:nvSpPr>
        <p:spPr>
          <a:xfrm>
            <a:off x="5142375" y="3991542"/>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solidFill>
                  <a:schemeClr val="dk1"/>
                </a:solidFill>
              </a:defRPr>
            </a:lvl1pPr>
            <a:lvl2pPr lvl="1">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2pPr>
            <a:lvl3pPr lvl="2">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3pPr>
            <a:lvl4pPr lvl="3">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4pPr>
            <a:lvl5pPr lvl="4">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5pPr>
            <a:lvl6pPr lvl="5">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6pPr>
            <a:lvl7pPr lvl="6">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7pPr>
            <a:lvl8pPr lvl="7">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8pPr>
            <a:lvl9pPr lvl="8">
              <a:lnSpc>
                <a:spcPct val="80000"/>
              </a:lnSpc>
              <a:spcBef>
                <a:spcPts val="0"/>
              </a:spcBef>
              <a:spcAft>
                <a:spcPts val="0"/>
              </a:spcAft>
              <a:buClr>
                <a:schemeClr val="dk1"/>
              </a:buClr>
              <a:buSzPts val="1200"/>
              <a:buFont typeface="Forum"/>
              <a:buNone/>
              <a:defRPr sz="1200">
                <a:solidFill>
                  <a:schemeClr val="dk1"/>
                </a:solidFill>
                <a:latin typeface="Forum"/>
                <a:ea typeface="Forum"/>
                <a:cs typeface="Forum"/>
                <a:sym typeface="Forum"/>
              </a:defRPr>
            </a:lvl9pPr>
          </a:lstStyle>
          <a:p>
            <a:endParaRPr/>
          </a:p>
        </p:txBody>
      </p:sp>
      <p:sp>
        <p:nvSpPr>
          <p:cNvPr id="108" name="Google Shape;108;p19"/>
          <p:cNvSpPr txBox="1">
            <a:spLocks noGrp="1"/>
          </p:cNvSpPr>
          <p:nvPr>
            <p:ph type="subTitle" idx="21"/>
          </p:nvPr>
        </p:nvSpPr>
        <p:spPr>
          <a:xfrm>
            <a:off x="7825725" y="3991542"/>
            <a:ext cx="1115700" cy="156900"/>
          </a:xfrm>
          <a:prstGeom prst="rect">
            <a:avLst/>
          </a:prstGeom>
        </p:spPr>
        <p:txBody>
          <a:bodyPr spcFirstLastPara="1" wrap="square" lIns="91425" tIns="91425" rIns="91425" bIns="0" anchor="b" anchorCtr="0">
            <a:noAutofit/>
          </a:bodyPr>
          <a:lstStyle>
            <a:lvl1pPr lvl="0" algn="ctr">
              <a:lnSpc>
                <a:spcPct val="80000"/>
              </a:lnSpc>
              <a:spcBef>
                <a:spcPts val="0"/>
              </a:spcBef>
              <a:spcAft>
                <a:spcPts val="0"/>
              </a:spcAft>
              <a:buNone/>
              <a:defRPr sz="1200"/>
            </a:lvl1pPr>
            <a:lvl2pPr lvl="1">
              <a:lnSpc>
                <a:spcPct val="80000"/>
              </a:lnSpc>
              <a:spcBef>
                <a:spcPts val="0"/>
              </a:spcBef>
              <a:spcAft>
                <a:spcPts val="0"/>
              </a:spcAft>
              <a:buClr>
                <a:schemeClr val="lt1"/>
              </a:buClr>
              <a:buSzPts val="1200"/>
              <a:buFont typeface="Forum"/>
              <a:buNone/>
              <a:defRPr sz="1200">
                <a:latin typeface="Forum"/>
                <a:ea typeface="Forum"/>
                <a:cs typeface="Forum"/>
                <a:sym typeface="Forum"/>
              </a:defRPr>
            </a:lvl2pPr>
            <a:lvl3pPr lvl="2">
              <a:lnSpc>
                <a:spcPct val="80000"/>
              </a:lnSpc>
              <a:spcBef>
                <a:spcPts val="0"/>
              </a:spcBef>
              <a:spcAft>
                <a:spcPts val="0"/>
              </a:spcAft>
              <a:buClr>
                <a:schemeClr val="lt1"/>
              </a:buClr>
              <a:buSzPts val="1200"/>
              <a:buFont typeface="Forum"/>
              <a:buNone/>
              <a:defRPr sz="1200">
                <a:latin typeface="Forum"/>
                <a:ea typeface="Forum"/>
                <a:cs typeface="Forum"/>
                <a:sym typeface="Forum"/>
              </a:defRPr>
            </a:lvl3pPr>
            <a:lvl4pPr lvl="3">
              <a:lnSpc>
                <a:spcPct val="80000"/>
              </a:lnSpc>
              <a:spcBef>
                <a:spcPts val="0"/>
              </a:spcBef>
              <a:spcAft>
                <a:spcPts val="0"/>
              </a:spcAft>
              <a:buClr>
                <a:schemeClr val="lt1"/>
              </a:buClr>
              <a:buSzPts val="1200"/>
              <a:buFont typeface="Forum"/>
              <a:buNone/>
              <a:defRPr sz="1200">
                <a:latin typeface="Forum"/>
                <a:ea typeface="Forum"/>
                <a:cs typeface="Forum"/>
                <a:sym typeface="Forum"/>
              </a:defRPr>
            </a:lvl4pPr>
            <a:lvl5pPr lvl="4">
              <a:lnSpc>
                <a:spcPct val="80000"/>
              </a:lnSpc>
              <a:spcBef>
                <a:spcPts val="0"/>
              </a:spcBef>
              <a:spcAft>
                <a:spcPts val="0"/>
              </a:spcAft>
              <a:buClr>
                <a:schemeClr val="lt1"/>
              </a:buClr>
              <a:buSzPts val="1200"/>
              <a:buFont typeface="Forum"/>
              <a:buNone/>
              <a:defRPr sz="1200">
                <a:latin typeface="Forum"/>
                <a:ea typeface="Forum"/>
                <a:cs typeface="Forum"/>
                <a:sym typeface="Forum"/>
              </a:defRPr>
            </a:lvl5pPr>
            <a:lvl6pPr lvl="5">
              <a:lnSpc>
                <a:spcPct val="80000"/>
              </a:lnSpc>
              <a:spcBef>
                <a:spcPts val="0"/>
              </a:spcBef>
              <a:spcAft>
                <a:spcPts val="0"/>
              </a:spcAft>
              <a:buClr>
                <a:schemeClr val="lt1"/>
              </a:buClr>
              <a:buSzPts val="1200"/>
              <a:buFont typeface="Forum"/>
              <a:buNone/>
              <a:defRPr sz="1200">
                <a:latin typeface="Forum"/>
                <a:ea typeface="Forum"/>
                <a:cs typeface="Forum"/>
                <a:sym typeface="Forum"/>
              </a:defRPr>
            </a:lvl6pPr>
            <a:lvl7pPr lvl="6">
              <a:lnSpc>
                <a:spcPct val="80000"/>
              </a:lnSpc>
              <a:spcBef>
                <a:spcPts val="0"/>
              </a:spcBef>
              <a:spcAft>
                <a:spcPts val="0"/>
              </a:spcAft>
              <a:buClr>
                <a:schemeClr val="lt1"/>
              </a:buClr>
              <a:buSzPts val="1200"/>
              <a:buFont typeface="Forum"/>
              <a:buNone/>
              <a:defRPr sz="1200">
                <a:latin typeface="Forum"/>
                <a:ea typeface="Forum"/>
                <a:cs typeface="Forum"/>
                <a:sym typeface="Forum"/>
              </a:defRPr>
            </a:lvl7pPr>
            <a:lvl8pPr lvl="7">
              <a:lnSpc>
                <a:spcPct val="80000"/>
              </a:lnSpc>
              <a:spcBef>
                <a:spcPts val="0"/>
              </a:spcBef>
              <a:spcAft>
                <a:spcPts val="0"/>
              </a:spcAft>
              <a:buClr>
                <a:schemeClr val="lt1"/>
              </a:buClr>
              <a:buSzPts val="1200"/>
              <a:buFont typeface="Forum"/>
              <a:buNone/>
              <a:defRPr sz="1200">
                <a:latin typeface="Forum"/>
                <a:ea typeface="Forum"/>
                <a:cs typeface="Forum"/>
                <a:sym typeface="Forum"/>
              </a:defRPr>
            </a:lvl8pPr>
            <a:lvl9pPr lvl="8">
              <a:lnSpc>
                <a:spcPct val="80000"/>
              </a:lnSpc>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109" name="Google Shape;109;p19"/>
          <p:cNvSpPr txBox="1">
            <a:spLocks noGrp="1"/>
          </p:cNvSpPr>
          <p:nvPr>
            <p:ph type="subTitle" idx="22"/>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110" name="Google Shape;110;p19"/>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eet the team Medium">
  <p:cSld name="BLANK_1_1_2_1">
    <p:spTree>
      <p:nvGrpSpPr>
        <p:cNvPr id="1" name="Shape 111"/>
        <p:cNvGrpSpPr/>
        <p:nvPr/>
      </p:nvGrpSpPr>
      <p:grpSpPr>
        <a:xfrm>
          <a:off x="0" y="0"/>
          <a:ext cx="0" cy="0"/>
          <a:chOff x="0" y="0"/>
          <a:chExt cx="0" cy="0"/>
        </a:xfrm>
      </p:grpSpPr>
      <p:sp>
        <p:nvSpPr>
          <p:cNvPr id="112" name="Google Shape;112;p20"/>
          <p:cNvSpPr>
            <a:spLocks noGrp="1"/>
          </p:cNvSpPr>
          <p:nvPr>
            <p:ph type="pic" idx="2"/>
          </p:nvPr>
        </p:nvSpPr>
        <p:spPr>
          <a:xfrm>
            <a:off x="228600" y="1512356"/>
            <a:ext cx="1074900" cy="1505100"/>
          </a:xfrm>
          <a:prstGeom prst="roundRect">
            <a:avLst>
              <a:gd name="adj" fmla="val 17439"/>
            </a:avLst>
          </a:prstGeom>
          <a:noFill/>
          <a:ln>
            <a:noFill/>
          </a:ln>
        </p:spPr>
      </p:sp>
      <p:sp>
        <p:nvSpPr>
          <p:cNvPr id="113" name="Google Shape;113;p20"/>
          <p:cNvSpPr txBox="1">
            <a:spLocks noGrp="1"/>
          </p:cNvSpPr>
          <p:nvPr>
            <p:ph type="subTitle" idx="1"/>
          </p:nvPr>
        </p:nvSpPr>
        <p:spPr>
          <a:xfrm>
            <a:off x="1305750" y="2370426"/>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14" name="Google Shape;114;p20"/>
          <p:cNvSpPr txBox="1">
            <a:spLocks noGrp="1"/>
          </p:cNvSpPr>
          <p:nvPr>
            <p:ph type="subTitle" idx="3"/>
          </p:nvPr>
        </p:nvSpPr>
        <p:spPr>
          <a:xfrm>
            <a:off x="1305750" y="2829850"/>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15" name="Google Shape;115;p20"/>
          <p:cNvSpPr>
            <a:spLocks noGrp="1"/>
          </p:cNvSpPr>
          <p:nvPr>
            <p:ph type="pic" idx="4"/>
          </p:nvPr>
        </p:nvSpPr>
        <p:spPr>
          <a:xfrm>
            <a:off x="228600" y="3173818"/>
            <a:ext cx="1074900" cy="1505100"/>
          </a:xfrm>
          <a:prstGeom prst="roundRect">
            <a:avLst>
              <a:gd name="adj" fmla="val 17439"/>
            </a:avLst>
          </a:prstGeom>
          <a:noFill/>
          <a:ln>
            <a:noFill/>
          </a:ln>
        </p:spPr>
      </p:sp>
      <p:sp>
        <p:nvSpPr>
          <p:cNvPr id="116" name="Google Shape;116;p20"/>
          <p:cNvSpPr txBox="1">
            <a:spLocks noGrp="1"/>
          </p:cNvSpPr>
          <p:nvPr>
            <p:ph type="subTitle" idx="5"/>
          </p:nvPr>
        </p:nvSpPr>
        <p:spPr>
          <a:xfrm>
            <a:off x="1305750" y="4031889"/>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17" name="Google Shape;117;p20"/>
          <p:cNvSpPr txBox="1">
            <a:spLocks noGrp="1"/>
          </p:cNvSpPr>
          <p:nvPr>
            <p:ph type="subTitle" idx="6"/>
          </p:nvPr>
        </p:nvSpPr>
        <p:spPr>
          <a:xfrm>
            <a:off x="1305750" y="4491312"/>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18" name="Google Shape;118;p20"/>
          <p:cNvSpPr>
            <a:spLocks noGrp="1"/>
          </p:cNvSpPr>
          <p:nvPr>
            <p:ph type="pic" idx="7"/>
          </p:nvPr>
        </p:nvSpPr>
        <p:spPr>
          <a:xfrm>
            <a:off x="3154650" y="1512356"/>
            <a:ext cx="1074900" cy="1505100"/>
          </a:xfrm>
          <a:prstGeom prst="roundRect">
            <a:avLst>
              <a:gd name="adj" fmla="val 17439"/>
            </a:avLst>
          </a:prstGeom>
          <a:noFill/>
          <a:ln>
            <a:noFill/>
          </a:ln>
        </p:spPr>
      </p:sp>
      <p:sp>
        <p:nvSpPr>
          <p:cNvPr id="119" name="Google Shape;119;p20"/>
          <p:cNvSpPr txBox="1">
            <a:spLocks noGrp="1"/>
          </p:cNvSpPr>
          <p:nvPr>
            <p:ph type="subTitle" idx="8"/>
          </p:nvPr>
        </p:nvSpPr>
        <p:spPr>
          <a:xfrm>
            <a:off x="4231800" y="2370426"/>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20" name="Google Shape;120;p20"/>
          <p:cNvSpPr txBox="1">
            <a:spLocks noGrp="1"/>
          </p:cNvSpPr>
          <p:nvPr>
            <p:ph type="subTitle" idx="9"/>
          </p:nvPr>
        </p:nvSpPr>
        <p:spPr>
          <a:xfrm>
            <a:off x="4231800" y="2829850"/>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21" name="Google Shape;121;p20"/>
          <p:cNvSpPr>
            <a:spLocks noGrp="1"/>
          </p:cNvSpPr>
          <p:nvPr>
            <p:ph type="pic" idx="13"/>
          </p:nvPr>
        </p:nvSpPr>
        <p:spPr>
          <a:xfrm>
            <a:off x="3154650" y="3173818"/>
            <a:ext cx="1074900" cy="1505100"/>
          </a:xfrm>
          <a:prstGeom prst="roundRect">
            <a:avLst>
              <a:gd name="adj" fmla="val 17439"/>
            </a:avLst>
          </a:prstGeom>
          <a:noFill/>
          <a:ln>
            <a:noFill/>
          </a:ln>
        </p:spPr>
      </p:sp>
      <p:sp>
        <p:nvSpPr>
          <p:cNvPr id="122" name="Google Shape;122;p20"/>
          <p:cNvSpPr txBox="1">
            <a:spLocks noGrp="1"/>
          </p:cNvSpPr>
          <p:nvPr>
            <p:ph type="subTitle" idx="14"/>
          </p:nvPr>
        </p:nvSpPr>
        <p:spPr>
          <a:xfrm>
            <a:off x="4231800" y="4031889"/>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23" name="Google Shape;123;p20"/>
          <p:cNvSpPr>
            <a:spLocks noGrp="1"/>
          </p:cNvSpPr>
          <p:nvPr>
            <p:ph type="pic" idx="15"/>
          </p:nvPr>
        </p:nvSpPr>
        <p:spPr>
          <a:xfrm>
            <a:off x="6080700" y="1512356"/>
            <a:ext cx="1074900" cy="1505100"/>
          </a:xfrm>
          <a:prstGeom prst="roundRect">
            <a:avLst>
              <a:gd name="adj" fmla="val 17439"/>
            </a:avLst>
          </a:prstGeom>
          <a:noFill/>
          <a:ln>
            <a:noFill/>
          </a:ln>
        </p:spPr>
      </p:sp>
      <p:sp>
        <p:nvSpPr>
          <p:cNvPr id="124" name="Google Shape;124;p20"/>
          <p:cNvSpPr txBox="1">
            <a:spLocks noGrp="1"/>
          </p:cNvSpPr>
          <p:nvPr>
            <p:ph type="subTitle" idx="16"/>
          </p:nvPr>
        </p:nvSpPr>
        <p:spPr>
          <a:xfrm>
            <a:off x="7157850" y="2370426"/>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25" name="Google Shape;125;p20"/>
          <p:cNvSpPr txBox="1">
            <a:spLocks noGrp="1"/>
          </p:cNvSpPr>
          <p:nvPr>
            <p:ph type="subTitle" idx="17"/>
          </p:nvPr>
        </p:nvSpPr>
        <p:spPr>
          <a:xfrm>
            <a:off x="7157850" y="2829850"/>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26" name="Google Shape;126;p20"/>
          <p:cNvSpPr>
            <a:spLocks noGrp="1"/>
          </p:cNvSpPr>
          <p:nvPr>
            <p:ph type="pic" idx="18"/>
          </p:nvPr>
        </p:nvSpPr>
        <p:spPr>
          <a:xfrm>
            <a:off x="6080700" y="3173818"/>
            <a:ext cx="1074900" cy="1505100"/>
          </a:xfrm>
          <a:prstGeom prst="roundRect">
            <a:avLst>
              <a:gd name="adj" fmla="val 17439"/>
            </a:avLst>
          </a:prstGeom>
          <a:noFill/>
          <a:ln>
            <a:noFill/>
          </a:ln>
        </p:spPr>
      </p:sp>
      <p:sp>
        <p:nvSpPr>
          <p:cNvPr id="127" name="Google Shape;127;p20"/>
          <p:cNvSpPr txBox="1">
            <a:spLocks noGrp="1"/>
          </p:cNvSpPr>
          <p:nvPr>
            <p:ph type="subTitle" idx="19"/>
          </p:nvPr>
        </p:nvSpPr>
        <p:spPr>
          <a:xfrm>
            <a:off x="7157850" y="4031889"/>
            <a:ext cx="1615500" cy="4641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a:lvl1pPr>
            <a:lvl2pPr lvl="1">
              <a:lnSpc>
                <a:spcPct val="8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8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8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8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8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8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8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8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28" name="Google Shape;128;p20"/>
          <p:cNvSpPr txBox="1">
            <a:spLocks noGrp="1"/>
          </p:cNvSpPr>
          <p:nvPr>
            <p:ph type="subTitle" idx="20"/>
          </p:nvPr>
        </p:nvSpPr>
        <p:spPr>
          <a:xfrm>
            <a:off x="4250800" y="4491312"/>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29" name="Google Shape;129;p20"/>
          <p:cNvSpPr txBox="1">
            <a:spLocks noGrp="1"/>
          </p:cNvSpPr>
          <p:nvPr>
            <p:ph type="subTitle" idx="21"/>
          </p:nvPr>
        </p:nvSpPr>
        <p:spPr>
          <a:xfrm>
            <a:off x="7157850" y="4491312"/>
            <a:ext cx="1445400" cy="540000"/>
          </a:xfrm>
          <a:prstGeom prst="rect">
            <a:avLst/>
          </a:prstGeom>
        </p:spPr>
        <p:txBody>
          <a:bodyPr spcFirstLastPara="1" wrap="square" lIns="91425" tIns="91425" rIns="91425" bIns="91425" anchor="t" anchorCtr="0">
            <a:noAutofit/>
          </a:bodyPr>
          <a:lstStyle>
            <a:lvl1pPr lvl="0">
              <a:lnSpc>
                <a:spcPct val="60000"/>
              </a:lnSpc>
              <a:spcBef>
                <a:spcPts val="0"/>
              </a:spcBef>
              <a:spcAft>
                <a:spcPts val="0"/>
              </a:spcAf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30" name="Google Shape;130;p20"/>
          <p:cNvSpPr txBox="1">
            <a:spLocks noGrp="1"/>
          </p:cNvSpPr>
          <p:nvPr>
            <p:ph type="title"/>
          </p:nvPr>
        </p:nvSpPr>
        <p:spPr>
          <a:xfrm>
            <a:off x="228600" y="399325"/>
            <a:ext cx="3531300" cy="6246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a:endParaRPr/>
          </a:p>
        </p:txBody>
      </p:sp>
      <p:sp>
        <p:nvSpPr>
          <p:cNvPr id="131" name="Google Shape;131;p20"/>
          <p:cNvSpPr txBox="1">
            <a:spLocks noGrp="1"/>
          </p:cNvSpPr>
          <p:nvPr>
            <p:ph type="subTitle" idx="22"/>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132" name="Google Shape;132;p20"/>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eet the team Large">
  <p:cSld name="BLANK_1_1_2_1_1">
    <p:spTree>
      <p:nvGrpSpPr>
        <p:cNvPr id="1" name="Shape 133"/>
        <p:cNvGrpSpPr/>
        <p:nvPr/>
      </p:nvGrpSpPr>
      <p:grpSpPr>
        <a:xfrm>
          <a:off x="0" y="0"/>
          <a:ext cx="0" cy="0"/>
          <a:chOff x="0" y="0"/>
          <a:chExt cx="0" cy="0"/>
        </a:xfrm>
      </p:grpSpPr>
      <p:sp>
        <p:nvSpPr>
          <p:cNvPr id="134" name="Google Shape;134;p21"/>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35" name="Google Shape;135;p21"/>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136" name="Google Shape;136;p21"/>
          <p:cNvSpPr txBox="1">
            <a:spLocks noGrp="1"/>
          </p:cNvSpPr>
          <p:nvPr>
            <p:ph type="subTitle" idx="2"/>
          </p:nvPr>
        </p:nvSpPr>
        <p:spPr>
          <a:xfrm>
            <a:off x="228600" y="3337825"/>
            <a:ext cx="2118600" cy="345000"/>
          </a:xfrm>
          <a:prstGeom prst="rect">
            <a:avLst/>
          </a:prstGeom>
        </p:spPr>
        <p:txBody>
          <a:bodyPr spcFirstLastPara="1" wrap="square" lIns="0" tIns="91425" rIns="91425" bIns="91425" anchor="b" anchorCtr="0">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137" name="Google Shape;137;p21"/>
          <p:cNvSpPr txBox="1">
            <a:spLocks noGrp="1"/>
          </p:cNvSpPr>
          <p:nvPr>
            <p:ph type="subTitle" idx="3"/>
          </p:nvPr>
        </p:nvSpPr>
        <p:spPr>
          <a:xfrm>
            <a:off x="228600" y="3547550"/>
            <a:ext cx="2062200" cy="345000"/>
          </a:xfrm>
          <a:prstGeom prst="rect">
            <a:avLst/>
          </a:prstGeom>
        </p:spPr>
        <p:txBody>
          <a:bodyPr spcFirstLastPara="1" wrap="square" lIns="0" tIns="91425" rIns="91425" bIns="91425" anchor="t" anchorCtr="0">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a:endParaRPr/>
          </a:p>
        </p:txBody>
      </p:sp>
      <p:sp>
        <p:nvSpPr>
          <p:cNvPr id="138" name="Google Shape;138;p21"/>
          <p:cNvSpPr>
            <a:spLocks noGrp="1"/>
          </p:cNvSpPr>
          <p:nvPr>
            <p:ph type="pic" idx="4"/>
          </p:nvPr>
        </p:nvSpPr>
        <p:spPr>
          <a:xfrm>
            <a:off x="228600" y="1457950"/>
            <a:ext cx="1023900" cy="1536300"/>
          </a:xfrm>
          <a:prstGeom prst="roundRect">
            <a:avLst>
              <a:gd name="adj" fmla="val 17439"/>
            </a:avLst>
          </a:prstGeom>
          <a:noFill/>
          <a:ln>
            <a:noFill/>
          </a:ln>
        </p:spPr>
      </p:sp>
      <p:sp>
        <p:nvSpPr>
          <p:cNvPr id="139" name="Google Shape;139;p21"/>
          <p:cNvSpPr txBox="1">
            <a:spLocks noGrp="1"/>
          </p:cNvSpPr>
          <p:nvPr>
            <p:ph type="body" idx="5"/>
          </p:nvPr>
        </p:nvSpPr>
        <p:spPr>
          <a:xfrm>
            <a:off x="228600" y="3939125"/>
            <a:ext cx="1785300" cy="7446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140" name="Google Shape;140;p21"/>
          <p:cNvSpPr txBox="1">
            <a:spLocks noGrp="1"/>
          </p:cNvSpPr>
          <p:nvPr>
            <p:ph type="subTitle" idx="6"/>
          </p:nvPr>
        </p:nvSpPr>
        <p:spPr>
          <a:xfrm>
            <a:off x="2423700" y="3337825"/>
            <a:ext cx="2118600" cy="345000"/>
          </a:xfrm>
          <a:prstGeom prst="rect">
            <a:avLst/>
          </a:prstGeom>
        </p:spPr>
        <p:txBody>
          <a:bodyPr spcFirstLastPara="1" wrap="square" lIns="0" tIns="91425" rIns="91425" bIns="91425" anchor="b" anchorCtr="0">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141" name="Google Shape;141;p21"/>
          <p:cNvSpPr txBox="1">
            <a:spLocks noGrp="1"/>
          </p:cNvSpPr>
          <p:nvPr>
            <p:ph type="subTitle" idx="7"/>
          </p:nvPr>
        </p:nvSpPr>
        <p:spPr>
          <a:xfrm>
            <a:off x="2423700" y="3547550"/>
            <a:ext cx="2118600" cy="345000"/>
          </a:xfrm>
          <a:prstGeom prst="rect">
            <a:avLst/>
          </a:prstGeom>
        </p:spPr>
        <p:txBody>
          <a:bodyPr spcFirstLastPara="1" wrap="square" lIns="0" tIns="91425" rIns="91425" bIns="91425" anchor="t" anchorCtr="0">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a:endParaRPr/>
          </a:p>
        </p:txBody>
      </p:sp>
      <p:sp>
        <p:nvSpPr>
          <p:cNvPr id="142" name="Google Shape;142;p21"/>
          <p:cNvSpPr>
            <a:spLocks noGrp="1"/>
          </p:cNvSpPr>
          <p:nvPr>
            <p:ph type="pic" idx="8"/>
          </p:nvPr>
        </p:nvSpPr>
        <p:spPr>
          <a:xfrm>
            <a:off x="2423700" y="1457950"/>
            <a:ext cx="1023900" cy="1536300"/>
          </a:xfrm>
          <a:prstGeom prst="roundRect">
            <a:avLst>
              <a:gd name="adj" fmla="val 17439"/>
            </a:avLst>
          </a:prstGeom>
          <a:noFill/>
          <a:ln>
            <a:noFill/>
          </a:ln>
        </p:spPr>
      </p:sp>
      <p:sp>
        <p:nvSpPr>
          <p:cNvPr id="143" name="Google Shape;143;p21"/>
          <p:cNvSpPr txBox="1">
            <a:spLocks noGrp="1"/>
          </p:cNvSpPr>
          <p:nvPr>
            <p:ph type="body" idx="9"/>
          </p:nvPr>
        </p:nvSpPr>
        <p:spPr>
          <a:xfrm>
            <a:off x="2423700" y="3939125"/>
            <a:ext cx="1785300" cy="7446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144" name="Google Shape;144;p21"/>
          <p:cNvSpPr txBox="1">
            <a:spLocks noGrp="1"/>
          </p:cNvSpPr>
          <p:nvPr>
            <p:ph type="subTitle" idx="13"/>
          </p:nvPr>
        </p:nvSpPr>
        <p:spPr>
          <a:xfrm>
            <a:off x="4618800" y="3337827"/>
            <a:ext cx="2062200" cy="345000"/>
          </a:xfrm>
          <a:prstGeom prst="rect">
            <a:avLst/>
          </a:prstGeom>
        </p:spPr>
        <p:txBody>
          <a:bodyPr spcFirstLastPara="1" wrap="square" lIns="0" tIns="91425" rIns="91425" bIns="91425" anchor="b" anchorCtr="0">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145" name="Google Shape;145;p21"/>
          <p:cNvSpPr txBox="1">
            <a:spLocks noGrp="1"/>
          </p:cNvSpPr>
          <p:nvPr>
            <p:ph type="subTitle" idx="14"/>
          </p:nvPr>
        </p:nvSpPr>
        <p:spPr>
          <a:xfrm>
            <a:off x="4618800" y="3547550"/>
            <a:ext cx="2062200" cy="345000"/>
          </a:xfrm>
          <a:prstGeom prst="rect">
            <a:avLst/>
          </a:prstGeom>
        </p:spPr>
        <p:txBody>
          <a:bodyPr spcFirstLastPara="1" wrap="square" lIns="0" tIns="91425" rIns="91425" bIns="91425" anchor="t" anchorCtr="0">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a:endParaRPr/>
          </a:p>
        </p:txBody>
      </p:sp>
      <p:sp>
        <p:nvSpPr>
          <p:cNvPr id="146" name="Google Shape;146;p21"/>
          <p:cNvSpPr>
            <a:spLocks noGrp="1"/>
          </p:cNvSpPr>
          <p:nvPr>
            <p:ph type="pic" idx="15"/>
          </p:nvPr>
        </p:nvSpPr>
        <p:spPr>
          <a:xfrm>
            <a:off x="4618800" y="1457950"/>
            <a:ext cx="1023900" cy="1536300"/>
          </a:xfrm>
          <a:prstGeom prst="roundRect">
            <a:avLst>
              <a:gd name="adj" fmla="val 17439"/>
            </a:avLst>
          </a:prstGeom>
          <a:noFill/>
          <a:ln>
            <a:noFill/>
          </a:ln>
        </p:spPr>
      </p:sp>
      <p:sp>
        <p:nvSpPr>
          <p:cNvPr id="147" name="Google Shape;147;p21"/>
          <p:cNvSpPr txBox="1">
            <a:spLocks noGrp="1"/>
          </p:cNvSpPr>
          <p:nvPr>
            <p:ph type="body" idx="16"/>
          </p:nvPr>
        </p:nvSpPr>
        <p:spPr>
          <a:xfrm>
            <a:off x="4618800" y="3939125"/>
            <a:ext cx="1785300" cy="7446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148" name="Google Shape;148;p21"/>
          <p:cNvSpPr txBox="1">
            <a:spLocks noGrp="1"/>
          </p:cNvSpPr>
          <p:nvPr>
            <p:ph type="subTitle" idx="17"/>
          </p:nvPr>
        </p:nvSpPr>
        <p:spPr>
          <a:xfrm>
            <a:off x="6796750" y="3337800"/>
            <a:ext cx="2118600" cy="345000"/>
          </a:xfrm>
          <a:prstGeom prst="rect">
            <a:avLst/>
          </a:prstGeom>
        </p:spPr>
        <p:txBody>
          <a:bodyPr spcFirstLastPara="1" wrap="square" lIns="0" tIns="91425" rIns="91425" bIns="91425" anchor="b" anchorCtr="0">
            <a:noAutofit/>
          </a:bodyPr>
          <a:lstStyle>
            <a:lvl1pPr lvl="0">
              <a:lnSpc>
                <a:spcPct val="90000"/>
              </a:lnSpc>
              <a:spcBef>
                <a:spcPts val="0"/>
              </a:spcBef>
              <a:spcAft>
                <a:spcPts val="0"/>
              </a:spcAft>
              <a:buNone/>
              <a:defRPr/>
            </a:lvl1pPr>
            <a:lvl2pPr lvl="1">
              <a:lnSpc>
                <a:spcPct val="90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90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90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90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90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90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90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90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149" name="Google Shape;149;p21"/>
          <p:cNvSpPr txBox="1">
            <a:spLocks noGrp="1"/>
          </p:cNvSpPr>
          <p:nvPr>
            <p:ph type="subTitle" idx="18"/>
          </p:nvPr>
        </p:nvSpPr>
        <p:spPr>
          <a:xfrm>
            <a:off x="6796750" y="3547550"/>
            <a:ext cx="2118600" cy="345000"/>
          </a:xfrm>
          <a:prstGeom prst="rect">
            <a:avLst/>
          </a:prstGeom>
        </p:spPr>
        <p:txBody>
          <a:bodyPr spcFirstLastPara="1" wrap="square" lIns="0" tIns="91425" rIns="91425" bIns="91425" anchor="t" anchorCtr="0">
            <a:noAutofit/>
          </a:bodyPr>
          <a:lstStyle>
            <a:lvl1pPr lvl="0">
              <a:lnSpc>
                <a:spcPct val="90000"/>
              </a:lnSpc>
              <a:spcBef>
                <a:spcPts val="0"/>
              </a:spcBef>
              <a:spcAft>
                <a:spcPts val="0"/>
              </a:spcAft>
              <a:buNone/>
              <a:defRPr sz="1100">
                <a:solidFill>
                  <a:schemeClr val="accent1"/>
                </a:solidFill>
                <a:latin typeface="DM Sans Light"/>
                <a:ea typeface="DM Sans Light"/>
                <a:cs typeface="DM Sans Light"/>
                <a:sym typeface="DM Sans Light"/>
              </a:defRPr>
            </a:lvl1pPr>
            <a:lvl2pPr lvl="1">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2pPr>
            <a:lvl3pPr lvl="2">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3pPr>
            <a:lvl4pPr lvl="3">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4pPr>
            <a:lvl5pPr lvl="4">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5pPr>
            <a:lvl6pPr lvl="5">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6pPr>
            <a:lvl7pPr lvl="6">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7pPr>
            <a:lvl8pPr lvl="7">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8pPr>
            <a:lvl9pPr lvl="8">
              <a:lnSpc>
                <a:spcPct val="90000"/>
              </a:lnSpc>
              <a:spcBef>
                <a:spcPts val="0"/>
              </a:spcBef>
              <a:spcAft>
                <a:spcPts val="0"/>
              </a:spcAft>
              <a:buClr>
                <a:schemeClr val="accent1"/>
              </a:buClr>
              <a:buSzPts val="900"/>
              <a:buFont typeface="DM Sans Light"/>
              <a:buNone/>
              <a:defRPr sz="900">
                <a:solidFill>
                  <a:schemeClr val="accent1"/>
                </a:solidFill>
                <a:latin typeface="DM Sans Light"/>
                <a:ea typeface="DM Sans Light"/>
                <a:cs typeface="DM Sans Light"/>
                <a:sym typeface="DM Sans Light"/>
              </a:defRPr>
            </a:lvl9pPr>
          </a:lstStyle>
          <a:p>
            <a:endParaRPr/>
          </a:p>
        </p:txBody>
      </p:sp>
      <p:sp>
        <p:nvSpPr>
          <p:cNvPr id="150" name="Google Shape;150;p21"/>
          <p:cNvSpPr>
            <a:spLocks noGrp="1"/>
          </p:cNvSpPr>
          <p:nvPr>
            <p:ph type="pic" idx="19"/>
          </p:nvPr>
        </p:nvSpPr>
        <p:spPr>
          <a:xfrm>
            <a:off x="6796738" y="1457950"/>
            <a:ext cx="1023900" cy="1536300"/>
          </a:xfrm>
          <a:prstGeom prst="roundRect">
            <a:avLst>
              <a:gd name="adj" fmla="val 17439"/>
            </a:avLst>
          </a:prstGeom>
          <a:noFill/>
          <a:ln>
            <a:noFill/>
          </a:ln>
        </p:spPr>
      </p:sp>
      <p:sp>
        <p:nvSpPr>
          <p:cNvPr id="151" name="Google Shape;151;p21"/>
          <p:cNvSpPr txBox="1">
            <a:spLocks noGrp="1"/>
          </p:cNvSpPr>
          <p:nvPr>
            <p:ph type="body" idx="20"/>
          </p:nvPr>
        </p:nvSpPr>
        <p:spPr>
          <a:xfrm>
            <a:off x="6796750" y="3939125"/>
            <a:ext cx="1785300" cy="7446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152" name="Google Shape;152;p21"/>
          <p:cNvSpPr txBox="1">
            <a:spLocks noGrp="1"/>
          </p:cNvSpPr>
          <p:nvPr>
            <p:ph type="title"/>
          </p:nvPr>
        </p:nvSpPr>
        <p:spPr>
          <a:xfrm>
            <a:off x="228600" y="399325"/>
            <a:ext cx="3531300" cy="6246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3600"/>
              <a:buFont typeface="Forum"/>
              <a:buNone/>
              <a:defRPr sz="3600"/>
            </a:lvl1pPr>
            <a:lvl2pPr lvl="1">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ersona Alt 1">
  <p:cSld name="CUSTOM_4">
    <p:spTree>
      <p:nvGrpSpPr>
        <p:cNvPr id="1" name="Shape 153"/>
        <p:cNvGrpSpPr/>
        <p:nvPr/>
      </p:nvGrpSpPr>
      <p:grpSpPr>
        <a:xfrm>
          <a:off x="0" y="0"/>
          <a:ext cx="0" cy="0"/>
          <a:chOff x="0" y="0"/>
          <a:chExt cx="0" cy="0"/>
        </a:xfrm>
      </p:grpSpPr>
      <p:sp>
        <p:nvSpPr>
          <p:cNvPr id="154" name="Google Shape;154;p22"/>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155" name="Google Shape;155;p22"/>
          <p:cNvSpPr txBox="1">
            <a:spLocks noGrp="1"/>
          </p:cNvSpPr>
          <p:nvPr>
            <p:ph type="body" idx="2"/>
          </p:nvPr>
        </p:nvSpPr>
        <p:spPr>
          <a:xfrm>
            <a:off x="6231000" y="3124025"/>
            <a:ext cx="2684400" cy="507900"/>
          </a:xfrm>
          <a:prstGeom prst="rect">
            <a:avLst/>
          </a:prstGeom>
        </p:spPr>
        <p:txBody>
          <a:bodyPr spcFirstLastPara="1" wrap="square" lIns="0" tIns="0" rIns="91425" bIns="0" anchor="t" anchorCtr="0">
            <a:noAutofit/>
          </a:bodyPr>
          <a:lstStyle>
            <a:lvl1pPr marL="457200" lvl="0" indent="-292100">
              <a:lnSpc>
                <a:spcPct val="115000"/>
              </a:lnSpc>
              <a:spcBef>
                <a:spcPts val="0"/>
              </a:spcBef>
              <a:spcAft>
                <a:spcPts val="0"/>
              </a:spcAft>
              <a:buClr>
                <a:schemeClr val="accent1"/>
              </a:buClr>
              <a:buSzPts val="1000"/>
              <a:buFont typeface="DM Sans"/>
              <a:buChar char="●"/>
              <a:defRPr/>
            </a:lvl1pPr>
            <a:lvl2pPr marL="914400" lvl="1" indent="-292100">
              <a:lnSpc>
                <a:spcPct val="115000"/>
              </a:lnSpc>
              <a:spcBef>
                <a:spcPts val="0"/>
              </a:spcBef>
              <a:spcAft>
                <a:spcPts val="0"/>
              </a:spcAft>
              <a:buClr>
                <a:schemeClr val="lt1"/>
              </a:buClr>
              <a:buSzPts val="1000"/>
              <a:buFont typeface="DM Sans"/>
              <a:buChar char="○"/>
              <a:defRPr/>
            </a:lvl2pPr>
            <a:lvl3pPr marL="1371600" lvl="2" indent="-292100">
              <a:lnSpc>
                <a:spcPct val="115000"/>
              </a:lnSpc>
              <a:spcBef>
                <a:spcPts val="0"/>
              </a:spcBef>
              <a:spcAft>
                <a:spcPts val="0"/>
              </a:spcAft>
              <a:buClr>
                <a:schemeClr val="lt1"/>
              </a:buClr>
              <a:buSzPts val="1000"/>
              <a:buFont typeface="DM Sans"/>
              <a:buChar char="■"/>
              <a:defRPr/>
            </a:lvl3pPr>
            <a:lvl4pPr marL="1828800" lvl="3" indent="-292100">
              <a:lnSpc>
                <a:spcPct val="115000"/>
              </a:lnSpc>
              <a:spcBef>
                <a:spcPts val="0"/>
              </a:spcBef>
              <a:spcAft>
                <a:spcPts val="0"/>
              </a:spcAft>
              <a:buClr>
                <a:schemeClr val="lt1"/>
              </a:buClr>
              <a:buSzPts val="1000"/>
              <a:buFont typeface="DM Sans"/>
              <a:buChar char="●"/>
              <a:defRPr/>
            </a:lvl4pPr>
            <a:lvl5pPr marL="2286000" lvl="4" indent="-292100">
              <a:lnSpc>
                <a:spcPct val="115000"/>
              </a:lnSpc>
              <a:spcBef>
                <a:spcPts val="0"/>
              </a:spcBef>
              <a:spcAft>
                <a:spcPts val="0"/>
              </a:spcAft>
              <a:buClr>
                <a:schemeClr val="lt1"/>
              </a:buClr>
              <a:buSzPts val="1000"/>
              <a:buFont typeface="DM Sans"/>
              <a:buChar char="○"/>
              <a:defRPr/>
            </a:lvl5pPr>
            <a:lvl6pPr marL="2743200" lvl="5" indent="-292100">
              <a:lnSpc>
                <a:spcPct val="115000"/>
              </a:lnSpc>
              <a:spcBef>
                <a:spcPts val="0"/>
              </a:spcBef>
              <a:spcAft>
                <a:spcPts val="0"/>
              </a:spcAft>
              <a:buClr>
                <a:schemeClr val="lt1"/>
              </a:buClr>
              <a:buSzPts val="1000"/>
              <a:buFont typeface="DM Sans"/>
              <a:buChar char="■"/>
              <a:defRPr/>
            </a:lvl6pPr>
            <a:lvl7pPr marL="3200400" lvl="6" indent="-292100">
              <a:lnSpc>
                <a:spcPct val="115000"/>
              </a:lnSpc>
              <a:spcBef>
                <a:spcPts val="0"/>
              </a:spcBef>
              <a:spcAft>
                <a:spcPts val="0"/>
              </a:spcAft>
              <a:buClr>
                <a:schemeClr val="lt1"/>
              </a:buClr>
              <a:buSzPts val="1000"/>
              <a:buFont typeface="DM Sans"/>
              <a:buChar char="●"/>
              <a:defRPr/>
            </a:lvl7pPr>
            <a:lvl8pPr marL="3657600" lvl="7" indent="-292100">
              <a:lnSpc>
                <a:spcPct val="115000"/>
              </a:lnSpc>
              <a:spcBef>
                <a:spcPts val="0"/>
              </a:spcBef>
              <a:spcAft>
                <a:spcPts val="0"/>
              </a:spcAft>
              <a:buClr>
                <a:schemeClr val="lt1"/>
              </a:buClr>
              <a:buSzPts val="1000"/>
              <a:buFont typeface="DM Sans"/>
              <a:buChar char="○"/>
              <a:defRPr/>
            </a:lvl8pPr>
            <a:lvl9pPr marL="4114800" lvl="8" indent="-292100">
              <a:lnSpc>
                <a:spcPct val="115000"/>
              </a:lnSpc>
              <a:spcBef>
                <a:spcPts val="0"/>
              </a:spcBef>
              <a:spcAft>
                <a:spcPts val="0"/>
              </a:spcAft>
              <a:buClr>
                <a:schemeClr val="lt1"/>
              </a:buClr>
              <a:buSzPts val="1000"/>
              <a:buFont typeface="DM Sans"/>
              <a:buChar char="■"/>
              <a:defRPr/>
            </a:lvl9pPr>
          </a:lstStyle>
          <a:p>
            <a:endParaRPr/>
          </a:p>
        </p:txBody>
      </p:sp>
      <p:sp>
        <p:nvSpPr>
          <p:cNvPr id="156" name="Google Shape;156;p22"/>
          <p:cNvSpPr txBox="1">
            <a:spLocks noGrp="1"/>
          </p:cNvSpPr>
          <p:nvPr>
            <p:ph type="body" idx="3"/>
          </p:nvPr>
        </p:nvSpPr>
        <p:spPr>
          <a:xfrm>
            <a:off x="6231000" y="4241250"/>
            <a:ext cx="2751300" cy="507900"/>
          </a:xfrm>
          <a:prstGeom prst="rect">
            <a:avLst/>
          </a:prstGeom>
        </p:spPr>
        <p:txBody>
          <a:bodyPr spcFirstLastPara="1" wrap="square" lIns="0" tIns="0" rIns="91425" bIns="0" anchor="t" anchorCtr="0">
            <a:noAutofit/>
          </a:bodyPr>
          <a:lstStyle>
            <a:lvl1pPr marL="457200" lvl="0" indent="-292100">
              <a:lnSpc>
                <a:spcPct val="115000"/>
              </a:lnSpc>
              <a:spcBef>
                <a:spcPts val="0"/>
              </a:spcBef>
              <a:spcAft>
                <a:spcPts val="0"/>
              </a:spcAft>
              <a:buClr>
                <a:schemeClr val="accent1"/>
              </a:buClr>
              <a:buSzPts val="1000"/>
              <a:buFont typeface="DM Sans"/>
              <a:buChar char="●"/>
              <a:defRPr/>
            </a:lvl1pPr>
            <a:lvl2pPr marL="914400" lvl="1" indent="-292100">
              <a:lnSpc>
                <a:spcPct val="115000"/>
              </a:lnSpc>
              <a:spcBef>
                <a:spcPts val="0"/>
              </a:spcBef>
              <a:spcAft>
                <a:spcPts val="0"/>
              </a:spcAft>
              <a:buClr>
                <a:schemeClr val="lt1"/>
              </a:buClr>
              <a:buSzPts val="1000"/>
              <a:buFont typeface="DM Sans"/>
              <a:buChar char="○"/>
              <a:defRPr/>
            </a:lvl2pPr>
            <a:lvl3pPr marL="1371600" lvl="2" indent="-292100">
              <a:lnSpc>
                <a:spcPct val="115000"/>
              </a:lnSpc>
              <a:spcBef>
                <a:spcPts val="0"/>
              </a:spcBef>
              <a:spcAft>
                <a:spcPts val="0"/>
              </a:spcAft>
              <a:buClr>
                <a:schemeClr val="lt1"/>
              </a:buClr>
              <a:buSzPts val="1000"/>
              <a:buFont typeface="DM Sans"/>
              <a:buChar char="■"/>
              <a:defRPr/>
            </a:lvl3pPr>
            <a:lvl4pPr marL="1828800" lvl="3" indent="-292100">
              <a:lnSpc>
                <a:spcPct val="115000"/>
              </a:lnSpc>
              <a:spcBef>
                <a:spcPts val="0"/>
              </a:spcBef>
              <a:spcAft>
                <a:spcPts val="0"/>
              </a:spcAft>
              <a:buClr>
                <a:schemeClr val="lt1"/>
              </a:buClr>
              <a:buSzPts val="1000"/>
              <a:buFont typeface="DM Sans"/>
              <a:buChar char="●"/>
              <a:defRPr/>
            </a:lvl4pPr>
            <a:lvl5pPr marL="2286000" lvl="4" indent="-292100">
              <a:lnSpc>
                <a:spcPct val="115000"/>
              </a:lnSpc>
              <a:spcBef>
                <a:spcPts val="0"/>
              </a:spcBef>
              <a:spcAft>
                <a:spcPts val="0"/>
              </a:spcAft>
              <a:buClr>
                <a:schemeClr val="lt1"/>
              </a:buClr>
              <a:buSzPts val="1000"/>
              <a:buFont typeface="DM Sans"/>
              <a:buChar char="○"/>
              <a:defRPr/>
            </a:lvl5pPr>
            <a:lvl6pPr marL="2743200" lvl="5" indent="-292100">
              <a:lnSpc>
                <a:spcPct val="115000"/>
              </a:lnSpc>
              <a:spcBef>
                <a:spcPts val="0"/>
              </a:spcBef>
              <a:spcAft>
                <a:spcPts val="0"/>
              </a:spcAft>
              <a:buClr>
                <a:schemeClr val="lt1"/>
              </a:buClr>
              <a:buSzPts val="1000"/>
              <a:buFont typeface="DM Sans"/>
              <a:buChar char="■"/>
              <a:defRPr/>
            </a:lvl6pPr>
            <a:lvl7pPr marL="3200400" lvl="6" indent="-292100">
              <a:lnSpc>
                <a:spcPct val="115000"/>
              </a:lnSpc>
              <a:spcBef>
                <a:spcPts val="0"/>
              </a:spcBef>
              <a:spcAft>
                <a:spcPts val="0"/>
              </a:spcAft>
              <a:buClr>
                <a:schemeClr val="lt1"/>
              </a:buClr>
              <a:buSzPts val="1000"/>
              <a:buFont typeface="DM Sans"/>
              <a:buChar char="●"/>
              <a:defRPr/>
            </a:lvl7pPr>
            <a:lvl8pPr marL="3657600" lvl="7" indent="-292100">
              <a:lnSpc>
                <a:spcPct val="115000"/>
              </a:lnSpc>
              <a:spcBef>
                <a:spcPts val="0"/>
              </a:spcBef>
              <a:spcAft>
                <a:spcPts val="0"/>
              </a:spcAft>
              <a:buClr>
                <a:schemeClr val="lt1"/>
              </a:buClr>
              <a:buSzPts val="1000"/>
              <a:buFont typeface="DM Sans"/>
              <a:buChar char="○"/>
              <a:defRPr/>
            </a:lvl8pPr>
            <a:lvl9pPr marL="4114800" lvl="8" indent="-292100">
              <a:lnSpc>
                <a:spcPct val="115000"/>
              </a:lnSpc>
              <a:spcBef>
                <a:spcPts val="0"/>
              </a:spcBef>
              <a:spcAft>
                <a:spcPts val="0"/>
              </a:spcAft>
              <a:buClr>
                <a:schemeClr val="lt1"/>
              </a:buClr>
              <a:buSzPts val="1000"/>
              <a:buFont typeface="DM Sans"/>
              <a:buChar char="■"/>
              <a:defRPr/>
            </a:lvl9pPr>
          </a:lstStyle>
          <a:p>
            <a:endParaRPr/>
          </a:p>
        </p:txBody>
      </p:sp>
      <p:sp>
        <p:nvSpPr>
          <p:cNvPr id="157" name="Google Shape;157;p22"/>
          <p:cNvSpPr txBox="1">
            <a:spLocks noGrp="1"/>
          </p:cNvSpPr>
          <p:nvPr>
            <p:ph type="subTitle" idx="4"/>
          </p:nvPr>
        </p:nvSpPr>
        <p:spPr>
          <a:xfrm>
            <a:off x="6231000" y="3897900"/>
            <a:ext cx="2913000" cy="246300"/>
          </a:xfrm>
          <a:prstGeom prst="rect">
            <a:avLst/>
          </a:prstGeom>
        </p:spPr>
        <p:txBody>
          <a:bodyPr spcFirstLastPara="1" wrap="square" lIns="0" tIns="0" rIns="91425" bIns="0" anchor="t"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58" name="Google Shape;158;p22"/>
          <p:cNvSpPr txBox="1">
            <a:spLocks noGrp="1"/>
          </p:cNvSpPr>
          <p:nvPr>
            <p:ph type="subTitle" idx="5"/>
          </p:nvPr>
        </p:nvSpPr>
        <p:spPr>
          <a:xfrm>
            <a:off x="6231000" y="2780875"/>
            <a:ext cx="2913000" cy="246300"/>
          </a:xfrm>
          <a:prstGeom prst="rect">
            <a:avLst/>
          </a:prstGeom>
        </p:spPr>
        <p:txBody>
          <a:bodyPr spcFirstLastPara="1" wrap="square" lIns="0" tIns="0" rIns="91425" bIns="0" anchor="t"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59" name="Google Shape;159;p22"/>
          <p:cNvSpPr txBox="1">
            <a:spLocks noGrp="1"/>
          </p:cNvSpPr>
          <p:nvPr>
            <p:ph type="subTitle" idx="6"/>
          </p:nvPr>
        </p:nvSpPr>
        <p:spPr>
          <a:xfrm>
            <a:off x="6231000" y="1459700"/>
            <a:ext cx="2913000" cy="246300"/>
          </a:xfrm>
          <a:prstGeom prst="rect">
            <a:avLst/>
          </a:prstGeom>
        </p:spPr>
        <p:txBody>
          <a:bodyPr spcFirstLastPara="1" wrap="square" lIns="0" tIns="0" rIns="91425" bIns="0" anchor="t"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60" name="Google Shape;160;p22"/>
          <p:cNvSpPr txBox="1">
            <a:spLocks noGrp="1"/>
          </p:cNvSpPr>
          <p:nvPr>
            <p:ph type="subTitle" idx="7"/>
          </p:nvPr>
        </p:nvSpPr>
        <p:spPr>
          <a:xfrm>
            <a:off x="2872500" y="3328000"/>
            <a:ext cx="2834700" cy="326400"/>
          </a:xfrm>
          <a:prstGeom prst="rect">
            <a:avLst/>
          </a:prstGeom>
        </p:spPr>
        <p:txBody>
          <a:bodyPr spcFirstLastPara="1" wrap="square" lIns="0" tIns="0" rIns="0" bIns="91425" anchor="t"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2pPr>
            <a:lvl3pPr lvl="2">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3pPr>
            <a:lvl4pPr lvl="3">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4pPr>
            <a:lvl5pPr lvl="4">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5pPr>
            <a:lvl6pPr lvl="5">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6pPr>
            <a:lvl7pPr lvl="6">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7pPr>
            <a:lvl8pPr lvl="7">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8pPr>
            <a:lvl9pPr lvl="8">
              <a:spcBef>
                <a:spcPts val="0"/>
              </a:spcBef>
              <a:spcAft>
                <a:spcPts val="0"/>
              </a:spcAft>
              <a:buClr>
                <a:schemeClr val="accent1"/>
              </a:buClr>
              <a:buSzPts val="1400"/>
              <a:buFont typeface="Forum"/>
              <a:buNone/>
              <a:defRPr>
                <a:solidFill>
                  <a:schemeClr val="accent1"/>
                </a:solidFill>
                <a:latin typeface="Forum"/>
                <a:ea typeface="Forum"/>
                <a:cs typeface="Forum"/>
                <a:sym typeface="Forum"/>
              </a:defRPr>
            </a:lvl9pPr>
          </a:lstStyle>
          <a:p>
            <a:endParaRPr/>
          </a:p>
        </p:txBody>
      </p:sp>
      <p:sp>
        <p:nvSpPr>
          <p:cNvPr id="161" name="Google Shape;161;p22"/>
          <p:cNvSpPr txBox="1">
            <a:spLocks noGrp="1"/>
          </p:cNvSpPr>
          <p:nvPr>
            <p:ph type="title"/>
          </p:nvPr>
        </p:nvSpPr>
        <p:spPr>
          <a:xfrm>
            <a:off x="228600" y="399332"/>
            <a:ext cx="2834700" cy="6120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62" name="Google Shape;162;p22"/>
          <p:cNvSpPr>
            <a:spLocks noGrp="1"/>
          </p:cNvSpPr>
          <p:nvPr>
            <p:ph type="pic" idx="8"/>
          </p:nvPr>
        </p:nvSpPr>
        <p:spPr>
          <a:xfrm>
            <a:off x="228450" y="1459775"/>
            <a:ext cx="2101200" cy="1438200"/>
          </a:xfrm>
          <a:prstGeom prst="roundRect">
            <a:avLst>
              <a:gd name="adj" fmla="val 16667"/>
            </a:avLst>
          </a:prstGeom>
          <a:noFill/>
          <a:ln>
            <a:noFill/>
          </a:ln>
        </p:spPr>
      </p:sp>
      <p:sp>
        <p:nvSpPr>
          <p:cNvPr id="163" name="Google Shape;163;p22"/>
          <p:cNvSpPr txBox="1">
            <a:spLocks noGrp="1"/>
          </p:cNvSpPr>
          <p:nvPr>
            <p:ph type="subTitle" idx="9"/>
          </p:nvPr>
        </p:nvSpPr>
        <p:spPr>
          <a:xfrm>
            <a:off x="228450" y="3052975"/>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4" name="Google Shape;164;p22"/>
          <p:cNvSpPr txBox="1">
            <a:spLocks noGrp="1"/>
          </p:cNvSpPr>
          <p:nvPr>
            <p:ph type="subTitle" idx="13"/>
          </p:nvPr>
        </p:nvSpPr>
        <p:spPr>
          <a:xfrm>
            <a:off x="228450" y="3350375"/>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5" name="Google Shape;165;p22"/>
          <p:cNvSpPr txBox="1">
            <a:spLocks noGrp="1"/>
          </p:cNvSpPr>
          <p:nvPr>
            <p:ph type="subTitle" idx="14"/>
          </p:nvPr>
        </p:nvSpPr>
        <p:spPr>
          <a:xfrm>
            <a:off x="228450" y="3648065"/>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6" name="Google Shape;166;p22"/>
          <p:cNvSpPr txBox="1">
            <a:spLocks noGrp="1"/>
          </p:cNvSpPr>
          <p:nvPr>
            <p:ph type="subTitle" idx="15"/>
          </p:nvPr>
        </p:nvSpPr>
        <p:spPr>
          <a:xfrm>
            <a:off x="228450" y="3945765"/>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7" name="Google Shape;167;p22"/>
          <p:cNvSpPr txBox="1">
            <a:spLocks noGrp="1"/>
          </p:cNvSpPr>
          <p:nvPr>
            <p:ph type="subTitle" idx="16"/>
          </p:nvPr>
        </p:nvSpPr>
        <p:spPr>
          <a:xfrm>
            <a:off x="228450" y="4241899"/>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8" name="Google Shape;168;p22"/>
          <p:cNvSpPr txBox="1">
            <a:spLocks noGrp="1"/>
          </p:cNvSpPr>
          <p:nvPr>
            <p:ph type="subTitle" idx="17"/>
          </p:nvPr>
        </p:nvSpPr>
        <p:spPr>
          <a:xfrm>
            <a:off x="228450" y="4540679"/>
            <a:ext cx="10101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1000"/>
              <a:buFont typeface="Forum"/>
              <a:buNone/>
              <a:defRPr sz="1000"/>
            </a:lvl1pPr>
            <a:lvl2pPr lvl="1">
              <a:spcBef>
                <a:spcPts val="0"/>
              </a:spcBef>
              <a:spcAft>
                <a:spcPts val="0"/>
              </a:spcAft>
              <a:buClr>
                <a:schemeClr val="lt1"/>
              </a:buClr>
              <a:buSzPts val="1000"/>
              <a:buFont typeface="Forum"/>
              <a:buNone/>
              <a:defRPr sz="1000">
                <a:latin typeface="Forum"/>
                <a:ea typeface="Forum"/>
                <a:cs typeface="Forum"/>
                <a:sym typeface="Forum"/>
              </a:defRPr>
            </a:lvl2pPr>
            <a:lvl3pPr lvl="2">
              <a:spcBef>
                <a:spcPts val="0"/>
              </a:spcBef>
              <a:spcAft>
                <a:spcPts val="0"/>
              </a:spcAft>
              <a:buClr>
                <a:schemeClr val="lt1"/>
              </a:buClr>
              <a:buSzPts val="1000"/>
              <a:buFont typeface="Forum"/>
              <a:buNone/>
              <a:defRPr sz="1000">
                <a:latin typeface="Forum"/>
                <a:ea typeface="Forum"/>
                <a:cs typeface="Forum"/>
                <a:sym typeface="Forum"/>
              </a:defRPr>
            </a:lvl3pPr>
            <a:lvl4pPr lvl="3">
              <a:spcBef>
                <a:spcPts val="0"/>
              </a:spcBef>
              <a:spcAft>
                <a:spcPts val="0"/>
              </a:spcAft>
              <a:buClr>
                <a:schemeClr val="lt1"/>
              </a:buClr>
              <a:buSzPts val="1000"/>
              <a:buFont typeface="Forum"/>
              <a:buNone/>
              <a:defRPr sz="1000">
                <a:latin typeface="Forum"/>
                <a:ea typeface="Forum"/>
                <a:cs typeface="Forum"/>
                <a:sym typeface="Forum"/>
              </a:defRPr>
            </a:lvl4pPr>
            <a:lvl5pPr lvl="4">
              <a:spcBef>
                <a:spcPts val="0"/>
              </a:spcBef>
              <a:spcAft>
                <a:spcPts val="0"/>
              </a:spcAft>
              <a:buClr>
                <a:schemeClr val="lt1"/>
              </a:buClr>
              <a:buSzPts val="1000"/>
              <a:buFont typeface="Forum"/>
              <a:buNone/>
              <a:defRPr sz="1000">
                <a:latin typeface="Forum"/>
                <a:ea typeface="Forum"/>
                <a:cs typeface="Forum"/>
                <a:sym typeface="Forum"/>
              </a:defRPr>
            </a:lvl5pPr>
            <a:lvl6pPr lvl="5">
              <a:spcBef>
                <a:spcPts val="0"/>
              </a:spcBef>
              <a:spcAft>
                <a:spcPts val="0"/>
              </a:spcAft>
              <a:buClr>
                <a:schemeClr val="lt1"/>
              </a:buClr>
              <a:buSzPts val="1000"/>
              <a:buFont typeface="Forum"/>
              <a:buNone/>
              <a:defRPr sz="1000">
                <a:latin typeface="Forum"/>
                <a:ea typeface="Forum"/>
                <a:cs typeface="Forum"/>
                <a:sym typeface="Forum"/>
              </a:defRPr>
            </a:lvl6pPr>
            <a:lvl7pPr lvl="6">
              <a:spcBef>
                <a:spcPts val="0"/>
              </a:spcBef>
              <a:spcAft>
                <a:spcPts val="0"/>
              </a:spcAft>
              <a:buClr>
                <a:schemeClr val="lt1"/>
              </a:buClr>
              <a:buSzPts val="1000"/>
              <a:buFont typeface="Forum"/>
              <a:buNone/>
              <a:defRPr sz="1000">
                <a:latin typeface="Forum"/>
                <a:ea typeface="Forum"/>
                <a:cs typeface="Forum"/>
                <a:sym typeface="Forum"/>
              </a:defRPr>
            </a:lvl7pPr>
            <a:lvl8pPr lvl="7">
              <a:spcBef>
                <a:spcPts val="0"/>
              </a:spcBef>
              <a:spcAft>
                <a:spcPts val="0"/>
              </a:spcAft>
              <a:buClr>
                <a:schemeClr val="lt1"/>
              </a:buClr>
              <a:buSzPts val="1000"/>
              <a:buFont typeface="Forum"/>
              <a:buNone/>
              <a:defRPr sz="1000">
                <a:latin typeface="Forum"/>
                <a:ea typeface="Forum"/>
                <a:cs typeface="Forum"/>
                <a:sym typeface="Forum"/>
              </a:defRPr>
            </a:lvl8pPr>
            <a:lvl9pPr lvl="8">
              <a:spcBef>
                <a:spcPts val="0"/>
              </a:spcBef>
              <a:spcAft>
                <a:spcPts val="0"/>
              </a:spcAft>
              <a:buClr>
                <a:schemeClr val="lt1"/>
              </a:buClr>
              <a:buSzPts val="1000"/>
              <a:buFont typeface="Forum"/>
              <a:buNone/>
              <a:defRPr sz="1000">
                <a:latin typeface="Forum"/>
                <a:ea typeface="Forum"/>
                <a:cs typeface="Forum"/>
                <a:sym typeface="Forum"/>
              </a:defRPr>
            </a:lvl9pPr>
          </a:lstStyle>
          <a:p>
            <a:endParaRPr/>
          </a:p>
        </p:txBody>
      </p:sp>
      <p:sp>
        <p:nvSpPr>
          <p:cNvPr id="169" name="Google Shape;169;p22"/>
          <p:cNvSpPr txBox="1">
            <a:spLocks noGrp="1"/>
          </p:cNvSpPr>
          <p:nvPr>
            <p:ph type="subTitle" idx="18"/>
          </p:nvPr>
        </p:nvSpPr>
        <p:spPr>
          <a:xfrm>
            <a:off x="1275750" y="3052380"/>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0" name="Google Shape;170;p22"/>
          <p:cNvSpPr txBox="1">
            <a:spLocks noGrp="1"/>
          </p:cNvSpPr>
          <p:nvPr>
            <p:ph type="subTitle" idx="19"/>
          </p:nvPr>
        </p:nvSpPr>
        <p:spPr>
          <a:xfrm>
            <a:off x="1275750" y="3349779"/>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1" name="Google Shape;171;p22"/>
          <p:cNvSpPr txBox="1">
            <a:spLocks noGrp="1"/>
          </p:cNvSpPr>
          <p:nvPr>
            <p:ph type="subTitle" idx="20"/>
          </p:nvPr>
        </p:nvSpPr>
        <p:spPr>
          <a:xfrm>
            <a:off x="1275750" y="3647468"/>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2" name="Google Shape;172;p22"/>
          <p:cNvSpPr txBox="1">
            <a:spLocks noGrp="1"/>
          </p:cNvSpPr>
          <p:nvPr>
            <p:ph type="subTitle" idx="21"/>
          </p:nvPr>
        </p:nvSpPr>
        <p:spPr>
          <a:xfrm>
            <a:off x="1275750" y="3945167"/>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3" name="Google Shape;173;p22"/>
          <p:cNvSpPr txBox="1">
            <a:spLocks noGrp="1"/>
          </p:cNvSpPr>
          <p:nvPr>
            <p:ph type="subTitle" idx="22"/>
          </p:nvPr>
        </p:nvSpPr>
        <p:spPr>
          <a:xfrm>
            <a:off x="1275750" y="4241301"/>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4" name="Google Shape;174;p22"/>
          <p:cNvSpPr txBox="1">
            <a:spLocks noGrp="1"/>
          </p:cNvSpPr>
          <p:nvPr>
            <p:ph type="subTitle" idx="23"/>
          </p:nvPr>
        </p:nvSpPr>
        <p:spPr>
          <a:xfrm>
            <a:off x="1275750" y="4540080"/>
            <a:ext cx="1053900" cy="117300"/>
          </a:xfrm>
          <a:prstGeom prst="rect">
            <a:avLst/>
          </a:prstGeom>
        </p:spPr>
        <p:txBody>
          <a:bodyPr spcFirstLastPara="1" wrap="square" lIns="0" tIns="0" rIns="0" bIns="0" anchor="b" anchorCtr="0">
            <a:noAutofit/>
          </a:bodyPr>
          <a:lstStyle>
            <a:lvl1pPr lvl="0">
              <a:lnSpc>
                <a:spcPct val="65000"/>
              </a:lnSpc>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75" name="Google Shape;175;p22"/>
          <p:cNvSpPr txBox="1">
            <a:spLocks noGrp="1"/>
          </p:cNvSpPr>
          <p:nvPr>
            <p:ph type="subTitle" idx="24"/>
          </p:nvPr>
        </p:nvSpPr>
        <p:spPr>
          <a:xfrm>
            <a:off x="2863000" y="1925972"/>
            <a:ext cx="2684400" cy="972000"/>
          </a:xfrm>
          <a:prstGeom prst="rect">
            <a:avLst/>
          </a:prstGeom>
        </p:spPr>
        <p:txBody>
          <a:bodyPr spcFirstLastPara="1" wrap="square" lIns="0" tIns="0" rIns="0" bIns="0" anchor="t" anchorCtr="0">
            <a:noAutofit/>
          </a:bodyPr>
          <a:lstStyle>
            <a:lvl1pPr lvl="0">
              <a:lnSpc>
                <a:spcPct val="70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800"/>
              <a:buFont typeface="Forum"/>
              <a:buNone/>
              <a:defRPr sz="1800">
                <a:latin typeface="Forum"/>
                <a:ea typeface="Forum"/>
                <a:cs typeface="Forum"/>
                <a:sym typeface="Forum"/>
              </a:defRPr>
            </a:lvl2pPr>
            <a:lvl3pPr lvl="2">
              <a:spcBef>
                <a:spcPts val="0"/>
              </a:spcBef>
              <a:spcAft>
                <a:spcPts val="0"/>
              </a:spcAft>
              <a:buClr>
                <a:schemeClr val="lt1"/>
              </a:buClr>
              <a:buSzPts val="1800"/>
              <a:buFont typeface="Forum"/>
              <a:buNone/>
              <a:defRPr sz="1800">
                <a:latin typeface="Forum"/>
                <a:ea typeface="Forum"/>
                <a:cs typeface="Forum"/>
                <a:sym typeface="Forum"/>
              </a:defRPr>
            </a:lvl3pPr>
            <a:lvl4pPr lvl="3">
              <a:spcBef>
                <a:spcPts val="0"/>
              </a:spcBef>
              <a:spcAft>
                <a:spcPts val="0"/>
              </a:spcAft>
              <a:buClr>
                <a:schemeClr val="lt1"/>
              </a:buClr>
              <a:buSzPts val="1800"/>
              <a:buFont typeface="Forum"/>
              <a:buNone/>
              <a:defRPr sz="1800">
                <a:latin typeface="Forum"/>
                <a:ea typeface="Forum"/>
                <a:cs typeface="Forum"/>
                <a:sym typeface="Forum"/>
              </a:defRPr>
            </a:lvl4pPr>
            <a:lvl5pPr lvl="4">
              <a:spcBef>
                <a:spcPts val="0"/>
              </a:spcBef>
              <a:spcAft>
                <a:spcPts val="0"/>
              </a:spcAft>
              <a:buClr>
                <a:schemeClr val="lt1"/>
              </a:buClr>
              <a:buSzPts val="1800"/>
              <a:buFont typeface="Forum"/>
              <a:buNone/>
              <a:defRPr sz="1800">
                <a:latin typeface="Forum"/>
                <a:ea typeface="Forum"/>
                <a:cs typeface="Forum"/>
                <a:sym typeface="Forum"/>
              </a:defRPr>
            </a:lvl5pPr>
            <a:lvl6pPr lvl="5">
              <a:spcBef>
                <a:spcPts val="0"/>
              </a:spcBef>
              <a:spcAft>
                <a:spcPts val="0"/>
              </a:spcAft>
              <a:buClr>
                <a:schemeClr val="lt1"/>
              </a:buClr>
              <a:buSzPts val="1800"/>
              <a:buFont typeface="Forum"/>
              <a:buNone/>
              <a:defRPr sz="1800">
                <a:latin typeface="Forum"/>
                <a:ea typeface="Forum"/>
                <a:cs typeface="Forum"/>
                <a:sym typeface="Forum"/>
              </a:defRPr>
            </a:lvl6pPr>
            <a:lvl7pPr lvl="6">
              <a:spcBef>
                <a:spcPts val="0"/>
              </a:spcBef>
              <a:spcAft>
                <a:spcPts val="0"/>
              </a:spcAft>
              <a:buClr>
                <a:schemeClr val="lt1"/>
              </a:buClr>
              <a:buSzPts val="1800"/>
              <a:buFont typeface="Forum"/>
              <a:buNone/>
              <a:defRPr sz="1800">
                <a:latin typeface="Forum"/>
                <a:ea typeface="Forum"/>
                <a:cs typeface="Forum"/>
                <a:sym typeface="Forum"/>
              </a:defRPr>
            </a:lvl7pPr>
            <a:lvl8pPr lvl="7">
              <a:spcBef>
                <a:spcPts val="0"/>
              </a:spcBef>
              <a:spcAft>
                <a:spcPts val="0"/>
              </a:spcAft>
              <a:buClr>
                <a:schemeClr val="lt1"/>
              </a:buClr>
              <a:buSzPts val="1800"/>
              <a:buFont typeface="Forum"/>
              <a:buNone/>
              <a:defRPr sz="1800">
                <a:latin typeface="Forum"/>
                <a:ea typeface="Forum"/>
                <a:cs typeface="Forum"/>
                <a:sym typeface="Forum"/>
              </a:defRPr>
            </a:lvl8pPr>
            <a:lvl9pPr lvl="8">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176" name="Google Shape;176;p22"/>
          <p:cNvSpPr txBox="1">
            <a:spLocks noGrp="1"/>
          </p:cNvSpPr>
          <p:nvPr>
            <p:ph type="subTitle" idx="25"/>
          </p:nvPr>
        </p:nvSpPr>
        <p:spPr>
          <a:xfrm>
            <a:off x="2863000" y="3668715"/>
            <a:ext cx="2560500" cy="12435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77" name="Google Shape;177;p22"/>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78" name="Google Shape;178;p22"/>
          <p:cNvSpPr txBox="1">
            <a:spLocks noGrp="1"/>
          </p:cNvSpPr>
          <p:nvPr>
            <p:ph type="subTitle" idx="26"/>
          </p:nvPr>
        </p:nvSpPr>
        <p:spPr>
          <a:xfrm>
            <a:off x="6231000" y="1801500"/>
            <a:ext cx="13182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79" name="Google Shape;179;p22"/>
          <p:cNvSpPr txBox="1">
            <a:spLocks noGrp="1"/>
          </p:cNvSpPr>
          <p:nvPr>
            <p:ph type="subTitle" idx="27"/>
          </p:nvPr>
        </p:nvSpPr>
        <p:spPr>
          <a:xfrm>
            <a:off x="6231000" y="2190625"/>
            <a:ext cx="13182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80" name="Google Shape;180;p22"/>
          <p:cNvSpPr txBox="1">
            <a:spLocks noGrp="1"/>
          </p:cNvSpPr>
          <p:nvPr>
            <p:ph type="subTitle" idx="28"/>
          </p:nvPr>
        </p:nvSpPr>
        <p:spPr>
          <a:xfrm>
            <a:off x="7597200" y="2190625"/>
            <a:ext cx="13182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81" name="Google Shape;181;p22"/>
          <p:cNvSpPr txBox="1">
            <a:spLocks noGrp="1"/>
          </p:cNvSpPr>
          <p:nvPr>
            <p:ph type="subTitle" idx="29"/>
          </p:nvPr>
        </p:nvSpPr>
        <p:spPr>
          <a:xfrm>
            <a:off x="7597200" y="1801500"/>
            <a:ext cx="13182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ersona Alt 2">
  <p:cSld name="CUSTOM_4_1">
    <p:spTree>
      <p:nvGrpSpPr>
        <p:cNvPr id="1" name="Shape 182"/>
        <p:cNvGrpSpPr/>
        <p:nvPr/>
      </p:nvGrpSpPr>
      <p:grpSpPr>
        <a:xfrm>
          <a:off x="0" y="0"/>
          <a:ext cx="0" cy="0"/>
          <a:chOff x="0" y="0"/>
          <a:chExt cx="0" cy="0"/>
        </a:xfrm>
      </p:grpSpPr>
      <p:sp>
        <p:nvSpPr>
          <p:cNvPr id="183" name="Google Shape;183;p23"/>
          <p:cNvSpPr txBox="1">
            <a:spLocks noGrp="1"/>
          </p:cNvSpPr>
          <p:nvPr>
            <p:ph type="body" idx="1"/>
          </p:nvPr>
        </p:nvSpPr>
        <p:spPr>
          <a:xfrm>
            <a:off x="2857500" y="1803950"/>
            <a:ext cx="3132000" cy="6303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accen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184" name="Google Shape;184;p23"/>
          <p:cNvSpPr txBox="1">
            <a:spLocks noGrp="1"/>
          </p:cNvSpPr>
          <p:nvPr>
            <p:ph type="body" idx="2"/>
          </p:nvPr>
        </p:nvSpPr>
        <p:spPr>
          <a:xfrm>
            <a:off x="232075" y="1803950"/>
            <a:ext cx="2094900" cy="6303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accent1"/>
              </a:buClr>
              <a:buSzPts val="1000"/>
              <a:buFont typeface="DM Sans"/>
              <a:buChar char="●"/>
              <a:defRPr/>
            </a:lvl1pPr>
            <a:lvl2pPr marL="914400" lvl="1" indent="-292100">
              <a:lnSpc>
                <a:spcPct val="115000"/>
              </a:lnSpc>
              <a:spcBef>
                <a:spcPts val="0"/>
              </a:spcBef>
              <a:spcAft>
                <a:spcPts val="0"/>
              </a:spcAft>
              <a:buClr>
                <a:schemeClr val="lt1"/>
              </a:buClr>
              <a:buSzPts val="1000"/>
              <a:buFont typeface="DM Sans"/>
              <a:buChar char="○"/>
              <a:defRPr/>
            </a:lvl2pPr>
            <a:lvl3pPr marL="1371600" lvl="2" indent="-292100">
              <a:lnSpc>
                <a:spcPct val="115000"/>
              </a:lnSpc>
              <a:spcBef>
                <a:spcPts val="0"/>
              </a:spcBef>
              <a:spcAft>
                <a:spcPts val="0"/>
              </a:spcAft>
              <a:buClr>
                <a:schemeClr val="lt1"/>
              </a:buClr>
              <a:buSzPts val="1000"/>
              <a:buFont typeface="DM Sans"/>
              <a:buChar char="■"/>
              <a:defRPr/>
            </a:lvl3pPr>
            <a:lvl4pPr marL="1828800" lvl="3" indent="-292100">
              <a:lnSpc>
                <a:spcPct val="115000"/>
              </a:lnSpc>
              <a:spcBef>
                <a:spcPts val="0"/>
              </a:spcBef>
              <a:spcAft>
                <a:spcPts val="0"/>
              </a:spcAft>
              <a:buClr>
                <a:schemeClr val="lt1"/>
              </a:buClr>
              <a:buSzPts val="1000"/>
              <a:buFont typeface="DM Sans"/>
              <a:buChar char="●"/>
              <a:defRPr/>
            </a:lvl4pPr>
            <a:lvl5pPr marL="2286000" lvl="4" indent="-292100">
              <a:lnSpc>
                <a:spcPct val="115000"/>
              </a:lnSpc>
              <a:spcBef>
                <a:spcPts val="0"/>
              </a:spcBef>
              <a:spcAft>
                <a:spcPts val="0"/>
              </a:spcAft>
              <a:buClr>
                <a:schemeClr val="lt1"/>
              </a:buClr>
              <a:buSzPts val="1000"/>
              <a:buFont typeface="DM Sans"/>
              <a:buChar char="○"/>
              <a:defRPr/>
            </a:lvl5pPr>
            <a:lvl6pPr marL="2743200" lvl="5" indent="-292100">
              <a:lnSpc>
                <a:spcPct val="115000"/>
              </a:lnSpc>
              <a:spcBef>
                <a:spcPts val="0"/>
              </a:spcBef>
              <a:spcAft>
                <a:spcPts val="0"/>
              </a:spcAft>
              <a:buClr>
                <a:schemeClr val="lt1"/>
              </a:buClr>
              <a:buSzPts val="1000"/>
              <a:buFont typeface="DM Sans"/>
              <a:buChar char="■"/>
              <a:defRPr/>
            </a:lvl6pPr>
            <a:lvl7pPr marL="3200400" lvl="6" indent="-292100">
              <a:lnSpc>
                <a:spcPct val="115000"/>
              </a:lnSpc>
              <a:spcBef>
                <a:spcPts val="0"/>
              </a:spcBef>
              <a:spcAft>
                <a:spcPts val="0"/>
              </a:spcAft>
              <a:buClr>
                <a:schemeClr val="lt1"/>
              </a:buClr>
              <a:buSzPts val="1000"/>
              <a:buFont typeface="DM Sans"/>
              <a:buChar char="●"/>
              <a:defRPr/>
            </a:lvl7pPr>
            <a:lvl8pPr marL="3657600" lvl="7" indent="-292100">
              <a:lnSpc>
                <a:spcPct val="115000"/>
              </a:lnSpc>
              <a:spcBef>
                <a:spcPts val="0"/>
              </a:spcBef>
              <a:spcAft>
                <a:spcPts val="0"/>
              </a:spcAft>
              <a:buClr>
                <a:schemeClr val="lt1"/>
              </a:buClr>
              <a:buSzPts val="1000"/>
              <a:buFont typeface="DM Sans"/>
              <a:buChar char="○"/>
              <a:defRPr/>
            </a:lvl8pPr>
            <a:lvl9pPr marL="4114800" lvl="8" indent="-292100">
              <a:lnSpc>
                <a:spcPct val="115000"/>
              </a:lnSpc>
              <a:spcBef>
                <a:spcPts val="0"/>
              </a:spcBef>
              <a:spcAft>
                <a:spcPts val="0"/>
              </a:spcAft>
              <a:buClr>
                <a:schemeClr val="lt1"/>
              </a:buClr>
              <a:buSzPts val="1000"/>
              <a:buFont typeface="DM Sans"/>
              <a:buChar char="■"/>
              <a:defRPr/>
            </a:lvl9pPr>
          </a:lstStyle>
          <a:p>
            <a:endParaRPr/>
          </a:p>
        </p:txBody>
      </p:sp>
      <p:sp>
        <p:nvSpPr>
          <p:cNvPr id="185" name="Google Shape;185;p23"/>
          <p:cNvSpPr txBox="1">
            <a:spLocks noGrp="1"/>
          </p:cNvSpPr>
          <p:nvPr>
            <p:ph type="subTitle" idx="3"/>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186" name="Google Shape;186;p23"/>
          <p:cNvSpPr txBox="1">
            <a:spLocks noGrp="1"/>
          </p:cNvSpPr>
          <p:nvPr>
            <p:ph type="subTitle" idx="4"/>
          </p:nvPr>
        </p:nvSpPr>
        <p:spPr>
          <a:xfrm>
            <a:off x="232075" y="1461175"/>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87" name="Google Shape;187;p23"/>
          <p:cNvSpPr txBox="1">
            <a:spLocks noGrp="1"/>
          </p:cNvSpPr>
          <p:nvPr>
            <p:ph type="title"/>
          </p:nvPr>
        </p:nvSpPr>
        <p:spPr>
          <a:xfrm>
            <a:off x="228600" y="399332"/>
            <a:ext cx="2834700" cy="612000"/>
          </a:xfrm>
          <a:prstGeom prst="rect">
            <a:avLst/>
          </a:prstGeom>
        </p:spPr>
        <p:txBody>
          <a:bodyPr spcFirstLastPara="1" wrap="square" lIns="0" tIns="91425" rIns="91425" bIns="0" anchor="t" anchorCtr="0">
            <a:noAutofit/>
          </a:bodyPr>
          <a:lstStyle>
            <a:lvl1pPr lvl="0">
              <a:lnSpc>
                <a:spcPct val="60000"/>
              </a:lnSpc>
              <a:spcBef>
                <a:spcPts val="0"/>
              </a:spcBef>
              <a:spcAft>
                <a:spcPts val="0"/>
              </a:spcAft>
              <a:buClr>
                <a:schemeClr val="lt1"/>
              </a:buClr>
              <a:buSzPts val="2800"/>
              <a:buFont typeface="Forum"/>
              <a:buNone/>
              <a:defRPr sz="2800"/>
            </a:lvl1pPr>
            <a:lvl2pPr lvl="1">
              <a:lnSpc>
                <a:spcPct val="60000"/>
              </a:lnSpc>
              <a:spcBef>
                <a:spcPts val="0"/>
              </a:spcBef>
              <a:spcAft>
                <a:spcPts val="0"/>
              </a:spcAft>
              <a:buClr>
                <a:schemeClr val="lt1"/>
              </a:buClr>
              <a:buSzPts val="1400"/>
              <a:buFont typeface="Forum"/>
              <a:buNone/>
              <a:defRPr>
                <a:latin typeface="Forum"/>
                <a:ea typeface="Forum"/>
                <a:cs typeface="Forum"/>
                <a:sym typeface="Forum"/>
              </a:defRPr>
            </a:lvl2pPr>
            <a:lvl3pPr lvl="2">
              <a:lnSpc>
                <a:spcPct val="60000"/>
              </a:lnSpc>
              <a:spcBef>
                <a:spcPts val="0"/>
              </a:spcBef>
              <a:spcAft>
                <a:spcPts val="0"/>
              </a:spcAft>
              <a:buClr>
                <a:schemeClr val="lt1"/>
              </a:buClr>
              <a:buSzPts val="1400"/>
              <a:buFont typeface="Forum"/>
              <a:buNone/>
              <a:defRPr>
                <a:latin typeface="Forum"/>
                <a:ea typeface="Forum"/>
                <a:cs typeface="Forum"/>
                <a:sym typeface="Forum"/>
              </a:defRPr>
            </a:lvl3pPr>
            <a:lvl4pPr lvl="3">
              <a:lnSpc>
                <a:spcPct val="60000"/>
              </a:lnSpc>
              <a:spcBef>
                <a:spcPts val="0"/>
              </a:spcBef>
              <a:spcAft>
                <a:spcPts val="0"/>
              </a:spcAft>
              <a:buClr>
                <a:schemeClr val="lt1"/>
              </a:buClr>
              <a:buSzPts val="1400"/>
              <a:buFont typeface="Forum"/>
              <a:buNone/>
              <a:defRPr>
                <a:latin typeface="Forum"/>
                <a:ea typeface="Forum"/>
                <a:cs typeface="Forum"/>
                <a:sym typeface="Forum"/>
              </a:defRPr>
            </a:lvl4pPr>
            <a:lvl5pPr lvl="4">
              <a:lnSpc>
                <a:spcPct val="60000"/>
              </a:lnSpc>
              <a:spcBef>
                <a:spcPts val="0"/>
              </a:spcBef>
              <a:spcAft>
                <a:spcPts val="0"/>
              </a:spcAft>
              <a:buClr>
                <a:schemeClr val="lt1"/>
              </a:buClr>
              <a:buSzPts val="1400"/>
              <a:buFont typeface="Forum"/>
              <a:buNone/>
              <a:defRPr>
                <a:latin typeface="Forum"/>
                <a:ea typeface="Forum"/>
                <a:cs typeface="Forum"/>
                <a:sym typeface="Forum"/>
              </a:defRPr>
            </a:lvl5pPr>
            <a:lvl6pPr lvl="5">
              <a:lnSpc>
                <a:spcPct val="60000"/>
              </a:lnSpc>
              <a:spcBef>
                <a:spcPts val="0"/>
              </a:spcBef>
              <a:spcAft>
                <a:spcPts val="0"/>
              </a:spcAft>
              <a:buClr>
                <a:schemeClr val="lt1"/>
              </a:buClr>
              <a:buSzPts val="1400"/>
              <a:buFont typeface="Forum"/>
              <a:buNone/>
              <a:defRPr>
                <a:latin typeface="Forum"/>
                <a:ea typeface="Forum"/>
                <a:cs typeface="Forum"/>
                <a:sym typeface="Forum"/>
              </a:defRPr>
            </a:lvl6pPr>
            <a:lvl7pPr lvl="6">
              <a:lnSpc>
                <a:spcPct val="60000"/>
              </a:lnSpc>
              <a:spcBef>
                <a:spcPts val="0"/>
              </a:spcBef>
              <a:spcAft>
                <a:spcPts val="0"/>
              </a:spcAft>
              <a:buClr>
                <a:schemeClr val="lt1"/>
              </a:buClr>
              <a:buSzPts val="1400"/>
              <a:buFont typeface="Forum"/>
              <a:buNone/>
              <a:defRPr>
                <a:latin typeface="Forum"/>
                <a:ea typeface="Forum"/>
                <a:cs typeface="Forum"/>
                <a:sym typeface="Forum"/>
              </a:defRPr>
            </a:lvl7pPr>
            <a:lvl8pPr lvl="7">
              <a:lnSpc>
                <a:spcPct val="60000"/>
              </a:lnSpc>
              <a:spcBef>
                <a:spcPts val="0"/>
              </a:spcBef>
              <a:spcAft>
                <a:spcPts val="0"/>
              </a:spcAft>
              <a:buClr>
                <a:schemeClr val="lt1"/>
              </a:buClr>
              <a:buSzPts val="1400"/>
              <a:buFont typeface="Forum"/>
              <a:buNone/>
              <a:defRPr>
                <a:latin typeface="Forum"/>
                <a:ea typeface="Forum"/>
                <a:cs typeface="Forum"/>
                <a:sym typeface="Forum"/>
              </a:defRPr>
            </a:lvl8pPr>
            <a:lvl9pPr lvl="8">
              <a:lnSpc>
                <a:spcPct val="60000"/>
              </a:lnSpc>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188" name="Google Shape;188;p23"/>
          <p:cNvSpPr txBox="1">
            <a:spLocks noGrp="1"/>
          </p:cNvSpPr>
          <p:nvPr>
            <p:ph type="subTitle" idx="5"/>
          </p:nvPr>
        </p:nvSpPr>
        <p:spPr>
          <a:xfrm>
            <a:off x="235800" y="4357700"/>
            <a:ext cx="10083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89" name="Google Shape;189;p23"/>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190" name="Google Shape;190;p23"/>
          <p:cNvSpPr txBox="1">
            <a:spLocks noGrp="1"/>
          </p:cNvSpPr>
          <p:nvPr>
            <p:ph type="subTitle" idx="6"/>
          </p:nvPr>
        </p:nvSpPr>
        <p:spPr>
          <a:xfrm>
            <a:off x="232075" y="2526010"/>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91" name="Google Shape;191;p23"/>
          <p:cNvSpPr txBox="1">
            <a:spLocks noGrp="1"/>
          </p:cNvSpPr>
          <p:nvPr>
            <p:ph type="subTitle" idx="7"/>
          </p:nvPr>
        </p:nvSpPr>
        <p:spPr>
          <a:xfrm>
            <a:off x="232075" y="3993715"/>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192" name="Google Shape;192;p23"/>
          <p:cNvSpPr txBox="1">
            <a:spLocks noGrp="1"/>
          </p:cNvSpPr>
          <p:nvPr>
            <p:ph type="subTitle" idx="8"/>
          </p:nvPr>
        </p:nvSpPr>
        <p:spPr>
          <a:xfrm>
            <a:off x="1324825" y="4357700"/>
            <a:ext cx="1008300" cy="318000"/>
          </a:xfrm>
          <a:prstGeom prst="rect">
            <a:avLst/>
          </a:prstGeom>
        </p:spPr>
        <p:txBody>
          <a:bodyPr spcFirstLastPara="1" wrap="square" lIns="0" tIns="0" rIns="0" bIns="0" anchor="t" anchorCtr="0">
            <a:noAutofit/>
          </a:bodyPr>
          <a:lstStyle>
            <a:lvl1pPr lvl="0"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1pPr>
            <a:lvl2pPr lvl="1"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2pPr>
            <a:lvl3pPr lvl="2"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3pPr>
            <a:lvl4pPr lvl="3"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4pPr>
            <a:lvl5pPr lvl="4"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5pPr>
            <a:lvl6pPr lvl="5"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6pPr>
            <a:lvl7pPr lvl="6"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7pPr>
            <a:lvl8pPr lvl="7"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8pPr>
            <a:lvl9pPr lvl="8" algn="ctr">
              <a:spcBef>
                <a:spcPts val="0"/>
              </a:spcBef>
              <a:spcAft>
                <a:spcPts val="0"/>
              </a:spcAft>
              <a:buClr>
                <a:schemeClr val="lt1"/>
              </a:buClr>
              <a:buSzPts val="1000"/>
              <a:buFont typeface="DM Sans Light"/>
              <a:buNone/>
              <a:defRPr sz="1000">
                <a:latin typeface="DM Sans Light"/>
                <a:ea typeface="DM Sans Light"/>
                <a:cs typeface="DM Sans Light"/>
                <a:sym typeface="DM Sans Light"/>
              </a:defRPr>
            </a:lvl9pPr>
          </a:lstStyle>
          <a:p>
            <a:endParaRPr/>
          </a:p>
        </p:txBody>
      </p:sp>
      <p:sp>
        <p:nvSpPr>
          <p:cNvPr id="193" name="Google Shape;193;p23"/>
          <p:cNvSpPr txBox="1">
            <a:spLocks noGrp="1"/>
          </p:cNvSpPr>
          <p:nvPr>
            <p:ph type="subTitle" idx="9"/>
          </p:nvPr>
        </p:nvSpPr>
        <p:spPr>
          <a:xfrm>
            <a:off x="230577" y="2877300"/>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4" name="Google Shape;194;p23"/>
          <p:cNvSpPr txBox="1">
            <a:spLocks noGrp="1"/>
          </p:cNvSpPr>
          <p:nvPr>
            <p:ph type="subTitle" idx="13"/>
          </p:nvPr>
        </p:nvSpPr>
        <p:spPr>
          <a:xfrm>
            <a:off x="230577" y="3195950"/>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5" name="Google Shape;195;p23"/>
          <p:cNvSpPr txBox="1">
            <a:spLocks noGrp="1"/>
          </p:cNvSpPr>
          <p:nvPr>
            <p:ph type="subTitle" idx="14"/>
          </p:nvPr>
        </p:nvSpPr>
        <p:spPr>
          <a:xfrm>
            <a:off x="230577" y="3514375"/>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6" name="Google Shape;196;p23"/>
          <p:cNvSpPr txBox="1">
            <a:spLocks noGrp="1"/>
          </p:cNvSpPr>
          <p:nvPr>
            <p:ph type="subTitle" idx="15"/>
          </p:nvPr>
        </p:nvSpPr>
        <p:spPr>
          <a:xfrm>
            <a:off x="1330977" y="2877300"/>
            <a:ext cx="996000" cy="126900"/>
          </a:xfrm>
          <a:prstGeom prst="rect">
            <a:avLst/>
          </a:prstGeom>
        </p:spPr>
        <p:txBody>
          <a:bodyPr spcFirstLastPara="1" wrap="square" lIns="0" tIns="0" rIns="0" bIns="0" anchor="b" anchorCtr="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7" name="Google Shape;197;p23"/>
          <p:cNvSpPr txBox="1">
            <a:spLocks noGrp="1"/>
          </p:cNvSpPr>
          <p:nvPr>
            <p:ph type="subTitle" idx="16"/>
          </p:nvPr>
        </p:nvSpPr>
        <p:spPr>
          <a:xfrm>
            <a:off x="1330977" y="3195950"/>
            <a:ext cx="996000" cy="126900"/>
          </a:xfrm>
          <a:prstGeom prst="rect">
            <a:avLst/>
          </a:prstGeom>
        </p:spPr>
        <p:txBody>
          <a:bodyPr spcFirstLastPara="1" wrap="square" lIns="0" tIns="0" rIns="0" bIns="0" anchor="b" anchorCtr="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8" name="Google Shape;198;p23"/>
          <p:cNvSpPr txBox="1">
            <a:spLocks noGrp="1"/>
          </p:cNvSpPr>
          <p:nvPr>
            <p:ph type="subTitle" idx="17"/>
          </p:nvPr>
        </p:nvSpPr>
        <p:spPr>
          <a:xfrm>
            <a:off x="1330977" y="3514375"/>
            <a:ext cx="996000" cy="126900"/>
          </a:xfrm>
          <a:prstGeom prst="rect">
            <a:avLst/>
          </a:prstGeom>
        </p:spPr>
        <p:txBody>
          <a:bodyPr spcFirstLastPara="1" wrap="square" lIns="0" tIns="0" rIns="0" bIns="0" anchor="b" anchorCtr="0">
            <a:noAutofit/>
          </a:bodyPr>
          <a:lstStyle>
            <a:lvl1pPr lvl="0"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lgn="r">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199" name="Google Shape;199;p23"/>
          <p:cNvSpPr txBox="1">
            <a:spLocks noGrp="1"/>
          </p:cNvSpPr>
          <p:nvPr>
            <p:ph type="subTitle" idx="18"/>
          </p:nvPr>
        </p:nvSpPr>
        <p:spPr>
          <a:xfrm>
            <a:off x="2857500" y="1461175"/>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200" name="Google Shape;200;p23"/>
          <p:cNvSpPr txBox="1">
            <a:spLocks noGrp="1"/>
          </p:cNvSpPr>
          <p:nvPr>
            <p:ph type="subTitle" idx="19"/>
          </p:nvPr>
        </p:nvSpPr>
        <p:spPr>
          <a:xfrm>
            <a:off x="2857500" y="2526271"/>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201" name="Google Shape;201;p23"/>
          <p:cNvSpPr txBox="1">
            <a:spLocks noGrp="1"/>
          </p:cNvSpPr>
          <p:nvPr>
            <p:ph type="subTitle" idx="20"/>
          </p:nvPr>
        </p:nvSpPr>
        <p:spPr>
          <a:xfrm>
            <a:off x="2857500" y="3992371"/>
            <a:ext cx="21915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202" name="Google Shape;202;p23"/>
          <p:cNvSpPr txBox="1">
            <a:spLocks noGrp="1"/>
          </p:cNvSpPr>
          <p:nvPr>
            <p:ph type="subTitle" idx="21"/>
          </p:nvPr>
        </p:nvSpPr>
        <p:spPr>
          <a:xfrm>
            <a:off x="2857502" y="2877300"/>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03" name="Google Shape;203;p23"/>
          <p:cNvSpPr txBox="1">
            <a:spLocks noGrp="1"/>
          </p:cNvSpPr>
          <p:nvPr>
            <p:ph type="subTitle" idx="22"/>
          </p:nvPr>
        </p:nvSpPr>
        <p:spPr>
          <a:xfrm>
            <a:off x="2857502" y="3195950"/>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04" name="Google Shape;204;p23"/>
          <p:cNvSpPr txBox="1">
            <a:spLocks noGrp="1"/>
          </p:cNvSpPr>
          <p:nvPr>
            <p:ph type="subTitle" idx="23"/>
          </p:nvPr>
        </p:nvSpPr>
        <p:spPr>
          <a:xfrm>
            <a:off x="2857502" y="3514375"/>
            <a:ext cx="9960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05" name="Google Shape;205;p23"/>
          <p:cNvSpPr txBox="1">
            <a:spLocks noGrp="1"/>
          </p:cNvSpPr>
          <p:nvPr>
            <p:ph type="subTitle" idx="24"/>
          </p:nvPr>
        </p:nvSpPr>
        <p:spPr>
          <a:xfrm>
            <a:off x="6231050" y="1461175"/>
            <a:ext cx="26844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206" name="Google Shape;206;p23"/>
          <p:cNvSpPr txBox="1">
            <a:spLocks noGrp="1"/>
          </p:cNvSpPr>
          <p:nvPr>
            <p:ph type="subTitle" idx="25"/>
          </p:nvPr>
        </p:nvSpPr>
        <p:spPr>
          <a:xfrm>
            <a:off x="6231050" y="3257297"/>
            <a:ext cx="2684400" cy="246300"/>
          </a:xfrm>
          <a:prstGeom prst="rect">
            <a:avLst/>
          </a:prstGeom>
        </p:spPr>
        <p:txBody>
          <a:bodyPr spcFirstLastPara="1" wrap="square" lIns="0" tIns="0" rIns="91425" bIns="0" anchor="b" anchorCtr="0">
            <a:noAutofit/>
          </a:bodyPr>
          <a:lstStyle>
            <a:lvl1pPr lvl="0">
              <a:spcBef>
                <a:spcPts val="0"/>
              </a:spcBef>
              <a:spcAft>
                <a:spcPts val="0"/>
              </a:spcAft>
              <a:buClr>
                <a:schemeClr val="accent1"/>
              </a:buClr>
              <a:buSzPts val="1600"/>
              <a:buFont typeface="Forum"/>
              <a:buNone/>
              <a:defRPr sz="1600">
                <a:solidFill>
                  <a:schemeClr val="accent1"/>
                </a:solidFill>
              </a:defRPr>
            </a:lvl1pPr>
            <a:lvl2pPr lvl="1">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2pPr>
            <a:lvl3pPr lvl="2">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3pPr>
            <a:lvl4pPr lvl="3">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4pPr>
            <a:lvl5pPr lvl="4">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5pPr>
            <a:lvl6pPr lvl="5">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6pPr>
            <a:lvl7pPr lvl="6">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7pPr>
            <a:lvl8pPr lvl="7">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8pPr>
            <a:lvl9pPr lvl="8">
              <a:spcBef>
                <a:spcPts val="0"/>
              </a:spcBef>
              <a:spcAft>
                <a:spcPts val="0"/>
              </a:spcAft>
              <a:buClr>
                <a:schemeClr val="accent1"/>
              </a:buClr>
              <a:buSzPts val="1600"/>
              <a:buFont typeface="Forum"/>
              <a:buNone/>
              <a:defRPr sz="1600">
                <a:solidFill>
                  <a:schemeClr val="accent1"/>
                </a:solidFill>
                <a:latin typeface="Forum"/>
                <a:ea typeface="Forum"/>
                <a:cs typeface="Forum"/>
                <a:sym typeface="Forum"/>
              </a:defRPr>
            </a:lvl9pPr>
          </a:lstStyle>
          <a:p>
            <a:endParaRPr/>
          </a:p>
        </p:txBody>
      </p:sp>
      <p:sp>
        <p:nvSpPr>
          <p:cNvPr id="207" name="Google Shape;207;p23"/>
          <p:cNvSpPr txBox="1">
            <a:spLocks noGrp="1"/>
          </p:cNvSpPr>
          <p:nvPr>
            <p:ph type="subTitle" idx="26"/>
          </p:nvPr>
        </p:nvSpPr>
        <p:spPr>
          <a:xfrm>
            <a:off x="6231050" y="1803600"/>
            <a:ext cx="14757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08" name="Google Shape;208;p23"/>
          <p:cNvSpPr txBox="1">
            <a:spLocks noGrp="1"/>
          </p:cNvSpPr>
          <p:nvPr>
            <p:ph type="subTitle" idx="27"/>
          </p:nvPr>
        </p:nvSpPr>
        <p:spPr>
          <a:xfrm>
            <a:off x="6231050" y="2056043"/>
            <a:ext cx="14757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09" name="Google Shape;209;p23"/>
          <p:cNvSpPr txBox="1">
            <a:spLocks noGrp="1"/>
          </p:cNvSpPr>
          <p:nvPr>
            <p:ph type="subTitle" idx="28"/>
          </p:nvPr>
        </p:nvSpPr>
        <p:spPr>
          <a:xfrm>
            <a:off x="6231050" y="2308487"/>
            <a:ext cx="14757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10" name="Google Shape;210;p23"/>
          <p:cNvSpPr txBox="1">
            <a:spLocks noGrp="1"/>
          </p:cNvSpPr>
          <p:nvPr>
            <p:ph type="subTitle" idx="29"/>
          </p:nvPr>
        </p:nvSpPr>
        <p:spPr>
          <a:xfrm>
            <a:off x="6231050" y="2560930"/>
            <a:ext cx="14757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
        <p:nvSpPr>
          <p:cNvPr id="211" name="Google Shape;211;p23"/>
          <p:cNvSpPr txBox="1">
            <a:spLocks noGrp="1"/>
          </p:cNvSpPr>
          <p:nvPr>
            <p:ph type="subTitle" idx="30"/>
          </p:nvPr>
        </p:nvSpPr>
        <p:spPr>
          <a:xfrm>
            <a:off x="6231050" y="2813374"/>
            <a:ext cx="1475700" cy="126900"/>
          </a:xfrm>
          <a:prstGeom prst="rect">
            <a:avLst/>
          </a:prstGeom>
        </p:spPr>
        <p:txBody>
          <a:bodyPr spcFirstLastPara="1" wrap="square" lIns="0" tIns="0" rIns="0" bIns="0" anchor="b" anchorCtr="0">
            <a:noAutofit/>
          </a:bodyPr>
          <a:lstStyle>
            <a:lvl1pPr lvl="0">
              <a:spcBef>
                <a:spcPts val="0"/>
              </a:spcBef>
              <a:spcAft>
                <a:spcPts val="0"/>
              </a:spcAft>
              <a:buClr>
                <a:schemeClr val="lt1"/>
              </a:buClr>
              <a:buSzPts val="900"/>
              <a:buFont typeface="DM Sans Light"/>
              <a:buNone/>
              <a:defRPr sz="900">
                <a:latin typeface="DM Sans Light"/>
                <a:ea typeface="DM Sans Light"/>
                <a:cs typeface="DM Sans Light"/>
                <a:sym typeface="DM Sans Light"/>
              </a:defRPr>
            </a:lvl1pPr>
            <a:lvl2pPr lvl="1">
              <a:spcBef>
                <a:spcPts val="0"/>
              </a:spcBef>
              <a:spcAft>
                <a:spcPts val="0"/>
              </a:spcAft>
              <a:buClr>
                <a:schemeClr val="lt1"/>
              </a:buClr>
              <a:buSzPts val="900"/>
              <a:buFont typeface="DM Sans Light"/>
              <a:buNone/>
              <a:defRPr sz="900">
                <a:latin typeface="DM Sans Light"/>
                <a:ea typeface="DM Sans Light"/>
                <a:cs typeface="DM Sans Light"/>
                <a:sym typeface="DM Sans Light"/>
              </a:defRPr>
            </a:lvl2pPr>
            <a:lvl3pPr lvl="2">
              <a:spcBef>
                <a:spcPts val="0"/>
              </a:spcBef>
              <a:spcAft>
                <a:spcPts val="0"/>
              </a:spcAft>
              <a:buClr>
                <a:schemeClr val="lt1"/>
              </a:buClr>
              <a:buSzPts val="900"/>
              <a:buFont typeface="DM Sans Light"/>
              <a:buNone/>
              <a:defRPr sz="900">
                <a:latin typeface="DM Sans Light"/>
                <a:ea typeface="DM Sans Light"/>
                <a:cs typeface="DM Sans Light"/>
                <a:sym typeface="DM Sans Light"/>
              </a:defRPr>
            </a:lvl3pPr>
            <a:lvl4pPr lvl="3">
              <a:spcBef>
                <a:spcPts val="0"/>
              </a:spcBef>
              <a:spcAft>
                <a:spcPts val="0"/>
              </a:spcAft>
              <a:buClr>
                <a:schemeClr val="lt1"/>
              </a:buClr>
              <a:buSzPts val="900"/>
              <a:buFont typeface="DM Sans Light"/>
              <a:buNone/>
              <a:defRPr sz="900">
                <a:latin typeface="DM Sans Light"/>
                <a:ea typeface="DM Sans Light"/>
                <a:cs typeface="DM Sans Light"/>
                <a:sym typeface="DM Sans Light"/>
              </a:defRPr>
            </a:lvl4pPr>
            <a:lvl5pPr lvl="4">
              <a:spcBef>
                <a:spcPts val="0"/>
              </a:spcBef>
              <a:spcAft>
                <a:spcPts val="0"/>
              </a:spcAft>
              <a:buClr>
                <a:schemeClr val="lt1"/>
              </a:buClr>
              <a:buSzPts val="900"/>
              <a:buFont typeface="DM Sans Light"/>
              <a:buNone/>
              <a:defRPr sz="900">
                <a:latin typeface="DM Sans Light"/>
                <a:ea typeface="DM Sans Light"/>
                <a:cs typeface="DM Sans Light"/>
                <a:sym typeface="DM Sans Light"/>
              </a:defRPr>
            </a:lvl5pPr>
            <a:lvl6pPr lvl="5">
              <a:spcBef>
                <a:spcPts val="0"/>
              </a:spcBef>
              <a:spcAft>
                <a:spcPts val="0"/>
              </a:spcAft>
              <a:buClr>
                <a:schemeClr val="lt1"/>
              </a:buClr>
              <a:buSzPts val="900"/>
              <a:buFont typeface="DM Sans Light"/>
              <a:buNone/>
              <a:defRPr sz="900">
                <a:latin typeface="DM Sans Light"/>
                <a:ea typeface="DM Sans Light"/>
                <a:cs typeface="DM Sans Light"/>
                <a:sym typeface="DM Sans Light"/>
              </a:defRPr>
            </a:lvl6pPr>
            <a:lvl7pPr lvl="6">
              <a:spcBef>
                <a:spcPts val="0"/>
              </a:spcBef>
              <a:spcAft>
                <a:spcPts val="0"/>
              </a:spcAft>
              <a:buClr>
                <a:schemeClr val="lt1"/>
              </a:buClr>
              <a:buSzPts val="900"/>
              <a:buFont typeface="DM Sans Light"/>
              <a:buNone/>
              <a:defRPr sz="900">
                <a:latin typeface="DM Sans Light"/>
                <a:ea typeface="DM Sans Light"/>
                <a:cs typeface="DM Sans Light"/>
                <a:sym typeface="DM Sans Light"/>
              </a:defRPr>
            </a:lvl7pPr>
            <a:lvl8pPr lvl="7">
              <a:spcBef>
                <a:spcPts val="0"/>
              </a:spcBef>
              <a:spcAft>
                <a:spcPts val="0"/>
              </a:spcAft>
              <a:buClr>
                <a:schemeClr val="lt1"/>
              </a:buClr>
              <a:buSzPts val="900"/>
              <a:buFont typeface="DM Sans Light"/>
              <a:buNone/>
              <a:defRPr sz="900">
                <a:latin typeface="DM Sans Light"/>
                <a:ea typeface="DM Sans Light"/>
                <a:cs typeface="DM Sans Light"/>
                <a:sym typeface="DM Sans Light"/>
              </a:defRPr>
            </a:lvl8pPr>
            <a:lvl9pPr lvl="8">
              <a:spcBef>
                <a:spcPts val="0"/>
              </a:spcBef>
              <a:spcAft>
                <a:spcPts val="0"/>
              </a:spcAft>
              <a:buClr>
                <a:schemeClr val="lt1"/>
              </a:buClr>
              <a:buSzPts val="900"/>
              <a:buFont typeface="DM Sans Light"/>
              <a:buNone/>
              <a:defRPr sz="900">
                <a:latin typeface="DM Sans Light"/>
                <a:ea typeface="DM Sans Light"/>
                <a:cs typeface="DM Sans Light"/>
                <a:sym typeface="DM Sans Light"/>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title only">
  <p:cSld name="BLANK_1_1_1_1">
    <p:spTree>
      <p:nvGrpSpPr>
        <p:cNvPr id="1" name="Shape 212"/>
        <p:cNvGrpSpPr/>
        <p:nvPr/>
      </p:nvGrpSpPr>
      <p:grpSpPr>
        <a:xfrm>
          <a:off x="0" y="0"/>
          <a:ext cx="0" cy="0"/>
          <a:chOff x="0" y="0"/>
          <a:chExt cx="0" cy="0"/>
        </a:xfrm>
      </p:grpSpPr>
      <p:sp>
        <p:nvSpPr>
          <p:cNvPr id="213" name="Google Shape;213;p24"/>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214" name="Google Shape;214;p24"/>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a:endParaRPr/>
          </a:p>
        </p:txBody>
      </p:sp>
      <p:sp>
        <p:nvSpPr>
          <p:cNvPr id="215" name="Google Shape;215;p24"/>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Five steps">
  <p:cSld name="BLANK_1_1_1_1_3">
    <p:spTree>
      <p:nvGrpSpPr>
        <p:cNvPr id="1" name="Shape 216"/>
        <p:cNvGrpSpPr/>
        <p:nvPr/>
      </p:nvGrpSpPr>
      <p:grpSpPr>
        <a:xfrm>
          <a:off x="0" y="0"/>
          <a:ext cx="0" cy="0"/>
          <a:chOff x="0" y="0"/>
          <a:chExt cx="0" cy="0"/>
        </a:xfrm>
      </p:grpSpPr>
      <p:sp>
        <p:nvSpPr>
          <p:cNvPr id="217" name="Google Shape;217;p25"/>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218" name="Google Shape;218;p25"/>
          <p:cNvSpPr txBox="1">
            <a:spLocks noGrp="1"/>
          </p:cNvSpPr>
          <p:nvPr>
            <p:ph type="subTitle" idx="2"/>
          </p:nvPr>
        </p:nvSpPr>
        <p:spPr>
          <a:xfrm>
            <a:off x="333888" y="3130382"/>
            <a:ext cx="1288200" cy="452400"/>
          </a:xfrm>
          <a:prstGeom prst="rect">
            <a:avLst/>
          </a:prstGeom>
        </p:spPr>
        <p:txBody>
          <a:bodyPr spcFirstLastPara="1" wrap="square" lIns="0" tIns="0" rIns="0" bIns="0" anchor="b" anchorCtr="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a:endParaRPr/>
          </a:p>
        </p:txBody>
      </p:sp>
      <p:sp>
        <p:nvSpPr>
          <p:cNvPr id="219" name="Google Shape;219;p25"/>
          <p:cNvSpPr txBox="1">
            <a:spLocks noGrp="1"/>
          </p:cNvSpPr>
          <p:nvPr>
            <p:ph type="subTitle" idx="3"/>
          </p:nvPr>
        </p:nvSpPr>
        <p:spPr>
          <a:xfrm>
            <a:off x="2084963" y="3130382"/>
            <a:ext cx="1288200" cy="452400"/>
          </a:xfrm>
          <a:prstGeom prst="rect">
            <a:avLst/>
          </a:prstGeom>
        </p:spPr>
        <p:txBody>
          <a:bodyPr spcFirstLastPara="1" wrap="square" lIns="0" tIns="0" rIns="0" bIns="0" anchor="b" anchorCtr="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a:endParaRPr/>
          </a:p>
        </p:txBody>
      </p:sp>
      <p:sp>
        <p:nvSpPr>
          <p:cNvPr id="220" name="Google Shape;220;p25"/>
          <p:cNvSpPr txBox="1">
            <a:spLocks noGrp="1"/>
          </p:cNvSpPr>
          <p:nvPr>
            <p:ph type="subTitle" idx="4"/>
          </p:nvPr>
        </p:nvSpPr>
        <p:spPr>
          <a:xfrm>
            <a:off x="3783713" y="3130382"/>
            <a:ext cx="1288200" cy="452400"/>
          </a:xfrm>
          <a:prstGeom prst="rect">
            <a:avLst/>
          </a:prstGeom>
        </p:spPr>
        <p:txBody>
          <a:bodyPr spcFirstLastPara="1" wrap="square" lIns="0" tIns="0" rIns="0" bIns="0" anchor="b" anchorCtr="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a:endParaRPr/>
          </a:p>
        </p:txBody>
      </p:sp>
      <p:sp>
        <p:nvSpPr>
          <p:cNvPr id="221" name="Google Shape;221;p25"/>
          <p:cNvSpPr txBox="1">
            <a:spLocks noGrp="1"/>
          </p:cNvSpPr>
          <p:nvPr>
            <p:ph type="subTitle" idx="5"/>
          </p:nvPr>
        </p:nvSpPr>
        <p:spPr>
          <a:xfrm>
            <a:off x="7521925" y="3130382"/>
            <a:ext cx="1288200" cy="452400"/>
          </a:xfrm>
          <a:prstGeom prst="rect">
            <a:avLst/>
          </a:prstGeom>
        </p:spPr>
        <p:txBody>
          <a:bodyPr spcFirstLastPara="1" wrap="square" lIns="0" tIns="0" rIns="0" bIns="0" anchor="b" anchorCtr="0">
            <a:noAutofit/>
          </a:bodyPr>
          <a:lstStyle>
            <a:lvl1pPr lvl="0" algn="ctr">
              <a:lnSpc>
                <a:spcPct val="65000"/>
              </a:lnSpc>
              <a:spcBef>
                <a:spcPts val="0"/>
              </a:spcBef>
              <a:spcAft>
                <a:spcPts val="0"/>
              </a:spcAft>
              <a:buClr>
                <a:schemeClr val="accent4"/>
              </a:buClr>
              <a:buSzPts val="7200"/>
              <a:buFont typeface="Forum"/>
              <a:buNone/>
              <a:defRPr sz="7200">
                <a:solidFill>
                  <a:schemeClr val="accent4"/>
                </a:solidFill>
              </a:defRPr>
            </a:lvl1pPr>
            <a:lvl2pPr lvl="1">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2pPr>
            <a:lvl3pPr lvl="2">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3pPr>
            <a:lvl4pPr lvl="3">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4pPr>
            <a:lvl5pPr lvl="4">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5pPr>
            <a:lvl6pPr lvl="5">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6pPr>
            <a:lvl7pPr lvl="6">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7pPr>
            <a:lvl8pPr lvl="7">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8pPr>
            <a:lvl9pPr lvl="8">
              <a:spcBef>
                <a:spcPts val="0"/>
              </a:spcBef>
              <a:spcAft>
                <a:spcPts val="0"/>
              </a:spcAft>
              <a:buClr>
                <a:schemeClr val="accent4"/>
              </a:buClr>
              <a:buSzPts val="1400"/>
              <a:buFont typeface="Forum"/>
              <a:buNone/>
              <a:defRPr>
                <a:solidFill>
                  <a:schemeClr val="accent4"/>
                </a:solidFill>
                <a:latin typeface="Forum"/>
                <a:ea typeface="Forum"/>
                <a:cs typeface="Forum"/>
                <a:sym typeface="Forum"/>
              </a:defRPr>
            </a:lvl9pPr>
          </a:lstStyle>
          <a:p>
            <a:endParaRPr/>
          </a:p>
        </p:txBody>
      </p:sp>
      <p:sp>
        <p:nvSpPr>
          <p:cNvPr id="222" name="Google Shape;222;p25"/>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4800">
                <a:solidFill>
                  <a:schemeClr val="accent1"/>
                </a:solidFill>
              </a:defRPr>
            </a:lvl1pPr>
            <a:lvl2pPr lvl="1">
              <a:lnSpc>
                <a:spcPct val="115000"/>
              </a:lnSpc>
              <a:spcBef>
                <a:spcPts val="0"/>
              </a:spcBef>
              <a:spcAft>
                <a:spcPts val="0"/>
              </a:spcAft>
              <a:buNone/>
              <a:defRPr>
                <a:solidFill>
                  <a:schemeClr val="accent1"/>
                </a:solidFill>
              </a:defRPr>
            </a:lvl2pPr>
            <a:lvl3pPr lvl="2">
              <a:lnSpc>
                <a:spcPct val="115000"/>
              </a:lnSpc>
              <a:spcBef>
                <a:spcPts val="0"/>
              </a:spcBef>
              <a:spcAft>
                <a:spcPts val="0"/>
              </a:spcAft>
              <a:buNone/>
              <a:defRPr>
                <a:solidFill>
                  <a:schemeClr val="accent1"/>
                </a:solidFill>
              </a:defRPr>
            </a:lvl3pPr>
            <a:lvl4pPr lvl="3">
              <a:lnSpc>
                <a:spcPct val="115000"/>
              </a:lnSpc>
              <a:spcBef>
                <a:spcPts val="0"/>
              </a:spcBef>
              <a:spcAft>
                <a:spcPts val="0"/>
              </a:spcAft>
              <a:buNone/>
              <a:defRPr>
                <a:solidFill>
                  <a:schemeClr val="accent1"/>
                </a:solidFill>
              </a:defRPr>
            </a:lvl4pPr>
            <a:lvl5pPr lvl="4">
              <a:lnSpc>
                <a:spcPct val="115000"/>
              </a:lnSpc>
              <a:spcBef>
                <a:spcPts val="0"/>
              </a:spcBef>
              <a:spcAft>
                <a:spcPts val="0"/>
              </a:spcAft>
              <a:buNone/>
              <a:defRPr>
                <a:solidFill>
                  <a:schemeClr val="accent1"/>
                </a:solidFill>
              </a:defRPr>
            </a:lvl5pPr>
            <a:lvl6pPr lvl="5">
              <a:lnSpc>
                <a:spcPct val="115000"/>
              </a:lnSpc>
              <a:spcBef>
                <a:spcPts val="0"/>
              </a:spcBef>
              <a:spcAft>
                <a:spcPts val="0"/>
              </a:spcAft>
              <a:buNone/>
              <a:defRPr>
                <a:solidFill>
                  <a:schemeClr val="accent1"/>
                </a:solidFill>
              </a:defRPr>
            </a:lvl6pPr>
            <a:lvl7pPr lvl="6">
              <a:lnSpc>
                <a:spcPct val="115000"/>
              </a:lnSpc>
              <a:spcBef>
                <a:spcPts val="0"/>
              </a:spcBef>
              <a:spcAft>
                <a:spcPts val="0"/>
              </a:spcAft>
              <a:buNone/>
              <a:defRPr>
                <a:solidFill>
                  <a:schemeClr val="accent1"/>
                </a:solidFill>
              </a:defRPr>
            </a:lvl7pPr>
            <a:lvl8pPr lvl="7">
              <a:lnSpc>
                <a:spcPct val="115000"/>
              </a:lnSpc>
              <a:spcBef>
                <a:spcPts val="0"/>
              </a:spcBef>
              <a:spcAft>
                <a:spcPts val="0"/>
              </a:spcAft>
              <a:buNone/>
              <a:defRPr>
                <a:solidFill>
                  <a:schemeClr val="accent1"/>
                </a:solidFill>
              </a:defRPr>
            </a:lvl8pPr>
            <a:lvl9pPr lvl="8">
              <a:lnSpc>
                <a:spcPct val="115000"/>
              </a:lnSpc>
              <a:spcBef>
                <a:spcPts val="0"/>
              </a:spcBef>
              <a:spcAft>
                <a:spcPts val="0"/>
              </a:spcAft>
              <a:buNone/>
              <a:defRPr>
                <a:solidFill>
                  <a:schemeClr val="accent1"/>
                </a:solidFill>
              </a:defRPr>
            </a:lvl9pPr>
          </a:lstStyle>
          <a:p>
            <a:endParaRPr/>
          </a:p>
        </p:txBody>
      </p:sp>
      <p:sp>
        <p:nvSpPr>
          <p:cNvPr id="223" name="Google Shape;223;p25"/>
          <p:cNvSpPr txBox="1">
            <a:spLocks noGrp="1"/>
          </p:cNvSpPr>
          <p:nvPr>
            <p:ph type="subTitle" idx="6"/>
          </p:nvPr>
        </p:nvSpPr>
        <p:spPr>
          <a:xfrm>
            <a:off x="228600" y="3793273"/>
            <a:ext cx="1498800" cy="8904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a:endParaRPr/>
          </a:p>
        </p:txBody>
      </p:sp>
      <p:sp>
        <p:nvSpPr>
          <p:cNvPr id="224" name="Google Shape;224;p25"/>
          <p:cNvSpPr txBox="1">
            <a:spLocks noGrp="1"/>
          </p:cNvSpPr>
          <p:nvPr>
            <p:ph type="subTitle" idx="7"/>
          </p:nvPr>
        </p:nvSpPr>
        <p:spPr>
          <a:xfrm>
            <a:off x="1979675" y="3793273"/>
            <a:ext cx="1498800" cy="8904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a:endParaRPr/>
          </a:p>
        </p:txBody>
      </p:sp>
      <p:sp>
        <p:nvSpPr>
          <p:cNvPr id="225" name="Google Shape;225;p25"/>
          <p:cNvSpPr txBox="1">
            <a:spLocks noGrp="1"/>
          </p:cNvSpPr>
          <p:nvPr>
            <p:ph type="subTitle" idx="8"/>
          </p:nvPr>
        </p:nvSpPr>
        <p:spPr>
          <a:xfrm>
            <a:off x="3678425" y="3793273"/>
            <a:ext cx="1498800" cy="8904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a:endParaRPr/>
          </a:p>
        </p:txBody>
      </p:sp>
      <p:sp>
        <p:nvSpPr>
          <p:cNvPr id="226" name="Google Shape;226;p25"/>
          <p:cNvSpPr txBox="1">
            <a:spLocks noGrp="1"/>
          </p:cNvSpPr>
          <p:nvPr>
            <p:ph type="subTitle" idx="9"/>
          </p:nvPr>
        </p:nvSpPr>
        <p:spPr>
          <a:xfrm>
            <a:off x="5554425" y="2789523"/>
            <a:ext cx="1498800" cy="8904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227" name="Google Shape;227;p25"/>
          <p:cNvSpPr txBox="1">
            <a:spLocks noGrp="1"/>
          </p:cNvSpPr>
          <p:nvPr>
            <p:ph type="subTitle" idx="13"/>
          </p:nvPr>
        </p:nvSpPr>
        <p:spPr>
          <a:xfrm>
            <a:off x="7416625" y="3793273"/>
            <a:ext cx="1498800" cy="8904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accent4"/>
                </a:solidFill>
                <a:latin typeface="DM Sans"/>
                <a:ea typeface="DM Sans"/>
                <a:cs typeface="DM Sans"/>
                <a:sym typeface="DM Sans"/>
              </a:defRPr>
            </a:lvl1pPr>
            <a:lvl2pPr lvl="1"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2pPr>
            <a:lvl3pPr lvl="2"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3pPr>
            <a:lvl4pPr lvl="3"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4pPr>
            <a:lvl5pPr lvl="4"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5pPr>
            <a:lvl6pPr lvl="5"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6pPr>
            <a:lvl7pPr lvl="6"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7pPr>
            <a:lvl8pPr lvl="7"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8pPr>
            <a:lvl9pPr lvl="8" algn="ctr">
              <a:spcBef>
                <a:spcPts val="0"/>
              </a:spcBef>
              <a:spcAft>
                <a:spcPts val="0"/>
              </a:spcAft>
              <a:buClr>
                <a:schemeClr val="accent4"/>
              </a:buClr>
              <a:buSzPts val="1000"/>
              <a:buFont typeface="DM Sans"/>
              <a:buNone/>
              <a:defRPr sz="1000">
                <a:solidFill>
                  <a:schemeClr val="accent4"/>
                </a:solidFill>
                <a:latin typeface="DM Sans"/>
                <a:ea typeface="DM Sans"/>
                <a:cs typeface="DM Sans"/>
                <a:sym typeface="DM Sans"/>
              </a:defRPr>
            </a:lvl9pPr>
          </a:lstStyle>
          <a:p>
            <a:endParaRPr/>
          </a:p>
        </p:txBody>
      </p:sp>
      <p:sp>
        <p:nvSpPr>
          <p:cNvPr id="228" name="Google Shape;228;p25"/>
          <p:cNvSpPr txBox="1">
            <a:spLocks noGrp="1"/>
          </p:cNvSpPr>
          <p:nvPr>
            <p:ph type="subTitle" idx="14"/>
          </p:nvPr>
        </p:nvSpPr>
        <p:spPr>
          <a:xfrm>
            <a:off x="5659713" y="2324029"/>
            <a:ext cx="1288200" cy="452400"/>
          </a:xfrm>
          <a:prstGeom prst="rect">
            <a:avLst/>
          </a:prstGeom>
        </p:spPr>
        <p:txBody>
          <a:bodyPr spcFirstLastPara="1" wrap="square" lIns="0" tIns="0" rIns="0" bIns="0" anchor="b" anchorCtr="0">
            <a:noAutofit/>
          </a:bodyPr>
          <a:lstStyle>
            <a:lvl1pPr lvl="0" algn="ctr">
              <a:lnSpc>
                <a:spcPct val="65000"/>
              </a:lnSpc>
              <a:spcBef>
                <a:spcPts val="0"/>
              </a:spcBef>
              <a:spcAft>
                <a:spcPts val="0"/>
              </a:spcAft>
              <a:buClr>
                <a:schemeClr val="lt1"/>
              </a:buClr>
              <a:buSzPts val="7200"/>
              <a:buFont typeface="Forum"/>
              <a:buNone/>
              <a:defRPr sz="7200"/>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29" name="Google Shape;229;p25"/>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KPIs">
  <p:cSld name="CUSTOM_5">
    <p:spTree>
      <p:nvGrpSpPr>
        <p:cNvPr id="1" name="Shape 230"/>
        <p:cNvGrpSpPr/>
        <p:nvPr/>
      </p:nvGrpSpPr>
      <p:grpSpPr>
        <a:xfrm>
          <a:off x="0" y="0"/>
          <a:ext cx="0" cy="0"/>
          <a:chOff x="0" y="0"/>
          <a:chExt cx="0" cy="0"/>
        </a:xfrm>
      </p:grpSpPr>
      <p:sp>
        <p:nvSpPr>
          <p:cNvPr id="231" name="Google Shape;231;p26"/>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32" name="Google Shape;232;p26"/>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233" name="Google Shape;233;p26"/>
          <p:cNvSpPr txBox="1">
            <a:spLocks noGrp="1"/>
          </p:cNvSpPr>
          <p:nvPr>
            <p:ph type="body" idx="2"/>
          </p:nvPr>
        </p:nvSpPr>
        <p:spPr>
          <a:xfrm>
            <a:off x="232375" y="2557050"/>
            <a:ext cx="2101200" cy="6897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234" name="Google Shape;234;p26"/>
          <p:cNvSpPr txBox="1">
            <a:spLocks noGrp="1"/>
          </p:cNvSpPr>
          <p:nvPr>
            <p:ph type="subTitle" idx="3"/>
          </p:nvPr>
        </p:nvSpPr>
        <p:spPr>
          <a:xfrm>
            <a:off x="233650" y="2062800"/>
            <a:ext cx="2101200" cy="452400"/>
          </a:xfrm>
          <a:prstGeom prst="rect">
            <a:avLst/>
          </a:prstGeom>
        </p:spPr>
        <p:txBody>
          <a:bodyPr spcFirstLastPara="1" wrap="square" lIns="0" tIns="0" rIns="91425" bIns="91425" anchor="t" anchorCtr="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35" name="Google Shape;235;p26"/>
          <p:cNvSpPr txBox="1">
            <a:spLocks noGrp="1"/>
          </p:cNvSpPr>
          <p:nvPr>
            <p:ph type="subTitle" idx="4"/>
          </p:nvPr>
        </p:nvSpPr>
        <p:spPr>
          <a:xfrm>
            <a:off x="2423700" y="2064300"/>
            <a:ext cx="2101200" cy="452400"/>
          </a:xfrm>
          <a:prstGeom prst="rect">
            <a:avLst/>
          </a:prstGeom>
        </p:spPr>
        <p:txBody>
          <a:bodyPr spcFirstLastPara="1" wrap="square" lIns="0" tIns="0" rIns="91425" bIns="91425" anchor="t" anchorCtr="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36" name="Google Shape;236;p26"/>
          <p:cNvSpPr txBox="1">
            <a:spLocks noGrp="1"/>
          </p:cNvSpPr>
          <p:nvPr>
            <p:ph type="subTitle" idx="5"/>
          </p:nvPr>
        </p:nvSpPr>
        <p:spPr>
          <a:xfrm>
            <a:off x="4618800" y="2062800"/>
            <a:ext cx="2101200" cy="452400"/>
          </a:xfrm>
          <a:prstGeom prst="rect">
            <a:avLst/>
          </a:prstGeom>
        </p:spPr>
        <p:txBody>
          <a:bodyPr spcFirstLastPara="1" wrap="square" lIns="0" tIns="0" rIns="91425" bIns="91425" anchor="t" anchorCtr="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37" name="Google Shape;237;p26"/>
          <p:cNvSpPr txBox="1">
            <a:spLocks noGrp="1"/>
          </p:cNvSpPr>
          <p:nvPr>
            <p:ph type="subTitle" idx="6"/>
          </p:nvPr>
        </p:nvSpPr>
        <p:spPr>
          <a:xfrm>
            <a:off x="6813900" y="2062800"/>
            <a:ext cx="2101200" cy="452400"/>
          </a:xfrm>
          <a:prstGeom prst="rect">
            <a:avLst/>
          </a:prstGeom>
        </p:spPr>
        <p:txBody>
          <a:bodyPr spcFirstLastPara="1" wrap="square" lIns="0" tIns="0" rIns="91425" bIns="91425" anchor="t" anchorCtr="0">
            <a:noAutofit/>
          </a:bodyPr>
          <a:lstStyle>
            <a:lvl1pPr lvl="0">
              <a:lnSpc>
                <a:spcPct val="65000"/>
              </a:lnSpc>
              <a:spcBef>
                <a:spcPts val="0"/>
              </a:spcBef>
              <a:spcAft>
                <a:spcPts val="0"/>
              </a:spcAft>
              <a:buClr>
                <a:schemeClr val="lt1"/>
              </a:buClr>
              <a:buSzPts val="1800"/>
              <a:buFont typeface="Forum"/>
              <a:buNone/>
              <a:defRPr/>
            </a:lvl1pPr>
            <a:lvl2pPr lvl="1">
              <a:spcBef>
                <a:spcPts val="0"/>
              </a:spcBef>
              <a:spcAft>
                <a:spcPts val="0"/>
              </a:spcAft>
              <a:buClr>
                <a:schemeClr val="lt1"/>
              </a:buClr>
              <a:buSzPts val="1400"/>
              <a:buFont typeface="Forum"/>
              <a:buNone/>
              <a:defRPr>
                <a:latin typeface="Forum"/>
                <a:ea typeface="Forum"/>
                <a:cs typeface="Forum"/>
                <a:sym typeface="Forum"/>
              </a:defRPr>
            </a:lvl2pPr>
            <a:lvl3pPr lvl="2">
              <a:spcBef>
                <a:spcPts val="0"/>
              </a:spcBef>
              <a:spcAft>
                <a:spcPts val="0"/>
              </a:spcAft>
              <a:buClr>
                <a:schemeClr val="lt1"/>
              </a:buClr>
              <a:buSzPts val="1400"/>
              <a:buFont typeface="Forum"/>
              <a:buNone/>
              <a:defRPr>
                <a:latin typeface="Forum"/>
                <a:ea typeface="Forum"/>
                <a:cs typeface="Forum"/>
                <a:sym typeface="Forum"/>
              </a:defRPr>
            </a:lvl3pPr>
            <a:lvl4pPr lvl="3">
              <a:spcBef>
                <a:spcPts val="0"/>
              </a:spcBef>
              <a:spcAft>
                <a:spcPts val="0"/>
              </a:spcAft>
              <a:buClr>
                <a:schemeClr val="lt1"/>
              </a:buClr>
              <a:buSzPts val="1400"/>
              <a:buFont typeface="Forum"/>
              <a:buNone/>
              <a:defRPr>
                <a:latin typeface="Forum"/>
                <a:ea typeface="Forum"/>
                <a:cs typeface="Forum"/>
                <a:sym typeface="Forum"/>
              </a:defRPr>
            </a:lvl4pPr>
            <a:lvl5pPr lvl="4">
              <a:spcBef>
                <a:spcPts val="0"/>
              </a:spcBef>
              <a:spcAft>
                <a:spcPts val="0"/>
              </a:spcAft>
              <a:buClr>
                <a:schemeClr val="lt1"/>
              </a:buClr>
              <a:buSzPts val="1400"/>
              <a:buFont typeface="Forum"/>
              <a:buNone/>
              <a:defRPr>
                <a:latin typeface="Forum"/>
                <a:ea typeface="Forum"/>
                <a:cs typeface="Forum"/>
                <a:sym typeface="Forum"/>
              </a:defRPr>
            </a:lvl5pPr>
            <a:lvl6pPr lvl="5">
              <a:spcBef>
                <a:spcPts val="0"/>
              </a:spcBef>
              <a:spcAft>
                <a:spcPts val="0"/>
              </a:spcAft>
              <a:buClr>
                <a:schemeClr val="lt1"/>
              </a:buClr>
              <a:buSzPts val="1400"/>
              <a:buFont typeface="Forum"/>
              <a:buNone/>
              <a:defRPr>
                <a:latin typeface="Forum"/>
                <a:ea typeface="Forum"/>
                <a:cs typeface="Forum"/>
                <a:sym typeface="Forum"/>
              </a:defRPr>
            </a:lvl6pPr>
            <a:lvl7pPr lvl="6">
              <a:spcBef>
                <a:spcPts val="0"/>
              </a:spcBef>
              <a:spcAft>
                <a:spcPts val="0"/>
              </a:spcAft>
              <a:buClr>
                <a:schemeClr val="lt1"/>
              </a:buClr>
              <a:buSzPts val="1400"/>
              <a:buFont typeface="Forum"/>
              <a:buNone/>
              <a:defRPr>
                <a:latin typeface="Forum"/>
                <a:ea typeface="Forum"/>
                <a:cs typeface="Forum"/>
                <a:sym typeface="Forum"/>
              </a:defRPr>
            </a:lvl7pPr>
            <a:lvl8pPr lvl="7">
              <a:spcBef>
                <a:spcPts val="0"/>
              </a:spcBef>
              <a:spcAft>
                <a:spcPts val="0"/>
              </a:spcAft>
              <a:buClr>
                <a:schemeClr val="lt1"/>
              </a:buClr>
              <a:buSzPts val="1400"/>
              <a:buFont typeface="Forum"/>
              <a:buNone/>
              <a:defRPr>
                <a:latin typeface="Forum"/>
                <a:ea typeface="Forum"/>
                <a:cs typeface="Forum"/>
                <a:sym typeface="Forum"/>
              </a:defRPr>
            </a:lvl8pPr>
            <a:lvl9pPr lvl="8">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38" name="Google Shape;238;p26"/>
          <p:cNvSpPr txBox="1">
            <a:spLocks noGrp="1"/>
          </p:cNvSpPr>
          <p:nvPr>
            <p:ph type="body" idx="7"/>
          </p:nvPr>
        </p:nvSpPr>
        <p:spPr>
          <a:xfrm>
            <a:off x="2423850" y="2557050"/>
            <a:ext cx="2101200" cy="6897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239" name="Google Shape;239;p26"/>
          <p:cNvSpPr txBox="1">
            <a:spLocks noGrp="1"/>
          </p:cNvSpPr>
          <p:nvPr>
            <p:ph type="body" idx="8"/>
          </p:nvPr>
        </p:nvSpPr>
        <p:spPr>
          <a:xfrm>
            <a:off x="4615325" y="2553000"/>
            <a:ext cx="2101200" cy="6897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240" name="Google Shape;240;p26"/>
          <p:cNvSpPr txBox="1">
            <a:spLocks noGrp="1"/>
          </p:cNvSpPr>
          <p:nvPr>
            <p:ph type="body" idx="9"/>
          </p:nvPr>
        </p:nvSpPr>
        <p:spPr>
          <a:xfrm>
            <a:off x="6806800" y="2553000"/>
            <a:ext cx="2101200" cy="6897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241" name="Google Shape;241;p26"/>
          <p:cNvSpPr txBox="1">
            <a:spLocks noGrp="1"/>
          </p:cNvSpPr>
          <p:nvPr>
            <p:ph type="subTitle" idx="13"/>
          </p:nvPr>
        </p:nvSpPr>
        <p:spPr>
          <a:xfrm>
            <a:off x="433925" y="3625550"/>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2" name="Google Shape;242;p26"/>
          <p:cNvSpPr txBox="1">
            <a:spLocks noGrp="1"/>
          </p:cNvSpPr>
          <p:nvPr>
            <p:ph type="subTitle" idx="14"/>
          </p:nvPr>
        </p:nvSpPr>
        <p:spPr>
          <a:xfrm>
            <a:off x="433925" y="404615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3" name="Google Shape;243;p26"/>
          <p:cNvSpPr txBox="1">
            <a:spLocks noGrp="1"/>
          </p:cNvSpPr>
          <p:nvPr>
            <p:ph type="subTitle" idx="15"/>
          </p:nvPr>
        </p:nvSpPr>
        <p:spPr>
          <a:xfrm>
            <a:off x="433925" y="446401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4" name="Google Shape;244;p26"/>
          <p:cNvSpPr txBox="1">
            <a:spLocks noGrp="1"/>
          </p:cNvSpPr>
          <p:nvPr>
            <p:ph type="subTitle" idx="16"/>
          </p:nvPr>
        </p:nvSpPr>
        <p:spPr>
          <a:xfrm>
            <a:off x="2629113" y="3625550"/>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5" name="Google Shape;245;p26"/>
          <p:cNvSpPr txBox="1">
            <a:spLocks noGrp="1"/>
          </p:cNvSpPr>
          <p:nvPr>
            <p:ph type="subTitle" idx="17"/>
          </p:nvPr>
        </p:nvSpPr>
        <p:spPr>
          <a:xfrm>
            <a:off x="2629113" y="404615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6" name="Google Shape;246;p26"/>
          <p:cNvSpPr txBox="1">
            <a:spLocks noGrp="1"/>
          </p:cNvSpPr>
          <p:nvPr>
            <p:ph type="subTitle" idx="18"/>
          </p:nvPr>
        </p:nvSpPr>
        <p:spPr>
          <a:xfrm>
            <a:off x="2629113" y="446401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7" name="Google Shape;247;p26"/>
          <p:cNvSpPr txBox="1">
            <a:spLocks noGrp="1"/>
          </p:cNvSpPr>
          <p:nvPr>
            <p:ph type="subTitle" idx="19"/>
          </p:nvPr>
        </p:nvSpPr>
        <p:spPr>
          <a:xfrm>
            <a:off x="4824313" y="3625550"/>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8" name="Google Shape;248;p26"/>
          <p:cNvSpPr txBox="1">
            <a:spLocks noGrp="1"/>
          </p:cNvSpPr>
          <p:nvPr>
            <p:ph type="subTitle" idx="20"/>
          </p:nvPr>
        </p:nvSpPr>
        <p:spPr>
          <a:xfrm>
            <a:off x="4824313" y="404615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49" name="Google Shape;249;p26"/>
          <p:cNvSpPr txBox="1">
            <a:spLocks noGrp="1"/>
          </p:cNvSpPr>
          <p:nvPr>
            <p:ph type="subTitle" idx="21"/>
          </p:nvPr>
        </p:nvSpPr>
        <p:spPr>
          <a:xfrm>
            <a:off x="4824313" y="446401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50" name="Google Shape;250;p26"/>
          <p:cNvSpPr txBox="1">
            <a:spLocks noGrp="1"/>
          </p:cNvSpPr>
          <p:nvPr>
            <p:ph type="subTitle" idx="22"/>
          </p:nvPr>
        </p:nvSpPr>
        <p:spPr>
          <a:xfrm>
            <a:off x="7019513" y="3625550"/>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51" name="Google Shape;251;p26"/>
          <p:cNvSpPr txBox="1">
            <a:spLocks noGrp="1"/>
          </p:cNvSpPr>
          <p:nvPr>
            <p:ph type="subTitle" idx="23"/>
          </p:nvPr>
        </p:nvSpPr>
        <p:spPr>
          <a:xfrm>
            <a:off x="7019513" y="404615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52" name="Google Shape;252;p26"/>
          <p:cNvSpPr txBox="1">
            <a:spLocks noGrp="1"/>
          </p:cNvSpPr>
          <p:nvPr>
            <p:ph type="subTitle" idx="24"/>
          </p:nvPr>
        </p:nvSpPr>
        <p:spPr>
          <a:xfrm>
            <a:off x="7019513" y="4464013"/>
            <a:ext cx="1896000" cy="117300"/>
          </a:xfrm>
          <a:prstGeom prst="rect">
            <a:avLst/>
          </a:prstGeom>
        </p:spPr>
        <p:txBody>
          <a:bodyPr spcFirstLastPara="1" wrap="square" lIns="0" tIns="0" rIns="91425" bIns="91425" anchor="t" anchorCtr="0">
            <a:spAutoFit/>
          </a:bodyPr>
          <a:lstStyle>
            <a:lvl1pPr lvl="0">
              <a:lnSpc>
                <a:spcPct val="65000"/>
              </a:lnSpc>
              <a:spcBef>
                <a:spcPts val="0"/>
              </a:spcBef>
              <a:spcAft>
                <a:spcPts val="0"/>
              </a:spcAft>
              <a:buClr>
                <a:schemeClr val="lt1"/>
              </a:buClr>
              <a:buSzPts val="1200"/>
              <a:buFont typeface="Forum"/>
              <a:buNone/>
              <a:defRPr sz="1200"/>
            </a:lvl1pPr>
            <a:lvl2pPr lvl="1">
              <a:spcBef>
                <a:spcPts val="0"/>
              </a:spcBef>
              <a:spcAft>
                <a:spcPts val="0"/>
              </a:spcAft>
              <a:buClr>
                <a:schemeClr val="lt1"/>
              </a:buClr>
              <a:buSzPts val="1200"/>
              <a:buFont typeface="Forum"/>
              <a:buNone/>
              <a:defRPr sz="1200">
                <a:latin typeface="Forum"/>
                <a:ea typeface="Forum"/>
                <a:cs typeface="Forum"/>
                <a:sym typeface="Forum"/>
              </a:defRPr>
            </a:lvl2pPr>
            <a:lvl3pPr lvl="2">
              <a:spcBef>
                <a:spcPts val="0"/>
              </a:spcBef>
              <a:spcAft>
                <a:spcPts val="0"/>
              </a:spcAft>
              <a:buClr>
                <a:schemeClr val="lt1"/>
              </a:buClr>
              <a:buSzPts val="1200"/>
              <a:buFont typeface="Forum"/>
              <a:buNone/>
              <a:defRPr sz="1200">
                <a:latin typeface="Forum"/>
                <a:ea typeface="Forum"/>
                <a:cs typeface="Forum"/>
                <a:sym typeface="Forum"/>
              </a:defRPr>
            </a:lvl3pPr>
            <a:lvl4pPr lvl="3">
              <a:spcBef>
                <a:spcPts val="0"/>
              </a:spcBef>
              <a:spcAft>
                <a:spcPts val="0"/>
              </a:spcAft>
              <a:buClr>
                <a:schemeClr val="lt1"/>
              </a:buClr>
              <a:buSzPts val="1200"/>
              <a:buFont typeface="Forum"/>
              <a:buNone/>
              <a:defRPr sz="1200">
                <a:latin typeface="Forum"/>
                <a:ea typeface="Forum"/>
                <a:cs typeface="Forum"/>
                <a:sym typeface="Forum"/>
              </a:defRPr>
            </a:lvl4pPr>
            <a:lvl5pPr lvl="4">
              <a:spcBef>
                <a:spcPts val="0"/>
              </a:spcBef>
              <a:spcAft>
                <a:spcPts val="0"/>
              </a:spcAft>
              <a:buClr>
                <a:schemeClr val="lt1"/>
              </a:buClr>
              <a:buSzPts val="1200"/>
              <a:buFont typeface="Forum"/>
              <a:buNone/>
              <a:defRPr sz="1200">
                <a:latin typeface="Forum"/>
                <a:ea typeface="Forum"/>
                <a:cs typeface="Forum"/>
                <a:sym typeface="Forum"/>
              </a:defRPr>
            </a:lvl5pPr>
            <a:lvl6pPr lvl="5">
              <a:spcBef>
                <a:spcPts val="0"/>
              </a:spcBef>
              <a:spcAft>
                <a:spcPts val="0"/>
              </a:spcAft>
              <a:buClr>
                <a:schemeClr val="lt1"/>
              </a:buClr>
              <a:buSzPts val="1200"/>
              <a:buFont typeface="Forum"/>
              <a:buNone/>
              <a:defRPr sz="1200">
                <a:latin typeface="Forum"/>
                <a:ea typeface="Forum"/>
                <a:cs typeface="Forum"/>
                <a:sym typeface="Forum"/>
              </a:defRPr>
            </a:lvl6pPr>
            <a:lvl7pPr lvl="6">
              <a:spcBef>
                <a:spcPts val="0"/>
              </a:spcBef>
              <a:spcAft>
                <a:spcPts val="0"/>
              </a:spcAft>
              <a:buClr>
                <a:schemeClr val="lt1"/>
              </a:buClr>
              <a:buSzPts val="1200"/>
              <a:buFont typeface="Forum"/>
              <a:buNone/>
              <a:defRPr sz="1200">
                <a:latin typeface="Forum"/>
                <a:ea typeface="Forum"/>
                <a:cs typeface="Forum"/>
                <a:sym typeface="Forum"/>
              </a:defRPr>
            </a:lvl7pPr>
            <a:lvl8pPr lvl="7">
              <a:spcBef>
                <a:spcPts val="0"/>
              </a:spcBef>
              <a:spcAft>
                <a:spcPts val="0"/>
              </a:spcAft>
              <a:buClr>
                <a:schemeClr val="lt1"/>
              </a:buClr>
              <a:buSzPts val="1200"/>
              <a:buFont typeface="Forum"/>
              <a:buNone/>
              <a:defRPr sz="1200">
                <a:latin typeface="Forum"/>
                <a:ea typeface="Forum"/>
                <a:cs typeface="Forum"/>
                <a:sym typeface="Forum"/>
              </a:defRPr>
            </a:lvl8pPr>
            <a:lvl9pPr lvl="8">
              <a:spcBef>
                <a:spcPts val="0"/>
              </a:spcBef>
              <a:spcAft>
                <a:spcPts val="0"/>
              </a:spcAft>
              <a:buClr>
                <a:schemeClr val="lt1"/>
              </a:buClr>
              <a:buSzPts val="1200"/>
              <a:buFont typeface="Forum"/>
              <a:buNone/>
              <a:defRPr sz="1200">
                <a:latin typeface="Forum"/>
                <a:ea typeface="Forum"/>
                <a:cs typeface="Forum"/>
                <a:sym typeface="Forum"/>
              </a:defRPr>
            </a:lvl9pPr>
          </a:lstStyle>
          <a:p>
            <a:endParaRPr/>
          </a:p>
        </p:txBody>
      </p:sp>
      <p:sp>
        <p:nvSpPr>
          <p:cNvPr id="253" name="Google Shape;253;p26"/>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254" name="Google Shape;254;p26"/>
          <p:cNvSpPr>
            <a:spLocks noGrp="1"/>
          </p:cNvSpPr>
          <p:nvPr>
            <p:ph type="pic" idx="25"/>
          </p:nvPr>
        </p:nvSpPr>
        <p:spPr>
          <a:xfrm>
            <a:off x="228600" y="1538225"/>
            <a:ext cx="871500" cy="412500"/>
          </a:xfrm>
          <a:prstGeom prst="roundRect">
            <a:avLst>
              <a:gd name="adj" fmla="val 50000"/>
            </a:avLst>
          </a:prstGeom>
          <a:noFill/>
          <a:ln>
            <a:noFill/>
          </a:ln>
        </p:spPr>
      </p:sp>
      <p:sp>
        <p:nvSpPr>
          <p:cNvPr id="255" name="Google Shape;255;p26"/>
          <p:cNvSpPr>
            <a:spLocks noGrp="1"/>
          </p:cNvSpPr>
          <p:nvPr>
            <p:ph type="pic" idx="26"/>
          </p:nvPr>
        </p:nvSpPr>
        <p:spPr>
          <a:xfrm>
            <a:off x="2423700" y="1538225"/>
            <a:ext cx="871500" cy="412500"/>
          </a:xfrm>
          <a:prstGeom prst="roundRect">
            <a:avLst>
              <a:gd name="adj" fmla="val 50000"/>
            </a:avLst>
          </a:prstGeom>
          <a:noFill/>
          <a:ln>
            <a:noFill/>
          </a:ln>
        </p:spPr>
      </p:sp>
      <p:sp>
        <p:nvSpPr>
          <p:cNvPr id="256" name="Google Shape;256;p26"/>
          <p:cNvSpPr>
            <a:spLocks noGrp="1"/>
          </p:cNvSpPr>
          <p:nvPr>
            <p:ph type="pic" idx="27"/>
          </p:nvPr>
        </p:nvSpPr>
        <p:spPr>
          <a:xfrm>
            <a:off x="4618800" y="1538225"/>
            <a:ext cx="871500" cy="412500"/>
          </a:xfrm>
          <a:prstGeom prst="roundRect">
            <a:avLst>
              <a:gd name="adj" fmla="val 50000"/>
            </a:avLst>
          </a:prstGeom>
          <a:noFill/>
          <a:ln>
            <a:noFill/>
          </a:ln>
        </p:spPr>
      </p:sp>
      <p:sp>
        <p:nvSpPr>
          <p:cNvPr id="257" name="Google Shape;257;p26"/>
          <p:cNvSpPr>
            <a:spLocks noGrp="1"/>
          </p:cNvSpPr>
          <p:nvPr>
            <p:ph type="pic" idx="28"/>
          </p:nvPr>
        </p:nvSpPr>
        <p:spPr>
          <a:xfrm>
            <a:off x="6813900" y="1538225"/>
            <a:ext cx="871500" cy="412500"/>
          </a:xfrm>
          <a:prstGeom prst="roundRect">
            <a:avLst>
              <a:gd name="adj" fmla="val 50000"/>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Four ideas w/ image">
  <p:cSld name="CUSTOM_5_1">
    <p:spTree>
      <p:nvGrpSpPr>
        <p:cNvPr id="1" name="Shape 258"/>
        <p:cNvGrpSpPr/>
        <p:nvPr/>
      </p:nvGrpSpPr>
      <p:grpSpPr>
        <a:xfrm>
          <a:off x="0" y="0"/>
          <a:ext cx="0" cy="0"/>
          <a:chOff x="0" y="0"/>
          <a:chExt cx="0" cy="0"/>
        </a:xfrm>
      </p:grpSpPr>
      <p:sp>
        <p:nvSpPr>
          <p:cNvPr id="259" name="Google Shape;259;p27"/>
          <p:cNvSpPr>
            <a:spLocks noGrp="1"/>
          </p:cNvSpPr>
          <p:nvPr>
            <p:ph type="pic" idx="2"/>
          </p:nvPr>
        </p:nvSpPr>
        <p:spPr>
          <a:xfrm>
            <a:off x="3019625" y="1353263"/>
            <a:ext cx="914400" cy="412500"/>
          </a:xfrm>
          <a:prstGeom prst="roundRect">
            <a:avLst>
              <a:gd name="adj" fmla="val 50000"/>
            </a:avLst>
          </a:prstGeom>
          <a:noFill/>
          <a:ln>
            <a:noFill/>
          </a:ln>
        </p:spPr>
      </p:sp>
      <p:sp>
        <p:nvSpPr>
          <p:cNvPr id="260" name="Google Shape;260;p27"/>
          <p:cNvSpPr>
            <a:spLocks noGrp="1"/>
          </p:cNvSpPr>
          <p:nvPr>
            <p:ph type="pic" idx="3"/>
          </p:nvPr>
        </p:nvSpPr>
        <p:spPr>
          <a:xfrm>
            <a:off x="5213463" y="1353263"/>
            <a:ext cx="914400" cy="412500"/>
          </a:xfrm>
          <a:prstGeom prst="roundRect">
            <a:avLst>
              <a:gd name="adj" fmla="val 50000"/>
            </a:avLst>
          </a:prstGeom>
          <a:noFill/>
          <a:ln>
            <a:noFill/>
          </a:ln>
        </p:spPr>
      </p:sp>
      <p:sp>
        <p:nvSpPr>
          <p:cNvPr id="261" name="Google Shape;261;p27"/>
          <p:cNvSpPr>
            <a:spLocks noGrp="1"/>
          </p:cNvSpPr>
          <p:nvPr>
            <p:ph type="pic" idx="4"/>
          </p:nvPr>
        </p:nvSpPr>
        <p:spPr>
          <a:xfrm>
            <a:off x="7407313" y="1353263"/>
            <a:ext cx="914400" cy="412500"/>
          </a:xfrm>
          <a:prstGeom prst="roundRect">
            <a:avLst>
              <a:gd name="adj" fmla="val 50000"/>
            </a:avLst>
          </a:prstGeom>
          <a:noFill/>
          <a:ln>
            <a:noFill/>
          </a:ln>
        </p:spPr>
      </p:sp>
      <p:sp>
        <p:nvSpPr>
          <p:cNvPr id="262" name="Google Shape;262;p27"/>
          <p:cNvSpPr>
            <a:spLocks noGrp="1"/>
          </p:cNvSpPr>
          <p:nvPr>
            <p:ph type="pic" idx="5"/>
          </p:nvPr>
        </p:nvSpPr>
        <p:spPr>
          <a:xfrm>
            <a:off x="827050" y="1353263"/>
            <a:ext cx="914400" cy="412500"/>
          </a:xfrm>
          <a:prstGeom prst="roundRect">
            <a:avLst>
              <a:gd name="adj" fmla="val 50000"/>
            </a:avLst>
          </a:prstGeom>
          <a:noFill/>
          <a:ln>
            <a:noFill/>
          </a:ln>
        </p:spPr>
      </p:sp>
      <p:sp>
        <p:nvSpPr>
          <p:cNvPr id="263" name="Google Shape;263;p27"/>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264" name="Google Shape;264;p27"/>
          <p:cNvSpPr txBox="1">
            <a:spLocks noGrp="1"/>
          </p:cNvSpPr>
          <p:nvPr>
            <p:ph type="subTitle" idx="6"/>
          </p:nvPr>
        </p:nvSpPr>
        <p:spPr>
          <a:xfrm>
            <a:off x="233650" y="1897511"/>
            <a:ext cx="2101200" cy="452400"/>
          </a:xfrm>
          <a:prstGeom prst="rect">
            <a:avLst/>
          </a:prstGeom>
        </p:spPr>
        <p:txBody>
          <a:bodyPr spcFirstLastPara="1" wrap="square" lIns="0" tIns="0" rIns="91425" bIns="91425" anchor="t" anchorCtr="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65" name="Google Shape;265;p27"/>
          <p:cNvSpPr txBox="1">
            <a:spLocks noGrp="1"/>
          </p:cNvSpPr>
          <p:nvPr>
            <p:ph type="subTitle" idx="7"/>
          </p:nvPr>
        </p:nvSpPr>
        <p:spPr>
          <a:xfrm>
            <a:off x="2423700" y="1897511"/>
            <a:ext cx="2101200" cy="452400"/>
          </a:xfrm>
          <a:prstGeom prst="rect">
            <a:avLst/>
          </a:prstGeom>
        </p:spPr>
        <p:txBody>
          <a:bodyPr spcFirstLastPara="1" wrap="square" lIns="0" tIns="0" rIns="91425" bIns="91425" anchor="t" anchorCtr="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66" name="Google Shape;266;p27"/>
          <p:cNvSpPr txBox="1">
            <a:spLocks noGrp="1"/>
          </p:cNvSpPr>
          <p:nvPr>
            <p:ph type="subTitle" idx="8"/>
          </p:nvPr>
        </p:nvSpPr>
        <p:spPr>
          <a:xfrm>
            <a:off x="4618800" y="1897511"/>
            <a:ext cx="2101200" cy="452400"/>
          </a:xfrm>
          <a:prstGeom prst="rect">
            <a:avLst/>
          </a:prstGeom>
        </p:spPr>
        <p:txBody>
          <a:bodyPr spcFirstLastPara="1" wrap="square" lIns="0" tIns="0" rIns="91425" bIns="91425" anchor="t" anchorCtr="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67" name="Google Shape;267;p27"/>
          <p:cNvSpPr txBox="1">
            <a:spLocks noGrp="1"/>
          </p:cNvSpPr>
          <p:nvPr>
            <p:ph type="subTitle" idx="9"/>
          </p:nvPr>
        </p:nvSpPr>
        <p:spPr>
          <a:xfrm>
            <a:off x="6813900" y="1897511"/>
            <a:ext cx="2101200" cy="452400"/>
          </a:xfrm>
          <a:prstGeom prst="rect">
            <a:avLst/>
          </a:prstGeom>
        </p:spPr>
        <p:txBody>
          <a:bodyPr spcFirstLastPara="1" wrap="square" lIns="0" tIns="0" rIns="91425" bIns="91425" anchor="t" anchorCtr="0">
            <a:noAutofit/>
          </a:bodyPr>
          <a:lstStyle>
            <a:lvl1pPr lvl="0" algn="ctr">
              <a:lnSpc>
                <a:spcPct val="65000"/>
              </a:lnSpc>
              <a:spcBef>
                <a:spcPts val="0"/>
              </a:spcBef>
              <a:spcAft>
                <a:spcPts val="0"/>
              </a:spcAft>
              <a:buClr>
                <a:schemeClr val="lt1"/>
              </a:buClr>
              <a:buSzPts val="1800"/>
              <a:buFont typeface="Forum"/>
              <a:buNone/>
              <a:defRPr/>
            </a:lvl1pPr>
            <a:lvl2pPr lvl="1" algn="ctr">
              <a:spcBef>
                <a:spcPts val="0"/>
              </a:spcBef>
              <a:spcAft>
                <a:spcPts val="0"/>
              </a:spcAft>
              <a:buClr>
                <a:schemeClr val="lt1"/>
              </a:buClr>
              <a:buSzPts val="1400"/>
              <a:buFont typeface="Forum"/>
              <a:buNone/>
              <a:defRPr>
                <a:latin typeface="Forum"/>
                <a:ea typeface="Forum"/>
                <a:cs typeface="Forum"/>
                <a:sym typeface="Forum"/>
              </a:defRPr>
            </a:lvl2pPr>
            <a:lvl3pPr lvl="2" algn="ctr">
              <a:spcBef>
                <a:spcPts val="0"/>
              </a:spcBef>
              <a:spcAft>
                <a:spcPts val="0"/>
              </a:spcAft>
              <a:buClr>
                <a:schemeClr val="lt1"/>
              </a:buClr>
              <a:buSzPts val="1400"/>
              <a:buFont typeface="Forum"/>
              <a:buNone/>
              <a:defRPr>
                <a:latin typeface="Forum"/>
                <a:ea typeface="Forum"/>
                <a:cs typeface="Forum"/>
                <a:sym typeface="Forum"/>
              </a:defRPr>
            </a:lvl3pPr>
            <a:lvl4pPr lvl="3" algn="ctr">
              <a:spcBef>
                <a:spcPts val="0"/>
              </a:spcBef>
              <a:spcAft>
                <a:spcPts val="0"/>
              </a:spcAft>
              <a:buClr>
                <a:schemeClr val="lt1"/>
              </a:buClr>
              <a:buSzPts val="1400"/>
              <a:buFont typeface="Forum"/>
              <a:buNone/>
              <a:defRPr>
                <a:latin typeface="Forum"/>
                <a:ea typeface="Forum"/>
                <a:cs typeface="Forum"/>
                <a:sym typeface="Forum"/>
              </a:defRPr>
            </a:lvl4pPr>
            <a:lvl5pPr lvl="4" algn="ctr">
              <a:spcBef>
                <a:spcPts val="0"/>
              </a:spcBef>
              <a:spcAft>
                <a:spcPts val="0"/>
              </a:spcAft>
              <a:buClr>
                <a:schemeClr val="lt1"/>
              </a:buClr>
              <a:buSzPts val="1400"/>
              <a:buFont typeface="Forum"/>
              <a:buNone/>
              <a:defRPr>
                <a:latin typeface="Forum"/>
                <a:ea typeface="Forum"/>
                <a:cs typeface="Forum"/>
                <a:sym typeface="Forum"/>
              </a:defRPr>
            </a:lvl5pPr>
            <a:lvl6pPr lvl="5" algn="ctr">
              <a:spcBef>
                <a:spcPts val="0"/>
              </a:spcBef>
              <a:spcAft>
                <a:spcPts val="0"/>
              </a:spcAft>
              <a:buClr>
                <a:schemeClr val="lt1"/>
              </a:buClr>
              <a:buSzPts val="1400"/>
              <a:buFont typeface="Forum"/>
              <a:buNone/>
              <a:defRPr>
                <a:latin typeface="Forum"/>
                <a:ea typeface="Forum"/>
                <a:cs typeface="Forum"/>
                <a:sym typeface="Forum"/>
              </a:defRPr>
            </a:lvl6pPr>
            <a:lvl7pPr lvl="6" algn="ctr">
              <a:spcBef>
                <a:spcPts val="0"/>
              </a:spcBef>
              <a:spcAft>
                <a:spcPts val="0"/>
              </a:spcAft>
              <a:buClr>
                <a:schemeClr val="lt1"/>
              </a:buClr>
              <a:buSzPts val="1400"/>
              <a:buFont typeface="Forum"/>
              <a:buNone/>
              <a:defRPr>
                <a:latin typeface="Forum"/>
                <a:ea typeface="Forum"/>
                <a:cs typeface="Forum"/>
                <a:sym typeface="Forum"/>
              </a:defRPr>
            </a:lvl7pPr>
            <a:lvl8pPr lvl="7" algn="ctr">
              <a:spcBef>
                <a:spcPts val="0"/>
              </a:spcBef>
              <a:spcAft>
                <a:spcPts val="0"/>
              </a:spcAft>
              <a:buClr>
                <a:schemeClr val="lt1"/>
              </a:buClr>
              <a:buSzPts val="1400"/>
              <a:buFont typeface="Forum"/>
              <a:buNone/>
              <a:defRPr>
                <a:latin typeface="Forum"/>
                <a:ea typeface="Forum"/>
                <a:cs typeface="Forum"/>
                <a:sym typeface="Forum"/>
              </a:defRPr>
            </a:lvl8pPr>
            <a:lvl9pPr lvl="8" algn="ctr">
              <a:spcBef>
                <a:spcPts val="0"/>
              </a:spcBef>
              <a:spcAft>
                <a:spcPts val="0"/>
              </a:spcAft>
              <a:buClr>
                <a:schemeClr val="lt1"/>
              </a:buClr>
              <a:buSzPts val="1400"/>
              <a:buFont typeface="Forum"/>
              <a:buNone/>
              <a:defRPr>
                <a:latin typeface="Forum"/>
                <a:ea typeface="Forum"/>
                <a:cs typeface="Forum"/>
                <a:sym typeface="Forum"/>
              </a:defRPr>
            </a:lvl9pPr>
          </a:lstStyle>
          <a:p>
            <a:endParaRPr/>
          </a:p>
        </p:txBody>
      </p:sp>
      <p:sp>
        <p:nvSpPr>
          <p:cNvPr id="268" name="Google Shape;268;p27"/>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269" name="Google Shape;269;p27"/>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70" name="Google Shape;270;p27"/>
          <p:cNvSpPr txBox="1">
            <a:spLocks noGrp="1"/>
          </p:cNvSpPr>
          <p:nvPr>
            <p:ph type="subTitle" idx="13"/>
          </p:nvPr>
        </p:nvSpPr>
        <p:spPr>
          <a:xfrm>
            <a:off x="228600" y="2481621"/>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1" name="Google Shape;271;p27"/>
          <p:cNvSpPr txBox="1">
            <a:spLocks noGrp="1"/>
          </p:cNvSpPr>
          <p:nvPr>
            <p:ph type="subTitle" idx="14"/>
          </p:nvPr>
        </p:nvSpPr>
        <p:spPr>
          <a:xfrm>
            <a:off x="228600" y="3169379"/>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2" name="Google Shape;272;p27"/>
          <p:cNvSpPr txBox="1">
            <a:spLocks noGrp="1"/>
          </p:cNvSpPr>
          <p:nvPr>
            <p:ph type="subTitle" idx="15"/>
          </p:nvPr>
        </p:nvSpPr>
        <p:spPr>
          <a:xfrm>
            <a:off x="228600" y="3857113"/>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3" name="Google Shape;273;p27"/>
          <p:cNvSpPr txBox="1">
            <a:spLocks noGrp="1"/>
          </p:cNvSpPr>
          <p:nvPr>
            <p:ph type="subTitle" idx="16"/>
          </p:nvPr>
        </p:nvSpPr>
        <p:spPr>
          <a:xfrm>
            <a:off x="228600" y="2692825"/>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74" name="Google Shape;274;p27"/>
          <p:cNvSpPr txBox="1">
            <a:spLocks noGrp="1"/>
          </p:cNvSpPr>
          <p:nvPr>
            <p:ph type="subTitle" idx="17"/>
          </p:nvPr>
        </p:nvSpPr>
        <p:spPr>
          <a:xfrm>
            <a:off x="228600" y="3380220"/>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75" name="Google Shape;275;p27"/>
          <p:cNvSpPr txBox="1">
            <a:spLocks noGrp="1"/>
          </p:cNvSpPr>
          <p:nvPr>
            <p:ph type="subTitle" idx="18"/>
          </p:nvPr>
        </p:nvSpPr>
        <p:spPr>
          <a:xfrm>
            <a:off x="228600" y="4068356"/>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76" name="Google Shape;276;p27"/>
          <p:cNvSpPr txBox="1">
            <a:spLocks noGrp="1"/>
          </p:cNvSpPr>
          <p:nvPr>
            <p:ph type="subTitle" idx="19"/>
          </p:nvPr>
        </p:nvSpPr>
        <p:spPr>
          <a:xfrm>
            <a:off x="2423700" y="2481621"/>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7" name="Google Shape;277;p27"/>
          <p:cNvSpPr txBox="1">
            <a:spLocks noGrp="1"/>
          </p:cNvSpPr>
          <p:nvPr>
            <p:ph type="subTitle" idx="20"/>
          </p:nvPr>
        </p:nvSpPr>
        <p:spPr>
          <a:xfrm>
            <a:off x="2423700" y="3169379"/>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8" name="Google Shape;278;p27"/>
          <p:cNvSpPr txBox="1">
            <a:spLocks noGrp="1"/>
          </p:cNvSpPr>
          <p:nvPr>
            <p:ph type="subTitle" idx="21"/>
          </p:nvPr>
        </p:nvSpPr>
        <p:spPr>
          <a:xfrm>
            <a:off x="2423700" y="3857113"/>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79" name="Google Shape;279;p27"/>
          <p:cNvSpPr txBox="1">
            <a:spLocks noGrp="1"/>
          </p:cNvSpPr>
          <p:nvPr>
            <p:ph type="subTitle" idx="22"/>
          </p:nvPr>
        </p:nvSpPr>
        <p:spPr>
          <a:xfrm>
            <a:off x="2423700" y="2692825"/>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0" name="Google Shape;280;p27"/>
          <p:cNvSpPr txBox="1">
            <a:spLocks noGrp="1"/>
          </p:cNvSpPr>
          <p:nvPr>
            <p:ph type="subTitle" idx="23"/>
          </p:nvPr>
        </p:nvSpPr>
        <p:spPr>
          <a:xfrm>
            <a:off x="2423700" y="3380220"/>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1" name="Google Shape;281;p27"/>
          <p:cNvSpPr txBox="1">
            <a:spLocks noGrp="1"/>
          </p:cNvSpPr>
          <p:nvPr>
            <p:ph type="subTitle" idx="24"/>
          </p:nvPr>
        </p:nvSpPr>
        <p:spPr>
          <a:xfrm>
            <a:off x="2423700" y="4068356"/>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2" name="Google Shape;282;p27"/>
          <p:cNvSpPr txBox="1">
            <a:spLocks noGrp="1"/>
          </p:cNvSpPr>
          <p:nvPr>
            <p:ph type="subTitle" idx="25"/>
          </p:nvPr>
        </p:nvSpPr>
        <p:spPr>
          <a:xfrm>
            <a:off x="4618800" y="2481621"/>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83" name="Google Shape;283;p27"/>
          <p:cNvSpPr txBox="1">
            <a:spLocks noGrp="1"/>
          </p:cNvSpPr>
          <p:nvPr>
            <p:ph type="subTitle" idx="26"/>
          </p:nvPr>
        </p:nvSpPr>
        <p:spPr>
          <a:xfrm>
            <a:off x="4618800" y="3169379"/>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84" name="Google Shape;284;p27"/>
          <p:cNvSpPr txBox="1">
            <a:spLocks noGrp="1"/>
          </p:cNvSpPr>
          <p:nvPr>
            <p:ph type="subTitle" idx="27"/>
          </p:nvPr>
        </p:nvSpPr>
        <p:spPr>
          <a:xfrm>
            <a:off x="4618800" y="3857113"/>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85" name="Google Shape;285;p27"/>
          <p:cNvSpPr txBox="1">
            <a:spLocks noGrp="1"/>
          </p:cNvSpPr>
          <p:nvPr>
            <p:ph type="subTitle" idx="28"/>
          </p:nvPr>
        </p:nvSpPr>
        <p:spPr>
          <a:xfrm>
            <a:off x="4618800" y="2692825"/>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6" name="Google Shape;286;p27"/>
          <p:cNvSpPr txBox="1">
            <a:spLocks noGrp="1"/>
          </p:cNvSpPr>
          <p:nvPr>
            <p:ph type="subTitle" idx="29"/>
          </p:nvPr>
        </p:nvSpPr>
        <p:spPr>
          <a:xfrm>
            <a:off x="4618800" y="3380220"/>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7" name="Google Shape;287;p27"/>
          <p:cNvSpPr txBox="1">
            <a:spLocks noGrp="1"/>
          </p:cNvSpPr>
          <p:nvPr>
            <p:ph type="subTitle" idx="30"/>
          </p:nvPr>
        </p:nvSpPr>
        <p:spPr>
          <a:xfrm>
            <a:off x="4618800" y="4068356"/>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88" name="Google Shape;288;p27"/>
          <p:cNvSpPr txBox="1">
            <a:spLocks noGrp="1"/>
          </p:cNvSpPr>
          <p:nvPr>
            <p:ph type="subTitle" idx="31"/>
          </p:nvPr>
        </p:nvSpPr>
        <p:spPr>
          <a:xfrm>
            <a:off x="6815568" y="2481621"/>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89" name="Google Shape;289;p27"/>
          <p:cNvSpPr txBox="1">
            <a:spLocks noGrp="1"/>
          </p:cNvSpPr>
          <p:nvPr>
            <p:ph type="subTitle" idx="32"/>
          </p:nvPr>
        </p:nvSpPr>
        <p:spPr>
          <a:xfrm>
            <a:off x="6815568" y="3169379"/>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90" name="Google Shape;290;p27"/>
          <p:cNvSpPr txBox="1">
            <a:spLocks noGrp="1"/>
          </p:cNvSpPr>
          <p:nvPr>
            <p:ph type="subTitle" idx="33"/>
          </p:nvPr>
        </p:nvSpPr>
        <p:spPr>
          <a:xfrm>
            <a:off x="6815568" y="3857113"/>
            <a:ext cx="2101200" cy="117300"/>
          </a:xfrm>
          <a:prstGeom prst="rect">
            <a:avLst/>
          </a:prstGeom>
        </p:spPr>
        <p:txBody>
          <a:bodyPr spcFirstLastPara="1" wrap="square" lIns="0" tIns="0" rIns="0" bIns="0" anchor="t" anchorCtr="0">
            <a:noAutofit/>
          </a:bodyPr>
          <a:lstStyle>
            <a:lvl1pPr lvl="0" algn="ctr">
              <a:lnSpc>
                <a:spcPct val="65000"/>
              </a:lnSpc>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1pPr>
            <a:lvl2pPr lvl="1"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2pPr>
            <a:lvl3pPr lvl="2"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3pPr>
            <a:lvl4pPr lvl="3"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4pPr>
            <a:lvl5pPr lvl="4"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5pPr>
            <a:lvl6pPr lvl="5"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6pPr>
            <a:lvl7pPr lvl="6"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7pPr>
            <a:lvl8pPr lvl="7"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8pPr>
            <a:lvl9pPr lvl="8" algn="ctr">
              <a:spcBef>
                <a:spcPts val="0"/>
              </a:spcBef>
              <a:spcAft>
                <a:spcPts val="0"/>
              </a:spcAft>
              <a:buClr>
                <a:schemeClr val="lt1"/>
              </a:buClr>
              <a:buSzPts val="1000"/>
              <a:buFont typeface="DM Sans Medium"/>
              <a:buNone/>
              <a:defRPr sz="1000">
                <a:latin typeface="DM Sans Medium"/>
                <a:ea typeface="DM Sans Medium"/>
                <a:cs typeface="DM Sans Medium"/>
                <a:sym typeface="DM Sans Medium"/>
              </a:defRPr>
            </a:lvl9pPr>
          </a:lstStyle>
          <a:p>
            <a:endParaRPr/>
          </a:p>
        </p:txBody>
      </p:sp>
      <p:sp>
        <p:nvSpPr>
          <p:cNvPr id="291" name="Google Shape;291;p27"/>
          <p:cNvSpPr txBox="1">
            <a:spLocks noGrp="1"/>
          </p:cNvSpPr>
          <p:nvPr>
            <p:ph type="subTitle" idx="34"/>
          </p:nvPr>
        </p:nvSpPr>
        <p:spPr>
          <a:xfrm>
            <a:off x="6815568" y="2692825"/>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92" name="Google Shape;292;p27"/>
          <p:cNvSpPr txBox="1">
            <a:spLocks noGrp="1"/>
          </p:cNvSpPr>
          <p:nvPr>
            <p:ph type="subTitle" idx="35"/>
          </p:nvPr>
        </p:nvSpPr>
        <p:spPr>
          <a:xfrm>
            <a:off x="6815568" y="3380220"/>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
        <p:nvSpPr>
          <p:cNvPr id="293" name="Google Shape;293;p27"/>
          <p:cNvSpPr txBox="1">
            <a:spLocks noGrp="1"/>
          </p:cNvSpPr>
          <p:nvPr>
            <p:ph type="subTitle" idx="36"/>
          </p:nvPr>
        </p:nvSpPr>
        <p:spPr>
          <a:xfrm>
            <a:off x="6815568" y="4068356"/>
            <a:ext cx="2101200" cy="195000"/>
          </a:xfrm>
          <a:prstGeom prst="rect">
            <a:avLst/>
          </a:prstGeom>
        </p:spPr>
        <p:txBody>
          <a:bodyPr spcFirstLastPara="1" wrap="square" lIns="0" tIns="0" rIns="0" bIns="0" anchor="t" anchorCtr="0">
            <a:spAutoFit/>
          </a:bodyPr>
          <a:lstStyle>
            <a:lvl1pPr lvl="0" algn="ctr">
              <a:spcBef>
                <a:spcPts val="0"/>
              </a:spcBef>
              <a:spcAft>
                <a:spcPts val="0"/>
              </a:spcAft>
              <a:buClr>
                <a:schemeClr val="lt1"/>
              </a:buClr>
              <a:buSzPts val="900"/>
              <a:buFont typeface="DM Sans"/>
              <a:buNone/>
              <a:defRPr sz="900">
                <a:latin typeface="DM Sans"/>
                <a:ea typeface="DM Sans"/>
                <a:cs typeface="DM Sans"/>
                <a:sym typeface="DM Sans"/>
              </a:defRPr>
            </a:lvl1pPr>
            <a:lvl2pPr lvl="1" algn="ctr">
              <a:spcBef>
                <a:spcPts val="0"/>
              </a:spcBef>
              <a:spcAft>
                <a:spcPts val="0"/>
              </a:spcAft>
              <a:buClr>
                <a:schemeClr val="lt1"/>
              </a:buClr>
              <a:buSzPts val="900"/>
              <a:buFont typeface="DM Sans"/>
              <a:buNone/>
              <a:defRPr sz="900">
                <a:latin typeface="DM Sans"/>
                <a:ea typeface="DM Sans"/>
                <a:cs typeface="DM Sans"/>
                <a:sym typeface="DM Sans"/>
              </a:defRPr>
            </a:lvl2pPr>
            <a:lvl3pPr lvl="2" algn="ctr">
              <a:spcBef>
                <a:spcPts val="0"/>
              </a:spcBef>
              <a:spcAft>
                <a:spcPts val="0"/>
              </a:spcAft>
              <a:buClr>
                <a:schemeClr val="lt1"/>
              </a:buClr>
              <a:buSzPts val="900"/>
              <a:buFont typeface="DM Sans"/>
              <a:buNone/>
              <a:defRPr sz="900">
                <a:latin typeface="DM Sans"/>
                <a:ea typeface="DM Sans"/>
                <a:cs typeface="DM Sans"/>
                <a:sym typeface="DM Sans"/>
              </a:defRPr>
            </a:lvl3pPr>
            <a:lvl4pPr lvl="3" algn="ctr">
              <a:spcBef>
                <a:spcPts val="0"/>
              </a:spcBef>
              <a:spcAft>
                <a:spcPts val="0"/>
              </a:spcAft>
              <a:buClr>
                <a:schemeClr val="lt1"/>
              </a:buClr>
              <a:buSzPts val="900"/>
              <a:buFont typeface="DM Sans"/>
              <a:buNone/>
              <a:defRPr sz="900">
                <a:latin typeface="DM Sans"/>
                <a:ea typeface="DM Sans"/>
                <a:cs typeface="DM Sans"/>
                <a:sym typeface="DM Sans"/>
              </a:defRPr>
            </a:lvl4pPr>
            <a:lvl5pPr lvl="4" algn="ctr">
              <a:spcBef>
                <a:spcPts val="0"/>
              </a:spcBef>
              <a:spcAft>
                <a:spcPts val="0"/>
              </a:spcAft>
              <a:buClr>
                <a:schemeClr val="lt1"/>
              </a:buClr>
              <a:buSzPts val="900"/>
              <a:buFont typeface="DM Sans"/>
              <a:buNone/>
              <a:defRPr sz="900">
                <a:latin typeface="DM Sans"/>
                <a:ea typeface="DM Sans"/>
                <a:cs typeface="DM Sans"/>
                <a:sym typeface="DM Sans"/>
              </a:defRPr>
            </a:lvl5pPr>
            <a:lvl6pPr lvl="5" algn="ctr">
              <a:spcBef>
                <a:spcPts val="0"/>
              </a:spcBef>
              <a:spcAft>
                <a:spcPts val="0"/>
              </a:spcAft>
              <a:buClr>
                <a:schemeClr val="lt1"/>
              </a:buClr>
              <a:buSzPts val="900"/>
              <a:buFont typeface="DM Sans"/>
              <a:buNone/>
              <a:defRPr sz="900">
                <a:latin typeface="DM Sans"/>
                <a:ea typeface="DM Sans"/>
                <a:cs typeface="DM Sans"/>
                <a:sym typeface="DM Sans"/>
              </a:defRPr>
            </a:lvl6pPr>
            <a:lvl7pPr lvl="6" algn="ctr">
              <a:spcBef>
                <a:spcPts val="0"/>
              </a:spcBef>
              <a:spcAft>
                <a:spcPts val="0"/>
              </a:spcAft>
              <a:buClr>
                <a:schemeClr val="lt1"/>
              </a:buClr>
              <a:buSzPts val="900"/>
              <a:buFont typeface="DM Sans"/>
              <a:buNone/>
              <a:defRPr sz="900">
                <a:latin typeface="DM Sans"/>
                <a:ea typeface="DM Sans"/>
                <a:cs typeface="DM Sans"/>
                <a:sym typeface="DM Sans"/>
              </a:defRPr>
            </a:lvl7pPr>
            <a:lvl8pPr lvl="7" algn="ctr">
              <a:spcBef>
                <a:spcPts val="0"/>
              </a:spcBef>
              <a:spcAft>
                <a:spcPts val="0"/>
              </a:spcAft>
              <a:buClr>
                <a:schemeClr val="lt1"/>
              </a:buClr>
              <a:buSzPts val="900"/>
              <a:buFont typeface="DM Sans"/>
              <a:buNone/>
              <a:defRPr sz="900">
                <a:latin typeface="DM Sans"/>
                <a:ea typeface="DM Sans"/>
                <a:cs typeface="DM Sans"/>
                <a:sym typeface="DM Sans"/>
              </a:defRPr>
            </a:lvl8pPr>
            <a:lvl9pPr lvl="8" algn="ctr">
              <a:spcBef>
                <a:spcPts val="0"/>
              </a:spcBef>
              <a:spcAft>
                <a:spcPts val="0"/>
              </a:spcAft>
              <a:buClr>
                <a:schemeClr val="lt1"/>
              </a:buClr>
              <a:buSzPts val="900"/>
              <a:buFont typeface="DM Sans"/>
              <a:buNone/>
              <a:defRPr sz="900">
                <a:latin typeface="DM Sans"/>
                <a:ea typeface="DM Sans"/>
                <a:cs typeface="DM Sans"/>
                <a:sym typeface="DM Sans"/>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edium title only">
  <p:cSld name="BLANK_1_1_1_1_2">
    <p:spTree>
      <p:nvGrpSpPr>
        <p:cNvPr id="1" name="Shape 294"/>
        <p:cNvGrpSpPr/>
        <p:nvPr/>
      </p:nvGrpSpPr>
      <p:grpSpPr>
        <a:xfrm>
          <a:off x="0" y="0"/>
          <a:ext cx="0" cy="0"/>
          <a:chOff x="0" y="0"/>
          <a:chExt cx="0" cy="0"/>
        </a:xfrm>
      </p:grpSpPr>
      <p:sp>
        <p:nvSpPr>
          <p:cNvPr id="295" name="Google Shape;295;p28"/>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296" name="Google Shape;296;p28"/>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297" name="Google Shape;297;p28"/>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statement">
  <p:cSld name="BLANK_1_1_1_1_1_1">
    <p:bg>
      <p:bgPr>
        <a:solidFill>
          <a:schemeClr val="lt1"/>
        </a:solidFill>
        <a:effectLst/>
      </p:bgPr>
    </p:bg>
    <p:spTree>
      <p:nvGrpSpPr>
        <p:cNvPr id="1" name="Shape 298"/>
        <p:cNvGrpSpPr/>
        <p:nvPr/>
      </p:nvGrpSpPr>
      <p:grpSpPr>
        <a:xfrm>
          <a:off x="0" y="0"/>
          <a:ext cx="0" cy="0"/>
          <a:chOff x="0" y="0"/>
          <a:chExt cx="0" cy="0"/>
        </a:xfrm>
      </p:grpSpPr>
      <p:sp>
        <p:nvSpPr>
          <p:cNvPr id="299" name="Google Shape;299;p29"/>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a:endParaRPr/>
          </a:p>
        </p:txBody>
      </p:sp>
      <p:sp>
        <p:nvSpPr>
          <p:cNvPr id="300" name="Google Shape;300;p29"/>
          <p:cNvSpPr>
            <a:spLocks noGrp="1"/>
          </p:cNvSpPr>
          <p:nvPr>
            <p:ph type="pic" idx="2"/>
          </p:nvPr>
        </p:nvSpPr>
        <p:spPr>
          <a:xfrm>
            <a:off x="1407350" y="1446450"/>
            <a:ext cx="1500300" cy="710100"/>
          </a:xfrm>
          <a:prstGeom prst="roundRect">
            <a:avLst>
              <a:gd name="adj" fmla="val 16667"/>
            </a:avLst>
          </a:prstGeom>
          <a:noFill/>
          <a:ln>
            <a:noFill/>
          </a:ln>
        </p:spPr>
      </p:sp>
      <p:sp>
        <p:nvSpPr>
          <p:cNvPr id="301" name="Google Shape;301;p29"/>
          <p:cNvSpPr txBox="1">
            <a:spLocks noGrp="1"/>
          </p:cNvSpPr>
          <p:nvPr>
            <p:ph type="title"/>
          </p:nvPr>
        </p:nvSpPr>
        <p:spPr>
          <a:xfrm>
            <a:off x="1028550" y="2023325"/>
            <a:ext cx="7180800" cy="841800"/>
          </a:xfrm>
          <a:prstGeom prst="rect">
            <a:avLst/>
          </a:prstGeom>
        </p:spPr>
        <p:txBody>
          <a:bodyPr spcFirstLastPara="1" wrap="square" lIns="91425" tIns="91425" rIns="91425" bIns="0" anchor="t" anchorCtr="0">
            <a:spAutoFit/>
          </a:bodyPr>
          <a:lstStyle>
            <a:lvl1pPr lvl="0" algn="ctr">
              <a:lnSpc>
                <a:spcPct val="75000"/>
              </a:lnSpc>
              <a:spcBef>
                <a:spcPts val="0"/>
              </a:spcBef>
              <a:spcAft>
                <a:spcPts val="0"/>
              </a:spcAft>
              <a:buClr>
                <a:schemeClr val="dk1"/>
              </a:buClr>
              <a:buSzPts val="4800"/>
              <a:buFont typeface="Forum"/>
              <a:buNone/>
              <a:defRPr sz="4800">
                <a:solidFill>
                  <a:schemeClr val="dk1"/>
                </a:solidFill>
              </a:defRPr>
            </a:lvl1pPr>
            <a:lvl2pPr lvl="1"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2pPr>
            <a:lvl3pPr lvl="2"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3pPr>
            <a:lvl4pPr lvl="3"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4pPr>
            <a:lvl5pPr lvl="4"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5pPr>
            <a:lvl6pPr lvl="5"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6pPr>
            <a:lvl7pPr lvl="6"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7pPr>
            <a:lvl8pPr lvl="7"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8pPr>
            <a:lvl9pPr lvl="8" algn="ctr">
              <a:lnSpc>
                <a:spcPct val="75000"/>
              </a:lnSpc>
              <a:spcBef>
                <a:spcPts val="0"/>
              </a:spcBef>
              <a:spcAft>
                <a:spcPts val="0"/>
              </a:spcAft>
              <a:buClr>
                <a:schemeClr val="dk1"/>
              </a:buClr>
              <a:buSzPts val="4800"/>
              <a:buFont typeface="Forum"/>
              <a:buNone/>
              <a:defRPr sz="4800">
                <a:solidFill>
                  <a:schemeClr val="dk1"/>
                </a:solidFill>
                <a:latin typeface="Forum"/>
                <a:ea typeface="Forum"/>
                <a:cs typeface="Forum"/>
                <a:sym typeface="Forum"/>
              </a:defRPr>
            </a:lvl9pPr>
          </a:lstStyle>
          <a:p>
            <a:endParaRPr/>
          </a:p>
        </p:txBody>
      </p:sp>
      <p:sp>
        <p:nvSpPr>
          <p:cNvPr id="302" name="Google Shape;302;p29"/>
          <p:cNvSpPr>
            <a:spLocks noGrp="1"/>
          </p:cNvSpPr>
          <p:nvPr>
            <p:ph type="pic" idx="3"/>
          </p:nvPr>
        </p:nvSpPr>
        <p:spPr>
          <a:xfrm>
            <a:off x="5316900" y="3181200"/>
            <a:ext cx="763800" cy="763800"/>
          </a:xfrm>
          <a:prstGeom prst="ellipse">
            <a:avLst/>
          </a:prstGeom>
          <a:noFill/>
          <a:ln>
            <a:noFill/>
          </a:ln>
        </p:spPr>
      </p:sp>
      <p:sp>
        <p:nvSpPr>
          <p:cNvPr id="303" name="Google Shape;303;p29"/>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ree columns">
  <p:cSld name="BLANK_1_1_1_1_1_1_2">
    <p:spTree>
      <p:nvGrpSpPr>
        <p:cNvPr id="1" name="Shape 304"/>
        <p:cNvGrpSpPr/>
        <p:nvPr/>
      </p:nvGrpSpPr>
      <p:grpSpPr>
        <a:xfrm>
          <a:off x="0" y="0"/>
          <a:ext cx="0" cy="0"/>
          <a:chOff x="0" y="0"/>
          <a:chExt cx="0" cy="0"/>
        </a:xfrm>
      </p:grpSpPr>
      <p:sp>
        <p:nvSpPr>
          <p:cNvPr id="305" name="Google Shape;305;p30"/>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06" name="Google Shape;306;p30"/>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307" name="Google Shape;307;p30"/>
          <p:cNvSpPr txBox="1">
            <a:spLocks noGrp="1"/>
          </p:cNvSpPr>
          <p:nvPr>
            <p:ph type="subTitle" idx="2"/>
          </p:nvPr>
        </p:nvSpPr>
        <p:spPr>
          <a:xfrm>
            <a:off x="228675" y="2704139"/>
            <a:ext cx="2834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a:endParaRPr/>
          </a:p>
        </p:txBody>
      </p:sp>
      <p:sp>
        <p:nvSpPr>
          <p:cNvPr id="308" name="Google Shape;308;p30"/>
          <p:cNvSpPr txBox="1">
            <a:spLocks noGrp="1"/>
          </p:cNvSpPr>
          <p:nvPr>
            <p:ph type="body" idx="3"/>
          </p:nvPr>
        </p:nvSpPr>
        <p:spPr>
          <a:xfrm>
            <a:off x="761025" y="3339980"/>
            <a:ext cx="1770000" cy="877500"/>
          </a:xfrm>
          <a:prstGeom prst="rect">
            <a:avLst/>
          </a:prstGeom>
        </p:spPr>
        <p:txBody>
          <a:bodyPr spcFirstLastPara="1" wrap="square" lIns="91425" tIns="0" rIns="91425" bIns="91425" anchor="t" anchorCtr="0">
            <a:noAutofit/>
          </a:bodyPr>
          <a:lstStyle>
            <a:lvl1pPr marL="457200" lvl="0" indent="-228600" algn="ctr">
              <a:lnSpc>
                <a:spcPct val="115000"/>
              </a:lnSpc>
              <a:spcBef>
                <a:spcPts val="0"/>
              </a:spcBef>
              <a:spcAft>
                <a:spcPts val="0"/>
              </a:spcAft>
              <a:buNone/>
              <a:defRPr/>
            </a:lvl1pPr>
            <a:lvl2pPr marL="914400" lvl="1" indent="-292100" algn="ctr">
              <a:spcBef>
                <a:spcPts val="0"/>
              </a:spcBef>
              <a:spcAft>
                <a:spcPts val="0"/>
              </a:spcAft>
              <a:buClr>
                <a:schemeClr val="lt1"/>
              </a:buClr>
              <a:buSzPts val="1000"/>
              <a:buFont typeface="DM Sans"/>
              <a:buChar char="○"/>
              <a:defRPr/>
            </a:lvl2pPr>
            <a:lvl3pPr marL="1371600" lvl="2" indent="-292100" algn="ctr">
              <a:spcBef>
                <a:spcPts val="0"/>
              </a:spcBef>
              <a:spcAft>
                <a:spcPts val="0"/>
              </a:spcAft>
              <a:buClr>
                <a:schemeClr val="lt1"/>
              </a:buClr>
              <a:buSzPts val="1000"/>
              <a:buFont typeface="DM Sans"/>
              <a:buChar char="■"/>
              <a:defRPr/>
            </a:lvl3pPr>
            <a:lvl4pPr marL="1828800" lvl="3" indent="-292100" algn="ctr">
              <a:spcBef>
                <a:spcPts val="0"/>
              </a:spcBef>
              <a:spcAft>
                <a:spcPts val="0"/>
              </a:spcAft>
              <a:buClr>
                <a:schemeClr val="lt1"/>
              </a:buClr>
              <a:buSzPts val="1000"/>
              <a:buFont typeface="DM Sans"/>
              <a:buChar char="●"/>
              <a:defRPr/>
            </a:lvl4pPr>
            <a:lvl5pPr marL="2286000" lvl="4" indent="-292100" algn="ctr">
              <a:spcBef>
                <a:spcPts val="0"/>
              </a:spcBef>
              <a:spcAft>
                <a:spcPts val="0"/>
              </a:spcAft>
              <a:buClr>
                <a:schemeClr val="lt1"/>
              </a:buClr>
              <a:buSzPts val="1000"/>
              <a:buFont typeface="DM Sans"/>
              <a:buChar char="○"/>
              <a:defRPr/>
            </a:lvl5pPr>
            <a:lvl6pPr marL="2743200" lvl="5" indent="-292100" algn="ctr">
              <a:spcBef>
                <a:spcPts val="0"/>
              </a:spcBef>
              <a:spcAft>
                <a:spcPts val="0"/>
              </a:spcAft>
              <a:buClr>
                <a:schemeClr val="lt1"/>
              </a:buClr>
              <a:buSzPts val="1000"/>
              <a:buFont typeface="DM Sans"/>
              <a:buChar char="■"/>
              <a:defRPr/>
            </a:lvl6pPr>
            <a:lvl7pPr marL="3200400" lvl="6" indent="-292100" algn="ctr">
              <a:spcBef>
                <a:spcPts val="0"/>
              </a:spcBef>
              <a:spcAft>
                <a:spcPts val="0"/>
              </a:spcAft>
              <a:buClr>
                <a:schemeClr val="lt1"/>
              </a:buClr>
              <a:buSzPts val="1000"/>
              <a:buFont typeface="DM Sans"/>
              <a:buChar char="●"/>
              <a:defRPr/>
            </a:lvl7pPr>
            <a:lvl8pPr marL="3657600" lvl="7" indent="-292100" algn="ctr">
              <a:spcBef>
                <a:spcPts val="0"/>
              </a:spcBef>
              <a:spcAft>
                <a:spcPts val="0"/>
              </a:spcAft>
              <a:buClr>
                <a:schemeClr val="lt1"/>
              </a:buClr>
              <a:buSzPts val="1000"/>
              <a:buFont typeface="DM Sans"/>
              <a:buChar char="○"/>
              <a:defRPr/>
            </a:lvl8pPr>
            <a:lvl9pPr marL="4114800" lvl="8" indent="-292100" algn="ctr">
              <a:spcBef>
                <a:spcPts val="0"/>
              </a:spcBef>
              <a:spcAft>
                <a:spcPts val="0"/>
              </a:spcAft>
              <a:buClr>
                <a:schemeClr val="lt1"/>
              </a:buClr>
              <a:buSzPts val="1000"/>
              <a:buFont typeface="DM Sans"/>
              <a:buChar char="■"/>
              <a:defRPr/>
            </a:lvl9pPr>
          </a:lstStyle>
          <a:p>
            <a:endParaRPr/>
          </a:p>
        </p:txBody>
      </p:sp>
      <p:sp>
        <p:nvSpPr>
          <p:cNvPr id="309" name="Google Shape;309;p30"/>
          <p:cNvSpPr txBox="1">
            <a:spLocks noGrp="1"/>
          </p:cNvSpPr>
          <p:nvPr>
            <p:ph type="subTitle" idx="4"/>
          </p:nvPr>
        </p:nvSpPr>
        <p:spPr>
          <a:xfrm>
            <a:off x="3154650" y="2704139"/>
            <a:ext cx="2834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a:endParaRPr/>
          </a:p>
        </p:txBody>
      </p:sp>
      <p:sp>
        <p:nvSpPr>
          <p:cNvPr id="310" name="Google Shape;310;p30"/>
          <p:cNvSpPr txBox="1">
            <a:spLocks noGrp="1"/>
          </p:cNvSpPr>
          <p:nvPr>
            <p:ph type="body" idx="5"/>
          </p:nvPr>
        </p:nvSpPr>
        <p:spPr>
          <a:xfrm>
            <a:off x="3687000" y="3339980"/>
            <a:ext cx="1770000" cy="877500"/>
          </a:xfrm>
          <a:prstGeom prst="rect">
            <a:avLst/>
          </a:prstGeom>
        </p:spPr>
        <p:txBody>
          <a:bodyPr spcFirstLastPara="1" wrap="square" lIns="91425" tIns="0" rIns="91425" bIns="91425" anchor="t" anchorCtr="0">
            <a:noAutofit/>
          </a:bodyPr>
          <a:lstStyle>
            <a:lvl1pPr marL="457200" lvl="0" indent="-228600" algn="ctr">
              <a:lnSpc>
                <a:spcPct val="115000"/>
              </a:lnSpc>
              <a:spcBef>
                <a:spcPts val="0"/>
              </a:spcBef>
              <a:spcAft>
                <a:spcPts val="0"/>
              </a:spcAft>
              <a:buNone/>
              <a:defRPr/>
            </a:lvl1pPr>
            <a:lvl2pPr marL="914400" lvl="1" indent="-292100" algn="ctr">
              <a:spcBef>
                <a:spcPts val="0"/>
              </a:spcBef>
              <a:spcAft>
                <a:spcPts val="0"/>
              </a:spcAft>
              <a:buClr>
                <a:schemeClr val="lt1"/>
              </a:buClr>
              <a:buSzPts val="1000"/>
              <a:buFont typeface="DM Sans"/>
              <a:buChar char="○"/>
              <a:defRPr/>
            </a:lvl2pPr>
            <a:lvl3pPr marL="1371600" lvl="2" indent="-292100" algn="ctr">
              <a:spcBef>
                <a:spcPts val="0"/>
              </a:spcBef>
              <a:spcAft>
                <a:spcPts val="0"/>
              </a:spcAft>
              <a:buClr>
                <a:schemeClr val="lt1"/>
              </a:buClr>
              <a:buSzPts val="1000"/>
              <a:buFont typeface="DM Sans"/>
              <a:buChar char="■"/>
              <a:defRPr/>
            </a:lvl3pPr>
            <a:lvl4pPr marL="1828800" lvl="3" indent="-292100" algn="ctr">
              <a:spcBef>
                <a:spcPts val="0"/>
              </a:spcBef>
              <a:spcAft>
                <a:spcPts val="0"/>
              </a:spcAft>
              <a:buClr>
                <a:schemeClr val="lt1"/>
              </a:buClr>
              <a:buSzPts val="1000"/>
              <a:buFont typeface="DM Sans"/>
              <a:buChar char="●"/>
              <a:defRPr/>
            </a:lvl4pPr>
            <a:lvl5pPr marL="2286000" lvl="4" indent="-292100" algn="ctr">
              <a:spcBef>
                <a:spcPts val="0"/>
              </a:spcBef>
              <a:spcAft>
                <a:spcPts val="0"/>
              </a:spcAft>
              <a:buClr>
                <a:schemeClr val="lt1"/>
              </a:buClr>
              <a:buSzPts val="1000"/>
              <a:buFont typeface="DM Sans"/>
              <a:buChar char="○"/>
              <a:defRPr/>
            </a:lvl5pPr>
            <a:lvl6pPr marL="2743200" lvl="5" indent="-292100" algn="ctr">
              <a:spcBef>
                <a:spcPts val="0"/>
              </a:spcBef>
              <a:spcAft>
                <a:spcPts val="0"/>
              </a:spcAft>
              <a:buClr>
                <a:schemeClr val="lt1"/>
              </a:buClr>
              <a:buSzPts val="1000"/>
              <a:buFont typeface="DM Sans"/>
              <a:buChar char="■"/>
              <a:defRPr/>
            </a:lvl6pPr>
            <a:lvl7pPr marL="3200400" lvl="6" indent="-292100" algn="ctr">
              <a:spcBef>
                <a:spcPts val="0"/>
              </a:spcBef>
              <a:spcAft>
                <a:spcPts val="0"/>
              </a:spcAft>
              <a:buClr>
                <a:schemeClr val="lt1"/>
              </a:buClr>
              <a:buSzPts val="1000"/>
              <a:buFont typeface="DM Sans"/>
              <a:buChar char="●"/>
              <a:defRPr/>
            </a:lvl7pPr>
            <a:lvl8pPr marL="3657600" lvl="7" indent="-292100" algn="ctr">
              <a:spcBef>
                <a:spcPts val="0"/>
              </a:spcBef>
              <a:spcAft>
                <a:spcPts val="0"/>
              </a:spcAft>
              <a:buClr>
                <a:schemeClr val="lt1"/>
              </a:buClr>
              <a:buSzPts val="1000"/>
              <a:buFont typeface="DM Sans"/>
              <a:buChar char="○"/>
              <a:defRPr/>
            </a:lvl8pPr>
            <a:lvl9pPr marL="4114800" lvl="8" indent="-292100" algn="ctr">
              <a:spcBef>
                <a:spcPts val="0"/>
              </a:spcBef>
              <a:spcAft>
                <a:spcPts val="0"/>
              </a:spcAft>
              <a:buClr>
                <a:schemeClr val="lt1"/>
              </a:buClr>
              <a:buSzPts val="1000"/>
              <a:buFont typeface="DM Sans"/>
              <a:buChar char="■"/>
              <a:defRPr/>
            </a:lvl9pPr>
          </a:lstStyle>
          <a:p>
            <a:endParaRPr/>
          </a:p>
        </p:txBody>
      </p:sp>
      <p:sp>
        <p:nvSpPr>
          <p:cNvPr id="311" name="Google Shape;311;p30"/>
          <p:cNvSpPr txBox="1">
            <a:spLocks noGrp="1"/>
          </p:cNvSpPr>
          <p:nvPr>
            <p:ph type="subTitle" idx="6"/>
          </p:nvPr>
        </p:nvSpPr>
        <p:spPr>
          <a:xfrm>
            <a:off x="6080625" y="2704139"/>
            <a:ext cx="2834700" cy="540000"/>
          </a:xfrm>
          <a:prstGeom prst="rect">
            <a:avLst/>
          </a:prstGeom>
        </p:spPr>
        <p:txBody>
          <a:bodyPr spcFirstLastPara="1" wrap="square" lIns="91425" tIns="91425" rIns="91425" bIns="91425" anchor="t" anchorCtr="0">
            <a:noAutofit/>
          </a:bodyPr>
          <a:lstStyle>
            <a:lvl1pPr lvl="0" algn="ctr">
              <a:lnSpc>
                <a:spcPct val="60000"/>
              </a:lnSpc>
              <a:spcBef>
                <a:spcPts val="0"/>
              </a:spcBef>
              <a:spcAft>
                <a:spcPts val="0"/>
              </a:spcAft>
              <a:buNone/>
              <a:defRPr sz="2200">
                <a:latin typeface="DM Sans Light"/>
                <a:ea typeface="DM Sans Light"/>
                <a:cs typeface="DM Sans Light"/>
                <a:sym typeface="DM Sans Light"/>
              </a:defRPr>
            </a:lvl1pPr>
            <a:lvl2pPr lvl="1">
              <a:spcBef>
                <a:spcPts val="0"/>
              </a:spcBef>
              <a:spcAft>
                <a:spcPts val="0"/>
              </a:spcAft>
              <a:buClr>
                <a:schemeClr val="lt1"/>
              </a:buClr>
              <a:buSzPts val="1400"/>
              <a:buFont typeface="DM Sans"/>
              <a:buNone/>
              <a:defRPr>
                <a:latin typeface="DM Sans"/>
                <a:ea typeface="DM Sans"/>
                <a:cs typeface="DM Sans"/>
                <a:sym typeface="DM Sans"/>
              </a:defRPr>
            </a:lvl2pPr>
            <a:lvl3pPr lvl="2">
              <a:spcBef>
                <a:spcPts val="0"/>
              </a:spcBef>
              <a:spcAft>
                <a:spcPts val="0"/>
              </a:spcAft>
              <a:buClr>
                <a:schemeClr val="lt1"/>
              </a:buClr>
              <a:buSzPts val="1400"/>
              <a:buFont typeface="DM Sans"/>
              <a:buNone/>
              <a:defRPr>
                <a:latin typeface="DM Sans"/>
                <a:ea typeface="DM Sans"/>
                <a:cs typeface="DM Sans"/>
                <a:sym typeface="DM Sans"/>
              </a:defRPr>
            </a:lvl3pPr>
            <a:lvl4pPr lvl="3">
              <a:spcBef>
                <a:spcPts val="0"/>
              </a:spcBef>
              <a:spcAft>
                <a:spcPts val="0"/>
              </a:spcAft>
              <a:buClr>
                <a:schemeClr val="lt1"/>
              </a:buClr>
              <a:buSzPts val="1400"/>
              <a:buFont typeface="DM Sans"/>
              <a:buNone/>
              <a:defRPr>
                <a:latin typeface="DM Sans"/>
                <a:ea typeface="DM Sans"/>
                <a:cs typeface="DM Sans"/>
                <a:sym typeface="DM Sans"/>
              </a:defRPr>
            </a:lvl4pPr>
            <a:lvl5pPr lvl="4">
              <a:spcBef>
                <a:spcPts val="0"/>
              </a:spcBef>
              <a:spcAft>
                <a:spcPts val="0"/>
              </a:spcAft>
              <a:buClr>
                <a:schemeClr val="lt1"/>
              </a:buClr>
              <a:buSzPts val="1400"/>
              <a:buFont typeface="DM Sans"/>
              <a:buNone/>
              <a:defRPr>
                <a:latin typeface="DM Sans"/>
                <a:ea typeface="DM Sans"/>
                <a:cs typeface="DM Sans"/>
                <a:sym typeface="DM Sans"/>
              </a:defRPr>
            </a:lvl5pPr>
            <a:lvl6pPr lvl="5">
              <a:spcBef>
                <a:spcPts val="0"/>
              </a:spcBef>
              <a:spcAft>
                <a:spcPts val="0"/>
              </a:spcAft>
              <a:buClr>
                <a:schemeClr val="lt1"/>
              </a:buClr>
              <a:buSzPts val="1400"/>
              <a:buFont typeface="DM Sans"/>
              <a:buNone/>
              <a:defRPr>
                <a:latin typeface="DM Sans"/>
                <a:ea typeface="DM Sans"/>
                <a:cs typeface="DM Sans"/>
                <a:sym typeface="DM Sans"/>
              </a:defRPr>
            </a:lvl6pPr>
            <a:lvl7pPr lvl="6">
              <a:spcBef>
                <a:spcPts val="0"/>
              </a:spcBef>
              <a:spcAft>
                <a:spcPts val="0"/>
              </a:spcAft>
              <a:buClr>
                <a:schemeClr val="lt1"/>
              </a:buClr>
              <a:buSzPts val="1400"/>
              <a:buFont typeface="DM Sans"/>
              <a:buNone/>
              <a:defRPr>
                <a:latin typeface="DM Sans"/>
                <a:ea typeface="DM Sans"/>
                <a:cs typeface="DM Sans"/>
                <a:sym typeface="DM Sans"/>
              </a:defRPr>
            </a:lvl7pPr>
            <a:lvl8pPr lvl="7">
              <a:spcBef>
                <a:spcPts val="0"/>
              </a:spcBef>
              <a:spcAft>
                <a:spcPts val="0"/>
              </a:spcAft>
              <a:buClr>
                <a:schemeClr val="lt1"/>
              </a:buClr>
              <a:buSzPts val="1400"/>
              <a:buFont typeface="DM Sans"/>
              <a:buNone/>
              <a:defRPr>
                <a:latin typeface="DM Sans"/>
                <a:ea typeface="DM Sans"/>
                <a:cs typeface="DM Sans"/>
                <a:sym typeface="DM Sans"/>
              </a:defRPr>
            </a:lvl8pPr>
            <a:lvl9pPr lvl="8">
              <a:spcBef>
                <a:spcPts val="0"/>
              </a:spcBef>
              <a:spcAft>
                <a:spcPts val="0"/>
              </a:spcAft>
              <a:buClr>
                <a:schemeClr val="lt1"/>
              </a:buClr>
              <a:buSzPts val="1400"/>
              <a:buFont typeface="DM Sans"/>
              <a:buNone/>
              <a:defRPr>
                <a:latin typeface="DM Sans"/>
                <a:ea typeface="DM Sans"/>
                <a:cs typeface="DM Sans"/>
                <a:sym typeface="DM Sans"/>
              </a:defRPr>
            </a:lvl9pPr>
          </a:lstStyle>
          <a:p>
            <a:endParaRPr/>
          </a:p>
        </p:txBody>
      </p:sp>
      <p:sp>
        <p:nvSpPr>
          <p:cNvPr id="312" name="Google Shape;312;p30"/>
          <p:cNvSpPr txBox="1">
            <a:spLocks noGrp="1"/>
          </p:cNvSpPr>
          <p:nvPr>
            <p:ph type="body" idx="7"/>
          </p:nvPr>
        </p:nvSpPr>
        <p:spPr>
          <a:xfrm>
            <a:off x="6612975" y="3339980"/>
            <a:ext cx="1770000" cy="877500"/>
          </a:xfrm>
          <a:prstGeom prst="rect">
            <a:avLst/>
          </a:prstGeom>
        </p:spPr>
        <p:txBody>
          <a:bodyPr spcFirstLastPara="1" wrap="square" lIns="91425" tIns="0" rIns="91425" bIns="91425" anchor="t" anchorCtr="0">
            <a:noAutofit/>
          </a:bodyPr>
          <a:lstStyle>
            <a:lvl1pPr marL="457200" lvl="0" indent="-228600" algn="ctr">
              <a:lnSpc>
                <a:spcPct val="115000"/>
              </a:lnSpc>
              <a:spcBef>
                <a:spcPts val="0"/>
              </a:spcBef>
              <a:spcAft>
                <a:spcPts val="0"/>
              </a:spcAft>
              <a:buNone/>
              <a:defRPr/>
            </a:lvl1pPr>
            <a:lvl2pPr marL="914400" lvl="1" indent="-292100" algn="ctr">
              <a:spcBef>
                <a:spcPts val="0"/>
              </a:spcBef>
              <a:spcAft>
                <a:spcPts val="0"/>
              </a:spcAft>
              <a:buClr>
                <a:schemeClr val="lt1"/>
              </a:buClr>
              <a:buSzPts val="1000"/>
              <a:buFont typeface="DM Sans"/>
              <a:buChar char="○"/>
              <a:defRPr/>
            </a:lvl2pPr>
            <a:lvl3pPr marL="1371600" lvl="2" indent="-292100" algn="ctr">
              <a:spcBef>
                <a:spcPts val="0"/>
              </a:spcBef>
              <a:spcAft>
                <a:spcPts val="0"/>
              </a:spcAft>
              <a:buClr>
                <a:schemeClr val="lt1"/>
              </a:buClr>
              <a:buSzPts val="1000"/>
              <a:buFont typeface="DM Sans"/>
              <a:buChar char="■"/>
              <a:defRPr/>
            </a:lvl3pPr>
            <a:lvl4pPr marL="1828800" lvl="3" indent="-292100" algn="ctr">
              <a:spcBef>
                <a:spcPts val="0"/>
              </a:spcBef>
              <a:spcAft>
                <a:spcPts val="0"/>
              </a:spcAft>
              <a:buClr>
                <a:schemeClr val="lt1"/>
              </a:buClr>
              <a:buSzPts val="1000"/>
              <a:buFont typeface="DM Sans"/>
              <a:buChar char="●"/>
              <a:defRPr/>
            </a:lvl4pPr>
            <a:lvl5pPr marL="2286000" lvl="4" indent="-292100" algn="ctr">
              <a:spcBef>
                <a:spcPts val="0"/>
              </a:spcBef>
              <a:spcAft>
                <a:spcPts val="0"/>
              </a:spcAft>
              <a:buClr>
                <a:schemeClr val="lt1"/>
              </a:buClr>
              <a:buSzPts val="1000"/>
              <a:buFont typeface="DM Sans"/>
              <a:buChar char="○"/>
              <a:defRPr/>
            </a:lvl5pPr>
            <a:lvl6pPr marL="2743200" lvl="5" indent="-292100" algn="ctr">
              <a:spcBef>
                <a:spcPts val="0"/>
              </a:spcBef>
              <a:spcAft>
                <a:spcPts val="0"/>
              </a:spcAft>
              <a:buClr>
                <a:schemeClr val="lt1"/>
              </a:buClr>
              <a:buSzPts val="1000"/>
              <a:buFont typeface="DM Sans"/>
              <a:buChar char="■"/>
              <a:defRPr/>
            </a:lvl6pPr>
            <a:lvl7pPr marL="3200400" lvl="6" indent="-292100" algn="ctr">
              <a:spcBef>
                <a:spcPts val="0"/>
              </a:spcBef>
              <a:spcAft>
                <a:spcPts val="0"/>
              </a:spcAft>
              <a:buClr>
                <a:schemeClr val="lt1"/>
              </a:buClr>
              <a:buSzPts val="1000"/>
              <a:buFont typeface="DM Sans"/>
              <a:buChar char="●"/>
              <a:defRPr/>
            </a:lvl7pPr>
            <a:lvl8pPr marL="3657600" lvl="7" indent="-292100" algn="ctr">
              <a:spcBef>
                <a:spcPts val="0"/>
              </a:spcBef>
              <a:spcAft>
                <a:spcPts val="0"/>
              </a:spcAft>
              <a:buClr>
                <a:schemeClr val="lt1"/>
              </a:buClr>
              <a:buSzPts val="1000"/>
              <a:buFont typeface="DM Sans"/>
              <a:buChar char="○"/>
              <a:defRPr/>
            </a:lvl8pPr>
            <a:lvl9pPr marL="4114800" lvl="8" indent="-292100" algn="ctr">
              <a:spcBef>
                <a:spcPts val="0"/>
              </a:spcBef>
              <a:spcAft>
                <a:spcPts val="0"/>
              </a:spcAft>
              <a:buClr>
                <a:schemeClr val="lt1"/>
              </a:buClr>
              <a:buSzPts val="1000"/>
              <a:buFont typeface="DM Sans"/>
              <a:buChar char="■"/>
              <a:defRPr/>
            </a:lvl9pPr>
          </a:lstStyle>
          <a:p>
            <a:endParaRPr/>
          </a:p>
        </p:txBody>
      </p:sp>
      <p:sp>
        <p:nvSpPr>
          <p:cNvPr id="313" name="Google Shape;313;p30"/>
          <p:cNvSpPr txBox="1">
            <a:spLocks noGrp="1"/>
          </p:cNvSpPr>
          <p:nvPr>
            <p:ph type="title"/>
          </p:nvPr>
        </p:nvSpPr>
        <p:spPr>
          <a:xfrm>
            <a:off x="228600" y="399325"/>
            <a:ext cx="8686800" cy="624600"/>
          </a:xfrm>
          <a:prstGeom prst="rect">
            <a:avLst/>
          </a:prstGeom>
        </p:spPr>
        <p:txBody>
          <a:bodyPr spcFirstLastPara="1" wrap="square" lIns="0" tIns="91425" rIns="91425" bIns="0" anchor="t" anchorCtr="0">
            <a:noAutofit/>
          </a:bodyPr>
          <a:lstStyle>
            <a:lvl1pPr lvl="0" algn="ctr">
              <a:lnSpc>
                <a:spcPct val="60000"/>
              </a:lnSpc>
              <a:spcBef>
                <a:spcPts val="0"/>
              </a:spcBef>
              <a:spcAft>
                <a:spcPts val="0"/>
              </a:spcAft>
              <a:buClr>
                <a:schemeClr val="lt1"/>
              </a:buClr>
              <a:buSzPts val="3600"/>
              <a:buFont typeface="Forum"/>
              <a:buNone/>
              <a:defRPr sz="3600"/>
            </a:lvl1pPr>
            <a:lvl2pPr lvl="1"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2pPr>
            <a:lvl3pPr lvl="2"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3pPr>
            <a:lvl4pPr lvl="3"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4pPr>
            <a:lvl5pPr lvl="4"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5pPr>
            <a:lvl6pPr lvl="5"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6pPr>
            <a:lvl7pPr lvl="6"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7pPr>
            <a:lvl8pPr lvl="7"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8pPr>
            <a:lvl9pPr lvl="8" algn="ctr">
              <a:lnSpc>
                <a:spcPct val="60000"/>
              </a:lnSpc>
              <a:spcBef>
                <a:spcPts val="0"/>
              </a:spcBef>
              <a:spcAft>
                <a:spcPts val="0"/>
              </a:spcAft>
              <a:buClr>
                <a:schemeClr val="lt1"/>
              </a:buClr>
              <a:buSzPts val="3600"/>
              <a:buFont typeface="Forum"/>
              <a:buNone/>
              <a:defRPr sz="3600">
                <a:latin typeface="Forum"/>
                <a:ea typeface="Forum"/>
                <a:cs typeface="Forum"/>
                <a:sym typeface="Forum"/>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Persona">
  <p:cSld name="CUSTOM">
    <p:spTree>
      <p:nvGrpSpPr>
        <p:cNvPr id="1" name="Shape 314"/>
        <p:cNvGrpSpPr/>
        <p:nvPr/>
      </p:nvGrpSpPr>
      <p:grpSpPr>
        <a:xfrm>
          <a:off x="0" y="0"/>
          <a:ext cx="0" cy="0"/>
          <a:chOff x="0" y="0"/>
          <a:chExt cx="0" cy="0"/>
        </a:xfrm>
      </p:grpSpPr>
      <p:sp>
        <p:nvSpPr>
          <p:cNvPr id="315" name="Google Shape;315;p31"/>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16" name="Google Shape;316;p31"/>
          <p:cNvSpPr/>
          <p:nvPr/>
        </p:nvSpPr>
        <p:spPr>
          <a:xfrm>
            <a:off x="0" y="0"/>
            <a:ext cx="24237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Forum"/>
              <a:ea typeface="Forum"/>
              <a:cs typeface="Forum"/>
              <a:sym typeface="Forum"/>
            </a:endParaRPr>
          </a:p>
        </p:txBody>
      </p:sp>
      <p:sp>
        <p:nvSpPr>
          <p:cNvPr id="317" name="Google Shape;317;p31"/>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a:endParaRPr/>
          </a:p>
        </p:txBody>
      </p:sp>
      <p:sp>
        <p:nvSpPr>
          <p:cNvPr id="318" name="Google Shape;318;p31"/>
          <p:cNvSpPr>
            <a:spLocks noGrp="1"/>
          </p:cNvSpPr>
          <p:nvPr>
            <p:ph type="pic" idx="2"/>
          </p:nvPr>
        </p:nvSpPr>
        <p:spPr>
          <a:xfrm>
            <a:off x="232825" y="457275"/>
            <a:ext cx="1966500" cy="1572900"/>
          </a:xfrm>
          <a:prstGeom prst="roundRect">
            <a:avLst>
              <a:gd name="adj" fmla="val 20306"/>
            </a:avLst>
          </a:prstGeom>
          <a:noFill/>
          <a:ln>
            <a:noFill/>
          </a:ln>
        </p:spPr>
      </p:sp>
      <p:sp>
        <p:nvSpPr>
          <p:cNvPr id="319" name="Google Shape;319;p31"/>
          <p:cNvSpPr txBox="1">
            <a:spLocks noGrp="1"/>
          </p:cNvSpPr>
          <p:nvPr>
            <p:ph type="title"/>
          </p:nvPr>
        </p:nvSpPr>
        <p:spPr>
          <a:xfrm>
            <a:off x="228600" y="2224382"/>
            <a:ext cx="1966500" cy="624600"/>
          </a:xfrm>
          <a:prstGeom prst="rect">
            <a:avLst/>
          </a:prstGeom>
        </p:spPr>
        <p:txBody>
          <a:bodyPr spcFirstLastPara="1" wrap="square" lIns="0" tIns="91425" rIns="91425" bIns="0" anchor="t" anchorCtr="0">
            <a:noAutofit/>
          </a:bodyPr>
          <a:lstStyle>
            <a:lvl1pPr lvl="0" algn="ctr">
              <a:lnSpc>
                <a:spcPct val="60000"/>
              </a:lnSpc>
              <a:spcBef>
                <a:spcPts val="0"/>
              </a:spcBef>
              <a:spcAft>
                <a:spcPts val="0"/>
              </a:spcAft>
              <a:buClr>
                <a:schemeClr val="dk1"/>
              </a:buClr>
              <a:buSzPts val="2800"/>
              <a:buFont typeface="Forum"/>
              <a:buNone/>
              <a:defRPr sz="2800">
                <a:solidFill>
                  <a:schemeClr val="dk1"/>
                </a:solidFill>
              </a:defRPr>
            </a:lvl1pPr>
            <a:lvl2pPr lvl="1"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2pPr>
            <a:lvl3pPr lvl="2"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3pPr>
            <a:lvl4pPr lvl="3"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4pPr>
            <a:lvl5pPr lvl="4"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5pPr>
            <a:lvl6pPr lvl="5"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6pPr>
            <a:lvl7pPr lvl="6"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7pPr>
            <a:lvl8pPr lvl="7"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8pPr>
            <a:lvl9pPr lvl="8" algn="ctr">
              <a:lnSpc>
                <a:spcPct val="60000"/>
              </a:lnSpc>
              <a:spcBef>
                <a:spcPts val="0"/>
              </a:spcBef>
              <a:spcAft>
                <a:spcPts val="0"/>
              </a:spcAft>
              <a:buClr>
                <a:schemeClr val="dk1"/>
              </a:buClr>
              <a:buSzPts val="2800"/>
              <a:buFont typeface="Forum"/>
              <a:buNone/>
              <a:defRPr sz="2800">
                <a:solidFill>
                  <a:schemeClr val="dk1"/>
                </a:solidFill>
                <a:latin typeface="Forum"/>
                <a:ea typeface="Forum"/>
                <a:cs typeface="Forum"/>
                <a:sym typeface="Forum"/>
              </a:defRPr>
            </a:lvl9pPr>
          </a:lstStyle>
          <a:p>
            <a:endParaRPr/>
          </a:p>
        </p:txBody>
      </p:sp>
      <p:sp>
        <p:nvSpPr>
          <p:cNvPr id="320" name="Google Shape;320;p31"/>
          <p:cNvSpPr txBox="1">
            <a:spLocks noGrp="1"/>
          </p:cNvSpPr>
          <p:nvPr>
            <p:ph type="title" idx="3"/>
          </p:nvPr>
        </p:nvSpPr>
        <p:spPr>
          <a:xfrm>
            <a:off x="3063300" y="457123"/>
            <a:ext cx="58521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70000"/>
              </a:lnSpc>
              <a:spcBef>
                <a:spcPts val="0"/>
              </a:spcBef>
              <a:spcAft>
                <a:spcPts val="0"/>
              </a:spcAft>
              <a:buNone/>
              <a:defRPr sz="2800"/>
            </a:lvl2pPr>
            <a:lvl3pPr lvl="2">
              <a:lnSpc>
                <a:spcPct val="70000"/>
              </a:lnSpc>
              <a:spcBef>
                <a:spcPts val="0"/>
              </a:spcBef>
              <a:spcAft>
                <a:spcPts val="0"/>
              </a:spcAft>
              <a:buNone/>
              <a:defRPr sz="2800"/>
            </a:lvl3pPr>
            <a:lvl4pPr lvl="3">
              <a:lnSpc>
                <a:spcPct val="70000"/>
              </a:lnSpc>
              <a:spcBef>
                <a:spcPts val="0"/>
              </a:spcBef>
              <a:spcAft>
                <a:spcPts val="0"/>
              </a:spcAft>
              <a:buNone/>
              <a:defRPr sz="2800"/>
            </a:lvl4pPr>
            <a:lvl5pPr lvl="4">
              <a:lnSpc>
                <a:spcPct val="70000"/>
              </a:lnSpc>
              <a:spcBef>
                <a:spcPts val="0"/>
              </a:spcBef>
              <a:spcAft>
                <a:spcPts val="0"/>
              </a:spcAft>
              <a:buNone/>
              <a:defRPr sz="2800"/>
            </a:lvl5pPr>
            <a:lvl6pPr lvl="5">
              <a:lnSpc>
                <a:spcPct val="70000"/>
              </a:lnSpc>
              <a:spcBef>
                <a:spcPts val="0"/>
              </a:spcBef>
              <a:spcAft>
                <a:spcPts val="0"/>
              </a:spcAft>
              <a:buNone/>
              <a:defRPr sz="2800"/>
            </a:lvl6pPr>
            <a:lvl7pPr lvl="6">
              <a:lnSpc>
                <a:spcPct val="70000"/>
              </a:lnSpc>
              <a:spcBef>
                <a:spcPts val="0"/>
              </a:spcBef>
              <a:spcAft>
                <a:spcPts val="0"/>
              </a:spcAft>
              <a:buNone/>
              <a:defRPr sz="2800"/>
            </a:lvl7pPr>
            <a:lvl8pPr lvl="7">
              <a:lnSpc>
                <a:spcPct val="70000"/>
              </a:lnSpc>
              <a:spcBef>
                <a:spcPts val="0"/>
              </a:spcBef>
              <a:spcAft>
                <a:spcPts val="0"/>
              </a:spcAft>
              <a:buNone/>
              <a:defRPr sz="2800"/>
            </a:lvl8pPr>
            <a:lvl9pPr lvl="8">
              <a:lnSpc>
                <a:spcPct val="70000"/>
              </a:lnSpc>
              <a:spcBef>
                <a:spcPts val="0"/>
              </a:spcBef>
              <a:spcAft>
                <a:spcPts val="0"/>
              </a:spcAft>
              <a:buNone/>
              <a:defRPr sz="2800"/>
            </a:lvl9pPr>
          </a:lstStyle>
          <a:p>
            <a:endParaRPr/>
          </a:p>
        </p:txBody>
      </p:sp>
      <p:sp>
        <p:nvSpPr>
          <p:cNvPr id="321" name="Google Shape;321;p31"/>
          <p:cNvSpPr txBox="1">
            <a:spLocks noGrp="1"/>
          </p:cNvSpPr>
          <p:nvPr>
            <p:ph type="subTitle" idx="4"/>
          </p:nvPr>
        </p:nvSpPr>
        <p:spPr>
          <a:xfrm>
            <a:off x="7160650" y="3105434"/>
            <a:ext cx="1754700" cy="385800"/>
          </a:xfrm>
          <a:prstGeom prst="rect">
            <a:avLst/>
          </a:prstGeom>
        </p:spPr>
        <p:txBody>
          <a:bodyPr spcFirstLastPara="1" wrap="square" lIns="0" tIns="91425" rIns="91425" bIns="91425" anchor="t" anchorCtr="0">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322" name="Google Shape;322;p31"/>
          <p:cNvSpPr txBox="1">
            <a:spLocks noGrp="1"/>
          </p:cNvSpPr>
          <p:nvPr>
            <p:ph type="body" idx="5"/>
          </p:nvPr>
        </p:nvSpPr>
        <p:spPr>
          <a:xfrm>
            <a:off x="7160650" y="3664400"/>
            <a:ext cx="1572000" cy="10194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323" name="Google Shape;323;p31"/>
          <p:cNvSpPr txBox="1">
            <a:spLocks noGrp="1"/>
          </p:cNvSpPr>
          <p:nvPr>
            <p:ph type="subTitle" idx="6"/>
          </p:nvPr>
        </p:nvSpPr>
        <p:spPr>
          <a:xfrm>
            <a:off x="5056850" y="3105434"/>
            <a:ext cx="1572000" cy="385800"/>
          </a:xfrm>
          <a:prstGeom prst="rect">
            <a:avLst/>
          </a:prstGeom>
        </p:spPr>
        <p:txBody>
          <a:bodyPr spcFirstLastPara="1" wrap="square" lIns="0" tIns="91425" rIns="91425" bIns="91425" anchor="t" anchorCtr="0">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324" name="Google Shape;324;p31"/>
          <p:cNvSpPr txBox="1">
            <a:spLocks noGrp="1"/>
          </p:cNvSpPr>
          <p:nvPr>
            <p:ph type="body" idx="7"/>
          </p:nvPr>
        </p:nvSpPr>
        <p:spPr>
          <a:xfrm>
            <a:off x="5056850" y="3664400"/>
            <a:ext cx="1572000" cy="1019400"/>
          </a:xfrm>
          <a:prstGeom prst="rect">
            <a:avLst/>
          </a:prstGeom>
        </p:spPr>
        <p:txBody>
          <a:bodyPr spcFirstLastPara="1" wrap="square" lIns="0" tIns="0" rIns="0" bIns="0" anchor="t" anchorCtr="0">
            <a:spAutoFit/>
          </a:bodyPr>
          <a:lstStyle>
            <a:lvl1pPr marL="457200" lvl="0" indent="-292100">
              <a:lnSpc>
                <a:spcPct val="100000"/>
              </a:lnSpc>
              <a:spcBef>
                <a:spcPts val="0"/>
              </a:spcBef>
              <a:spcAft>
                <a:spcPts val="0"/>
              </a:spcAft>
              <a:buSzPts val="1000"/>
              <a:buChar char="●"/>
              <a:defRPr/>
            </a:lvl1pPr>
            <a:lvl2pPr marL="914400" lvl="1" indent="-292100">
              <a:lnSpc>
                <a:spcPct val="100000"/>
              </a:lnSpc>
              <a:spcBef>
                <a:spcPts val="0"/>
              </a:spcBef>
              <a:spcAft>
                <a:spcPts val="0"/>
              </a:spcAft>
              <a:buSzPts val="1000"/>
              <a:buChar char="○"/>
              <a:defRPr/>
            </a:lvl2pPr>
            <a:lvl3pPr marL="1371600" lvl="2" indent="-292100">
              <a:lnSpc>
                <a:spcPct val="100000"/>
              </a:lnSpc>
              <a:spcBef>
                <a:spcPts val="0"/>
              </a:spcBef>
              <a:spcAft>
                <a:spcPts val="0"/>
              </a:spcAft>
              <a:buSzPts val="1000"/>
              <a:buChar char="■"/>
              <a:defRPr/>
            </a:lvl3pPr>
            <a:lvl4pPr marL="1828800" lvl="3" indent="-292100">
              <a:lnSpc>
                <a:spcPct val="100000"/>
              </a:lnSpc>
              <a:spcBef>
                <a:spcPts val="0"/>
              </a:spcBef>
              <a:spcAft>
                <a:spcPts val="0"/>
              </a:spcAft>
              <a:buSzPts val="1000"/>
              <a:buChar char="●"/>
              <a:defRPr/>
            </a:lvl4pPr>
            <a:lvl5pPr marL="2286000" lvl="4" indent="-292100">
              <a:lnSpc>
                <a:spcPct val="100000"/>
              </a:lnSpc>
              <a:spcBef>
                <a:spcPts val="0"/>
              </a:spcBef>
              <a:spcAft>
                <a:spcPts val="0"/>
              </a:spcAft>
              <a:buSzPts val="1000"/>
              <a:buChar char="○"/>
              <a:defRPr/>
            </a:lvl5pPr>
            <a:lvl6pPr marL="2743200" lvl="5" indent="-292100">
              <a:lnSpc>
                <a:spcPct val="100000"/>
              </a:lnSpc>
              <a:spcBef>
                <a:spcPts val="0"/>
              </a:spcBef>
              <a:spcAft>
                <a:spcPts val="0"/>
              </a:spcAft>
              <a:buSzPts val="1000"/>
              <a:buChar char="■"/>
              <a:defRPr/>
            </a:lvl6pPr>
            <a:lvl7pPr marL="3200400" lvl="6" indent="-292100">
              <a:lnSpc>
                <a:spcPct val="100000"/>
              </a:lnSpc>
              <a:spcBef>
                <a:spcPts val="0"/>
              </a:spcBef>
              <a:spcAft>
                <a:spcPts val="0"/>
              </a:spcAft>
              <a:buSzPts val="1000"/>
              <a:buChar char="●"/>
              <a:defRPr/>
            </a:lvl7pPr>
            <a:lvl8pPr marL="3657600" lvl="7" indent="-292100">
              <a:lnSpc>
                <a:spcPct val="100000"/>
              </a:lnSpc>
              <a:spcBef>
                <a:spcPts val="0"/>
              </a:spcBef>
              <a:spcAft>
                <a:spcPts val="0"/>
              </a:spcAft>
              <a:buSzPts val="1000"/>
              <a:buChar char="○"/>
              <a:defRPr/>
            </a:lvl8pPr>
            <a:lvl9pPr marL="4114800" lvl="8" indent="-292100">
              <a:lnSpc>
                <a:spcPct val="100000"/>
              </a:lnSpc>
              <a:spcBef>
                <a:spcPts val="0"/>
              </a:spcBef>
              <a:spcAft>
                <a:spcPts val="0"/>
              </a:spcAft>
              <a:buSzPts val="1000"/>
              <a:buChar char="■"/>
              <a:defRPr/>
            </a:lvl9pPr>
          </a:lstStyle>
          <a:p>
            <a:endParaRPr/>
          </a:p>
        </p:txBody>
      </p:sp>
      <p:sp>
        <p:nvSpPr>
          <p:cNvPr id="325" name="Google Shape;325;p31"/>
          <p:cNvSpPr txBox="1">
            <a:spLocks noGrp="1"/>
          </p:cNvSpPr>
          <p:nvPr>
            <p:ph type="subTitle" idx="8"/>
          </p:nvPr>
        </p:nvSpPr>
        <p:spPr>
          <a:xfrm>
            <a:off x="3141475" y="3105434"/>
            <a:ext cx="1572000" cy="385800"/>
          </a:xfrm>
          <a:prstGeom prst="rect">
            <a:avLst/>
          </a:prstGeom>
        </p:spPr>
        <p:txBody>
          <a:bodyPr spcFirstLastPara="1" wrap="square" lIns="0" tIns="91425" rIns="91425" bIns="91425" anchor="t" anchorCtr="0">
            <a:noAutofit/>
          </a:bodyPr>
          <a:lstStyle>
            <a:lvl1pPr lvl="0">
              <a:lnSpc>
                <a:spcPct val="65000"/>
              </a:lnSpc>
              <a:spcBef>
                <a:spcPts val="0"/>
              </a:spcBef>
              <a:spcAft>
                <a:spcPts val="0"/>
              </a:spcAft>
              <a:buNone/>
              <a:defRPr/>
            </a:lvl1pPr>
            <a:lvl2pPr lvl="1">
              <a:lnSpc>
                <a:spcPct val="65000"/>
              </a:lnSpc>
              <a:spcBef>
                <a:spcPts val="0"/>
              </a:spcBef>
              <a:spcAft>
                <a:spcPts val="0"/>
              </a:spcAft>
              <a:buClr>
                <a:schemeClr val="lt1"/>
              </a:buClr>
              <a:buSzPts val="1800"/>
              <a:buFont typeface="Forum"/>
              <a:buNone/>
              <a:defRPr sz="1800">
                <a:latin typeface="Forum"/>
                <a:ea typeface="Forum"/>
                <a:cs typeface="Forum"/>
                <a:sym typeface="Forum"/>
              </a:defRPr>
            </a:lvl2pPr>
            <a:lvl3pPr lvl="2">
              <a:lnSpc>
                <a:spcPct val="65000"/>
              </a:lnSpc>
              <a:spcBef>
                <a:spcPts val="0"/>
              </a:spcBef>
              <a:spcAft>
                <a:spcPts val="0"/>
              </a:spcAft>
              <a:buClr>
                <a:schemeClr val="lt1"/>
              </a:buClr>
              <a:buSzPts val="1800"/>
              <a:buFont typeface="Forum"/>
              <a:buNone/>
              <a:defRPr sz="1800">
                <a:latin typeface="Forum"/>
                <a:ea typeface="Forum"/>
                <a:cs typeface="Forum"/>
                <a:sym typeface="Forum"/>
              </a:defRPr>
            </a:lvl3pPr>
            <a:lvl4pPr lvl="3">
              <a:lnSpc>
                <a:spcPct val="65000"/>
              </a:lnSpc>
              <a:spcBef>
                <a:spcPts val="0"/>
              </a:spcBef>
              <a:spcAft>
                <a:spcPts val="0"/>
              </a:spcAft>
              <a:buClr>
                <a:schemeClr val="lt1"/>
              </a:buClr>
              <a:buSzPts val="1800"/>
              <a:buFont typeface="Forum"/>
              <a:buNone/>
              <a:defRPr sz="1800">
                <a:latin typeface="Forum"/>
                <a:ea typeface="Forum"/>
                <a:cs typeface="Forum"/>
                <a:sym typeface="Forum"/>
              </a:defRPr>
            </a:lvl4pPr>
            <a:lvl5pPr lvl="4">
              <a:lnSpc>
                <a:spcPct val="65000"/>
              </a:lnSpc>
              <a:spcBef>
                <a:spcPts val="0"/>
              </a:spcBef>
              <a:spcAft>
                <a:spcPts val="0"/>
              </a:spcAft>
              <a:buClr>
                <a:schemeClr val="lt1"/>
              </a:buClr>
              <a:buSzPts val="1800"/>
              <a:buFont typeface="Forum"/>
              <a:buNone/>
              <a:defRPr sz="1800">
                <a:latin typeface="Forum"/>
                <a:ea typeface="Forum"/>
                <a:cs typeface="Forum"/>
                <a:sym typeface="Forum"/>
              </a:defRPr>
            </a:lvl5pPr>
            <a:lvl6pPr lvl="5">
              <a:lnSpc>
                <a:spcPct val="65000"/>
              </a:lnSpc>
              <a:spcBef>
                <a:spcPts val="0"/>
              </a:spcBef>
              <a:spcAft>
                <a:spcPts val="0"/>
              </a:spcAft>
              <a:buClr>
                <a:schemeClr val="lt1"/>
              </a:buClr>
              <a:buSzPts val="1800"/>
              <a:buFont typeface="Forum"/>
              <a:buNone/>
              <a:defRPr sz="1800">
                <a:latin typeface="Forum"/>
                <a:ea typeface="Forum"/>
                <a:cs typeface="Forum"/>
                <a:sym typeface="Forum"/>
              </a:defRPr>
            </a:lvl6pPr>
            <a:lvl7pPr lvl="6">
              <a:lnSpc>
                <a:spcPct val="65000"/>
              </a:lnSpc>
              <a:spcBef>
                <a:spcPts val="0"/>
              </a:spcBef>
              <a:spcAft>
                <a:spcPts val="0"/>
              </a:spcAft>
              <a:buClr>
                <a:schemeClr val="lt1"/>
              </a:buClr>
              <a:buSzPts val="1800"/>
              <a:buFont typeface="Forum"/>
              <a:buNone/>
              <a:defRPr sz="1800">
                <a:latin typeface="Forum"/>
                <a:ea typeface="Forum"/>
                <a:cs typeface="Forum"/>
                <a:sym typeface="Forum"/>
              </a:defRPr>
            </a:lvl7pPr>
            <a:lvl8pPr lvl="7">
              <a:lnSpc>
                <a:spcPct val="65000"/>
              </a:lnSpc>
              <a:spcBef>
                <a:spcPts val="0"/>
              </a:spcBef>
              <a:spcAft>
                <a:spcPts val="0"/>
              </a:spcAft>
              <a:buClr>
                <a:schemeClr val="lt1"/>
              </a:buClr>
              <a:buSzPts val="1800"/>
              <a:buFont typeface="Forum"/>
              <a:buNone/>
              <a:defRPr sz="1800">
                <a:latin typeface="Forum"/>
                <a:ea typeface="Forum"/>
                <a:cs typeface="Forum"/>
                <a:sym typeface="Forum"/>
              </a:defRPr>
            </a:lvl8pPr>
            <a:lvl9pPr lvl="8">
              <a:lnSpc>
                <a:spcPct val="65000"/>
              </a:lnSpc>
              <a:spcBef>
                <a:spcPts val="0"/>
              </a:spcBef>
              <a:spcAft>
                <a:spcPts val="0"/>
              </a:spcAft>
              <a:buClr>
                <a:schemeClr val="lt1"/>
              </a:buClr>
              <a:buSzPts val="1800"/>
              <a:buFont typeface="Forum"/>
              <a:buNone/>
              <a:defRPr sz="1800">
                <a:latin typeface="Forum"/>
                <a:ea typeface="Forum"/>
                <a:cs typeface="Forum"/>
                <a:sym typeface="Forum"/>
              </a:defRPr>
            </a:lvl9pPr>
          </a:lstStyle>
          <a:p>
            <a:endParaRPr/>
          </a:p>
        </p:txBody>
      </p:sp>
      <p:sp>
        <p:nvSpPr>
          <p:cNvPr id="326" name="Google Shape;326;p31"/>
          <p:cNvSpPr txBox="1">
            <a:spLocks noGrp="1"/>
          </p:cNvSpPr>
          <p:nvPr>
            <p:ph type="body" idx="9"/>
          </p:nvPr>
        </p:nvSpPr>
        <p:spPr>
          <a:xfrm>
            <a:off x="3141475" y="3664400"/>
            <a:ext cx="1572000" cy="1019400"/>
          </a:xfrm>
          <a:prstGeom prst="rect">
            <a:avLst/>
          </a:prstGeom>
        </p:spPr>
        <p:txBody>
          <a:bodyPr spcFirstLastPara="1" wrap="square" lIns="0" tIns="0" rIns="0" bIns="0" anchor="t" anchorCtr="0">
            <a:noAutofit/>
          </a:bodyPr>
          <a:lstStyle>
            <a:lvl1pPr marL="457200" lvl="0" indent="-292100">
              <a:spcBef>
                <a:spcPts val="0"/>
              </a:spcBef>
              <a:spcAft>
                <a:spcPts val="0"/>
              </a:spcAft>
              <a:buClr>
                <a:schemeClr val="lt1"/>
              </a:buClr>
              <a:buSzPts val="1000"/>
              <a:buFont typeface="DM Sans"/>
              <a:buChar char="●"/>
              <a:defRPr/>
            </a:lvl1pPr>
            <a:lvl2pPr marL="914400" lvl="1" indent="-292100">
              <a:spcBef>
                <a:spcPts val="0"/>
              </a:spcBef>
              <a:spcAft>
                <a:spcPts val="0"/>
              </a:spcAft>
              <a:buClr>
                <a:schemeClr val="lt1"/>
              </a:buClr>
              <a:buSzPts val="1000"/>
              <a:buFont typeface="DM Sans"/>
              <a:buChar char="○"/>
              <a:defRPr/>
            </a:lvl2pPr>
            <a:lvl3pPr marL="1371600" lvl="2" indent="-292100">
              <a:spcBef>
                <a:spcPts val="0"/>
              </a:spcBef>
              <a:spcAft>
                <a:spcPts val="0"/>
              </a:spcAft>
              <a:buClr>
                <a:schemeClr val="lt1"/>
              </a:buClr>
              <a:buSzPts val="1000"/>
              <a:buFont typeface="DM Sans"/>
              <a:buChar char="■"/>
              <a:defRPr/>
            </a:lvl3pPr>
            <a:lvl4pPr marL="1828800" lvl="3" indent="-292100">
              <a:spcBef>
                <a:spcPts val="0"/>
              </a:spcBef>
              <a:spcAft>
                <a:spcPts val="0"/>
              </a:spcAft>
              <a:buClr>
                <a:schemeClr val="lt1"/>
              </a:buClr>
              <a:buSzPts val="1000"/>
              <a:buFont typeface="DM Sans"/>
              <a:buChar char="●"/>
              <a:defRPr/>
            </a:lvl4pPr>
            <a:lvl5pPr marL="2286000" lvl="4" indent="-292100">
              <a:spcBef>
                <a:spcPts val="0"/>
              </a:spcBef>
              <a:spcAft>
                <a:spcPts val="0"/>
              </a:spcAft>
              <a:buClr>
                <a:schemeClr val="lt1"/>
              </a:buClr>
              <a:buSzPts val="1000"/>
              <a:buFont typeface="DM Sans"/>
              <a:buChar char="○"/>
              <a:defRPr/>
            </a:lvl5pPr>
            <a:lvl6pPr marL="2743200" lvl="5" indent="-292100">
              <a:spcBef>
                <a:spcPts val="0"/>
              </a:spcBef>
              <a:spcAft>
                <a:spcPts val="0"/>
              </a:spcAft>
              <a:buClr>
                <a:schemeClr val="lt1"/>
              </a:buClr>
              <a:buSzPts val="1000"/>
              <a:buFont typeface="DM Sans"/>
              <a:buChar char="■"/>
              <a:defRPr/>
            </a:lvl6pPr>
            <a:lvl7pPr marL="3200400" lvl="6" indent="-292100">
              <a:spcBef>
                <a:spcPts val="0"/>
              </a:spcBef>
              <a:spcAft>
                <a:spcPts val="0"/>
              </a:spcAft>
              <a:buClr>
                <a:schemeClr val="lt1"/>
              </a:buClr>
              <a:buSzPts val="1000"/>
              <a:buFont typeface="DM Sans"/>
              <a:buChar char="●"/>
              <a:defRPr/>
            </a:lvl7pPr>
            <a:lvl8pPr marL="3657600" lvl="7" indent="-292100">
              <a:spcBef>
                <a:spcPts val="0"/>
              </a:spcBef>
              <a:spcAft>
                <a:spcPts val="0"/>
              </a:spcAft>
              <a:buClr>
                <a:schemeClr val="lt1"/>
              </a:buClr>
              <a:buSzPts val="1000"/>
              <a:buFont typeface="DM Sans"/>
              <a:buChar char="○"/>
              <a:defRPr/>
            </a:lvl8pPr>
            <a:lvl9pPr marL="4114800" lvl="8" indent="-292100">
              <a:spcBef>
                <a:spcPts val="0"/>
              </a:spcBef>
              <a:spcAft>
                <a:spcPts val="0"/>
              </a:spcAft>
              <a:buClr>
                <a:schemeClr val="lt1"/>
              </a:buClr>
              <a:buSzPts val="1000"/>
              <a:buFont typeface="DM Sans"/>
              <a:buChar char="■"/>
              <a:defRPr/>
            </a:lvl9pPr>
          </a:lstStyle>
          <a:p>
            <a:endParaRPr/>
          </a:p>
        </p:txBody>
      </p:sp>
      <p:sp>
        <p:nvSpPr>
          <p:cNvPr id="327" name="Google Shape;327;p31"/>
          <p:cNvSpPr txBox="1">
            <a:spLocks noGrp="1"/>
          </p:cNvSpPr>
          <p:nvPr>
            <p:ph type="subTitle" idx="13"/>
          </p:nvPr>
        </p:nvSpPr>
        <p:spPr>
          <a:xfrm>
            <a:off x="232825" y="3337900"/>
            <a:ext cx="1966500" cy="13458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Agenda ALT 3">
  <p:cSld name="BLANK_1_1_1_1_1_1_1_1_1_1_1">
    <p:bg>
      <p:bgPr>
        <a:solidFill>
          <a:schemeClr val="dk2"/>
        </a:solidFill>
        <a:effectLst/>
      </p:bgPr>
    </p:bg>
    <p:spTree>
      <p:nvGrpSpPr>
        <p:cNvPr id="1" name="Shape 328"/>
        <p:cNvGrpSpPr/>
        <p:nvPr/>
      </p:nvGrpSpPr>
      <p:grpSpPr>
        <a:xfrm>
          <a:off x="0" y="0"/>
          <a:ext cx="0" cy="0"/>
          <a:chOff x="0" y="0"/>
          <a:chExt cx="0" cy="0"/>
        </a:xfrm>
      </p:grpSpPr>
      <p:sp>
        <p:nvSpPr>
          <p:cNvPr id="329" name="Google Shape;329;p32"/>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
        <p:nvSpPr>
          <p:cNvPr id="330" name="Google Shape;330;p32"/>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a:endParaRPr/>
          </a:p>
        </p:txBody>
      </p:sp>
      <p:sp>
        <p:nvSpPr>
          <p:cNvPr id="331" name="Google Shape;331;p32"/>
          <p:cNvSpPr txBox="1">
            <a:spLocks noGrp="1"/>
          </p:cNvSpPr>
          <p:nvPr>
            <p:ph type="subTitle" idx="2"/>
          </p:nvPr>
        </p:nvSpPr>
        <p:spPr>
          <a:xfrm>
            <a:off x="6080700" y="455543"/>
            <a:ext cx="3212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32" name="Google Shape;332;p32"/>
          <p:cNvSpPr txBox="1">
            <a:spLocks noGrp="1"/>
          </p:cNvSpPr>
          <p:nvPr>
            <p:ph type="title"/>
          </p:nvPr>
        </p:nvSpPr>
        <p:spPr>
          <a:xfrm>
            <a:off x="228600" y="372496"/>
            <a:ext cx="3485100" cy="852900"/>
          </a:xfrm>
          <a:prstGeom prst="rect">
            <a:avLst/>
          </a:prstGeom>
        </p:spPr>
        <p:txBody>
          <a:bodyPr spcFirstLastPara="1" wrap="square" lIns="0" tIns="0" rIns="91425" bIns="0" anchor="t" anchorCtr="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atin typeface="Forum"/>
                <a:ea typeface="Forum"/>
                <a:cs typeface="Forum"/>
                <a:sym typeface="Forum"/>
              </a:defRPr>
            </a:lvl2pPr>
            <a:lvl3pPr lvl="2">
              <a:lnSpc>
                <a:spcPct val="75000"/>
              </a:lnSpc>
              <a:spcBef>
                <a:spcPts val="0"/>
              </a:spcBef>
              <a:spcAft>
                <a:spcPts val="0"/>
              </a:spcAft>
              <a:buClr>
                <a:schemeClr val="lt1"/>
              </a:buClr>
              <a:buSzPts val="7000"/>
              <a:buFont typeface="Forum"/>
              <a:buNone/>
              <a:defRPr sz="7000">
                <a:latin typeface="Forum"/>
                <a:ea typeface="Forum"/>
                <a:cs typeface="Forum"/>
                <a:sym typeface="Forum"/>
              </a:defRPr>
            </a:lvl3pPr>
            <a:lvl4pPr lvl="3">
              <a:lnSpc>
                <a:spcPct val="75000"/>
              </a:lnSpc>
              <a:spcBef>
                <a:spcPts val="0"/>
              </a:spcBef>
              <a:spcAft>
                <a:spcPts val="0"/>
              </a:spcAft>
              <a:buClr>
                <a:schemeClr val="lt1"/>
              </a:buClr>
              <a:buSzPts val="7000"/>
              <a:buFont typeface="Forum"/>
              <a:buNone/>
              <a:defRPr sz="7000">
                <a:latin typeface="Forum"/>
                <a:ea typeface="Forum"/>
                <a:cs typeface="Forum"/>
                <a:sym typeface="Forum"/>
              </a:defRPr>
            </a:lvl4pPr>
            <a:lvl5pPr lvl="4">
              <a:lnSpc>
                <a:spcPct val="75000"/>
              </a:lnSpc>
              <a:spcBef>
                <a:spcPts val="0"/>
              </a:spcBef>
              <a:spcAft>
                <a:spcPts val="0"/>
              </a:spcAft>
              <a:buClr>
                <a:schemeClr val="lt1"/>
              </a:buClr>
              <a:buSzPts val="7000"/>
              <a:buFont typeface="Forum"/>
              <a:buNone/>
              <a:defRPr sz="7000">
                <a:latin typeface="Forum"/>
                <a:ea typeface="Forum"/>
                <a:cs typeface="Forum"/>
                <a:sym typeface="Forum"/>
              </a:defRPr>
            </a:lvl5pPr>
            <a:lvl6pPr lvl="5">
              <a:lnSpc>
                <a:spcPct val="75000"/>
              </a:lnSpc>
              <a:spcBef>
                <a:spcPts val="0"/>
              </a:spcBef>
              <a:spcAft>
                <a:spcPts val="0"/>
              </a:spcAft>
              <a:buClr>
                <a:schemeClr val="lt1"/>
              </a:buClr>
              <a:buSzPts val="7000"/>
              <a:buFont typeface="Forum"/>
              <a:buNone/>
              <a:defRPr sz="7000">
                <a:latin typeface="Forum"/>
                <a:ea typeface="Forum"/>
                <a:cs typeface="Forum"/>
                <a:sym typeface="Forum"/>
              </a:defRPr>
            </a:lvl6pPr>
            <a:lvl7pPr lvl="6">
              <a:lnSpc>
                <a:spcPct val="75000"/>
              </a:lnSpc>
              <a:spcBef>
                <a:spcPts val="0"/>
              </a:spcBef>
              <a:spcAft>
                <a:spcPts val="0"/>
              </a:spcAft>
              <a:buClr>
                <a:schemeClr val="lt1"/>
              </a:buClr>
              <a:buSzPts val="7000"/>
              <a:buFont typeface="Forum"/>
              <a:buNone/>
              <a:defRPr sz="7000">
                <a:latin typeface="Forum"/>
                <a:ea typeface="Forum"/>
                <a:cs typeface="Forum"/>
                <a:sym typeface="Forum"/>
              </a:defRPr>
            </a:lvl7pPr>
            <a:lvl8pPr lvl="7">
              <a:lnSpc>
                <a:spcPct val="75000"/>
              </a:lnSpc>
              <a:spcBef>
                <a:spcPts val="0"/>
              </a:spcBef>
              <a:spcAft>
                <a:spcPts val="0"/>
              </a:spcAft>
              <a:buClr>
                <a:schemeClr val="lt1"/>
              </a:buClr>
              <a:buSzPts val="7000"/>
              <a:buFont typeface="Forum"/>
              <a:buNone/>
              <a:defRPr sz="7000">
                <a:latin typeface="Forum"/>
                <a:ea typeface="Forum"/>
                <a:cs typeface="Forum"/>
                <a:sym typeface="Forum"/>
              </a:defRPr>
            </a:lvl8pPr>
            <a:lvl9pPr lvl="8">
              <a:lnSpc>
                <a:spcPct val="75000"/>
              </a:lnSpc>
              <a:spcBef>
                <a:spcPts val="0"/>
              </a:spcBef>
              <a:spcAft>
                <a:spcPts val="0"/>
              </a:spcAft>
              <a:buClr>
                <a:schemeClr val="lt1"/>
              </a:buClr>
              <a:buSzPts val="7000"/>
              <a:buFont typeface="Forum"/>
              <a:buNone/>
              <a:defRPr sz="7000">
                <a:latin typeface="Forum"/>
                <a:ea typeface="Forum"/>
                <a:cs typeface="Forum"/>
                <a:sym typeface="Forum"/>
              </a:defRPr>
            </a:lvl9pPr>
          </a:lstStyle>
          <a:p>
            <a:endParaRPr/>
          </a:p>
        </p:txBody>
      </p:sp>
      <p:sp>
        <p:nvSpPr>
          <p:cNvPr id="333" name="Google Shape;333;p32"/>
          <p:cNvSpPr txBox="1">
            <a:spLocks noGrp="1"/>
          </p:cNvSpPr>
          <p:nvPr>
            <p:ph type="subTitle" idx="3"/>
          </p:nvPr>
        </p:nvSpPr>
        <p:spPr>
          <a:xfrm>
            <a:off x="6080700" y="1603994"/>
            <a:ext cx="3212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34" name="Google Shape;334;p32"/>
          <p:cNvSpPr txBox="1">
            <a:spLocks noGrp="1"/>
          </p:cNvSpPr>
          <p:nvPr>
            <p:ph type="subTitle" idx="4"/>
          </p:nvPr>
        </p:nvSpPr>
        <p:spPr>
          <a:xfrm>
            <a:off x="6080700" y="2743467"/>
            <a:ext cx="3212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35" name="Google Shape;335;p32"/>
          <p:cNvSpPr txBox="1">
            <a:spLocks noGrp="1"/>
          </p:cNvSpPr>
          <p:nvPr>
            <p:ph type="subTitle" idx="5"/>
          </p:nvPr>
        </p:nvSpPr>
        <p:spPr>
          <a:xfrm>
            <a:off x="6080700" y="3943349"/>
            <a:ext cx="3212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body and image ALT 1">
  <p:cSld name="BLANK_1_1_1_1_1_1_1_1_1_1_1_1">
    <p:bg>
      <p:bgPr>
        <a:solidFill>
          <a:schemeClr val="accent1"/>
        </a:solidFill>
        <a:effectLst/>
      </p:bgPr>
    </p:bg>
    <p:spTree>
      <p:nvGrpSpPr>
        <p:cNvPr id="1" name="Shape 336"/>
        <p:cNvGrpSpPr/>
        <p:nvPr/>
      </p:nvGrpSpPr>
      <p:grpSpPr>
        <a:xfrm>
          <a:off x="0" y="0"/>
          <a:ext cx="0" cy="0"/>
          <a:chOff x="0" y="0"/>
          <a:chExt cx="0" cy="0"/>
        </a:xfrm>
      </p:grpSpPr>
      <p:sp>
        <p:nvSpPr>
          <p:cNvPr id="337" name="Google Shape;337;p33"/>
          <p:cNvSpPr/>
          <p:nvPr/>
        </p:nvSpPr>
        <p:spPr>
          <a:xfrm>
            <a:off x="4618950" y="0"/>
            <a:ext cx="45252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orum"/>
              <a:ea typeface="Forum"/>
              <a:cs typeface="Forum"/>
              <a:sym typeface="Forum"/>
            </a:endParaRPr>
          </a:p>
        </p:txBody>
      </p:sp>
      <p:sp>
        <p:nvSpPr>
          <p:cNvPr id="338" name="Google Shape;338;p33"/>
          <p:cNvSpPr>
            <a:spLocks noGrp="1"/>
          </p:cNvSpPr>
          <p:nvPr>
            <p:ph type="pic" idx="2"/>
          </p:nvPr>
        </p:nvSpPr>
        <p:spPr>
          <a:xfrm>
            <a:off x="5032050" y="460300"/>
            <a:ext cx="3783900" cy="4223400"/>
          </a:xfrm>
          <a:prstGeom prst="roundRect">
            <a:avLst>
              <a:gd name="adj" fmla="val 10497"/>
            </a:avLst>
          </a:prstGeom>
          <a:noFill/>
          <a:ln>
            <a:noFill/>
          </a:ln>
        </p:spPr>
      </p:sp>
      <p:sp>
        <p:nvSpPr>
          <p:cNvPr id="339" name="Google Shape;339;p33"/>
          <p:cNvSpPr txBox="1">
            <a:spLocks noGrp="1"/>
          </p:cNvSpPr>
          <p:nvPr>
            <p:ph type="title"/>
          </p:nvPr>
        </p:nvSpPr>
        <p:spPr>
          <a:xfrm>
            <a:off x="228600" y="408042"/>
            <a:ext cx="4029600" cy="299400"/>
          </a:xfrm>
          <a:prstGeom prst="rect">
            <a:avLst/>
          </a:prstGeom>
        </p:spPr>
        <p:txBody>
          <a:bodyPr spcFirstLastPara="1" wrap="square" lIns="91425" tIns="91425" rIns="91425" bIns="0" anchor="t" anchorCtr="0">
            <a:noAutofit/>
          </a:bodyPr>
          <a:lstStyle>
            <a:lvl1pPr lvl="0" algn="ctr">
              <a:lnSpc>
                <a:spcPct val="60000"/>
              </a:lnSpc>
              <a:spcBef>
                <a:spcPts val="0"/>
              </a:spcBef>
              <a:spcAft>
                <a:spcPts val="0"/>
              </a:spcAft>
              <a:buClr>
                <a:schemeClr val="dk1"/>
              </a:buClr>
              <a:buSzPts val="3600"/>
              <a:buFont typeface="Forum"/>
              <a:buNone/>
              <a:defRPr sz="3600">
                <a:solidFill>
                  <a:schemeClr val="dk1"/>
                </a:solidFill>
              </a:defRPr>
            </a:lvl1pPr>
            <a:lvl2pPr lvl="1">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2pPr>
            <a:lvl3pPr lvl="2">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3pPr>
            <a:lvl4pPr lvl="3">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4pPr>
            <a:lvl5pPr lvl="4">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5pPr>
            <a:lvl6pPr lvl="5">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6pPr>
            <a:lvl7pPr lvl="6">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7pPr>
            <a:lvl8pPr lvl="7">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8pPr>
            <a:lvl9pPr lvl="8">
              <a:lnSpc>
                <a:spcPct val="60000"/>
              </a:lnSpc>
              <a:spcBef>
                <a:spcPts val="0"/>
              </a:spcBef>
              <a:spcAft>
                <a:spcPts val="0"/>
              </a:spcAft>
              <a:buClr>
                <a:schemeClr val="dk1"/>
              </a:buClr>
              <a:buSzPts val="3600"/>
              <a:buFont typeface="Forum"/>
              <a:buNone/>
              <a:defRPr sz="3600">
                <a:solidFill>
                  <a:schemeClr val="dk1"/>
                </a:solidFill>
                <a:latin typeface="Forum"/>
                <a:ea typeface="Forum"/>
                <a:cs typeface="Forum"/>
                <a:sym typeface="Forum"/>
              </a:defRPr>
            </a:lvl9pPr>
          </a:lstStyle>
          <a:p>
            <a:endParaRPr/>
          </a:p>
        </p:txBody>
      </p:sp>
      <p:sp>
        <p:nvSpPr>
          <p:cNvPr id="340" name="Google Shape;340;p33"/>
          <p:cNvSpPr txBox="1">
            <a:spLocks noGrp="1"/>
          </p:cNvSpPr>
          <p:nvPr>
            <p:ph type="subTitle" idx="1"/>
          </p:nvPr>
        </p:nvSpPr>
        <p:spPr>
          <a:xfrm>
            <a:off x="811200" y="3337800"/>
            <a:ext cx="2932500" cy="1345800"/>
          </a:xfrm>
          <a:prstGeom prst="rect">
            <a:avLst/>
          </a:prstGeom>
        </p:spPr>
        <p:txBody>
          <a:bodyPr spcFirstLastPara="1" wrap="square" lIns="0" tIns="0" rIns="0" bIns="0" anchor="b" anchorCtr="0">
            <a:noAutofit/>
          </a:bodyPr>
          <a:lstStyle>
            <a:lvl1pPr lvl="0" algn="ctr">
              <a:spcBef>
                <a:spcPts val="0"/>
              </a:spcBef>
              <a:spcAft>
                <a:spcPts val="0"/>
              </a:spcAft>
              <a:buNone/>
              <a:defRPr>
                <a:solidFill>
                  <a:schemeClr val="dk1"/>
                </a:solidFill>
                <a:latin typeface="DM Sans"/>
                <a:ea typeface="DM Sans"/>
                <a:cs typeface="DM Sans"/>
                <a:sym typeface="DM Sans"/>
              </a:defRPr>
            </a:lvl1pPr>
            <a:lvl2pPr lvl="1"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lgn="ctr">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a:endParaRPr/>
          </a:p>
        </p:txBody>
      </p:sp>
      <p:sp>
        <p:nvSpPr>
          <p:cNvPr id="341" name="Google Shape;341;p33"/>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tage pink">
  <p:cSld name="CUSTOM_1">
    <p:bg>
      <p:bgPr>
        <a:solidFill>
          <a:schemeClr val="accent1"/>
        </a:solidFill>
        <a:effectLst/>
      </p:bgPr>
    </p:bg>
    <p:spTree>
      <p:nvGrpSpPr>
        <p:cNvPr id="1" name="Shape 342"/>
        <p:cNvGrpSpPr/>
        <p:nvPr/>
      </p:nvGrpSpPr>
      <p:grpSpPr>
        <a:xfrm>
          <a:off x="0" y="0"/>
          <a:ext cx="0" cy="0"/>
          <a:chOff x="0" y="0"/>
          <a:chExt cx="0" cy="0"/>
        </a:xfrm>
      </p:grpSpPr>
      <p:sp>
        <p:nvSpPr>
          <p:cNvPr id="343" name="Google Shape;343;p34"/>
          <p:cNvSpPr txBox="1">
            <a:spLocks noGrp="1"/>
          </p:cNvSpPr>
          <p:nvPr>
            <p:ph type="subTitle" idx="1"/>
          </p:nvPr>
        </p:nvSpPr>
        <p:spPr>
          <a:xfrm>
            <a:off x="2286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a:endParaRPr/>
          </a:p>
        </p:txBody>
      </p:sp>
      <p:sp>
        <p:nvSpPr>
          <p:cNvPr id="344" name="Google Shape;344;p34"/>
          <p:cNvSpPr>
            <a:spLocks noGrp="1"/>
          </p:cNvSpPr>
          <p:nvPr>
            <p:ph type="pic" idx="2"/>
          </p:nvPr>
        </p:nvSpPr>
        <p:spPr>
          <a:xfrm>
            <a:off x="3539700" y="1418775"/>
            <a:ext cx="2064600" cy="2306100"/>
          </a:xfrm>
          <a:prstGeom prst="roundRect">
            <a:avLst>
              <a:gd name="adj" fmla="val 15772"/>
            </a:avLst>
          </a:prstGeom>
          <a:noFill/>
          <a:ln>
            <a:noFill/>
          </a:ln>
        </p:spPr>
      </p:sp>
      <p:sp>
        <p:nvSpPr>
          <p:cNvPr id="345" name="Google Shape;345;p34"/>
          <p:cNvSpPr txBox="1">
            <a:spLocks noGrp="1"/>
          </p:cNvSpPr>
          <p:nvPr>
            <p:ph type="subTitle" idx="3"/>
          </p:nvPr>
        </p:nvSpPr>
        <p:spPr>
          <a:xfrm>
            <a:off x="64137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a:endParaRPr/>
          </a:p>
        </p:txBody>
      </p:sp>
      <p:sp>
        <p:nvSpPr>
          <p:cNvPr id="346" name="Google Shape;346;p34"/>
          <p:cNvSpPr txBox="1">
            <a:spLocks noGrp="1"/>
          </p:cNvSpPr>
          <p:nvPr>
            <p:ph type="subTitle" idx="4"/>
          </p:nvPr>
        </p:nvSpPr>
        <p:spPr>
          <a:xfrm>
            <a:off x="332115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solidFill>
                  <a:schemeClr val="dk1"/>
                </a:solidFill>
                <a:latin typeface="DM Sans"/>
                <a:ea typeface="DM Sans"/>
                <a:cs typeface="DM Sans"/>
                <a:sym typeface="DM Sans"/>
              </a:defRPr>
            </a:lvl1pPr>
            <a:lvl2pPr lvl="1"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2pPr>
            <a:lvl3pPr lvl="2"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3pPr>
            <a:lvl4pPr lvl="3"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4pPr>
            <a:lvl5pPr lvl="4"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5pPr>
            <a:lvl6pPr lvl="5"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6pPr>
            <a:lvl7pPr lvl="6"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7pPr>
            <a:lvl8pPr lvl="7"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8pPr>
            <a:lvl9pPr lvl="8" algn="ctr">
              <a:spcBef>
                <a:spcPts val="0"/>
              </a:spcBef>
              <a:spcAft>
                <a:spcPts val="0"/>
              </a:spcAft>
              <a:buClr>
                <a:schemeClr val="dk1"/>
              </a:buClr>
              <a:buSzPts val="1000"/>
              <a:buFont typeface="DM Sans"/>
              <a:buNone/>
              <a:defRPr sz="1000">
                <a:solidFill>
                  <a:schemeClr val="dk1"/>
                </a:solidFill>
                <a:latin typeface="DM Sans"/>
                <a:ea typeface="DM Sans"/>
                <a:cs typeface="DM Sans"/>
                <a:sym typeface="DM Sans"/>
              </a:defRPr>
            </a:lvl9pPr>
          </a:lstStyle>
          <a:p>
            <a:endParaRPr/>
          </a:p>
        </p:txBody>
      </p:sp>
      <p:sp>
        <p:nvSpPr>
          <p:cNvPr id="347" name="Google Shape;347;p34"/>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solidFill>
                  <a:schemeClr val="dk1"/>
                </a:solidFill>
              </a:defRPr>
            </a:lvl1pPr>
            <a:lvl2pPr lvl="1">
              <a:lnSpc>
                <a:spcPct val="115000"/>
              </a:lnSpc>
              <a:spcBef>
                <a:spcPts val="0"/>
              </a:spcBef>
              <a:spcAft>
                <a:spcPts val="0"/>
              </a:spcAft>
              <a:buNone/>
              <a:defRPr sz="2800">
                <a:solidFill>
                  <a:schemeClr val="dk1"/>
                </a:solidFill>
              </a:defRPr>
            </a:lvl2pPr>
            <a:lvl3pPr lvl="2">
              <a:lnSpc>
                <a:spcPct val="115000"/>
              </a:lnSpc>
              <a:spcBef>
                <a:spcPts val="0"/>
              </a:spcBef>
              <a:spcAft>
                <a:spcPts val="0"/>
              </a:spcAft>
              <a:buNone/>
              <a:defRPr sz="2800">
                <a:solidFill>
                  <a:schemeClr val="dk1"/>
                </a:solidFill>
              </a:defRPr>
            </a:lvl3pPr>
            <a:lvl4pPr lvl="3">
              <a:lnSpc>
                <a:spcPct val="115000"/>
              </a:lnSpc>
              <a:spcBef>
                <a:spcPts val="0"/>
              </a:spcBef>
              <a:spcAft>
                <a:spcPts val="0"/>
              </a:spcAft>
              <a:buNone/>
              <a:defRPr sz="2800">
                <a:solidFill>
                  <a:schemeClr val="dk1"/>
                </a:solidFill>
              </a:defRPr>
            </a:lvl4pPr>
            <a:lvl5pPr lvl="4">
              <a:lnSpc>
                <a:spcPct val="115000"/>
              </a:lnSpc>
              <a:spcBef>
                <a:spcPts val="0"/>
              </a:spcBef>
              <a:spcAft>
                <a:spcPts val="0"/>
              </a:spcAft>
              <a:buNone/>
              <a:defRPr sz="2800">
                <a:solidFill>
                  <a:schemeClr val="dk1"/>
                </a:solidFill>
              </a:defRPr>
            </a:lvl5pPr>
            <a:lvl6pPr lvl="5">
              <a:lnSpc>
                <a:spcPct val="115000"/>
              </a:lnSpc>
              <a:spcBef>
                <a:spcPts val="0"/>
              </a:spcBef>
              <a:spcAft>
                <a:spcPts val="0"/>
              </a:spcAft>
              <a:buNone/>
              <a:defRPr sz="2800">
                <a:solidFill>
                  <a:schemeClr val="dk1"/>
                </a:solidFill>
              </a:defRPr>
            </a:lvl6pPr>
            <a:lvl7pPr lvl="6">
              <a:lnSpc>
                <a:spcPct val="115000"/>
              </a:lnSpc>
              <a:spcBef>
                <a:spcPts val="0"/>
              </a:spcBef>
              <a:spcAft>
                <a:spcPts val="0"/>
              </a:spcAft>
              <a:buNone/>
              <a:defRPr sz="2800">
                <a:solidFill>
                  <a:schemeClr val="dk1"/>
                </a:solidFill>
              </a:defRPr>
            </a:lvl7pPr>
            <a:lvl8pPr lvl="7">
              <a:lnSpc>
                <a:spcPct val="115000"/>
              </a:lnSpc>
              <a:spcBef>
                <a:spcPts val="0"/>
              </a:spcBef>
              <a:spcAft>
                <a:spcPts val="0"/>
              </a:spcAft>
              <a:buNone/>
              <a:defRPr sz="2800">
                <a:solidFill>
                  <a:schemeClr val="dk1"/>
                </a:solidFill>
              </a:defRPr>
            </a:lvl8pPr>
            <a:lvl9pPr lvl="8">
              <a:lnSpc>
                <a:spcPct val="115000"/>
              </a:lnSpc>
              <a:spcBef>
                <a:spcPts val="0"/>
              </a:spcBef>
              <a:spcAft>
                <a:spcPts val="0"/>
              </a:spcAft>
              <a:buNone/>
              <a:defRPr sz="2800">
                <a:solidFill>
                  <a:schemeClr val="dk1"/>
                </a:solidFill>
              </a:defRPr>
            </a:lvl9pPr>
          </a:lstStyle>
          <a:p>
            <a:endParaRPr/>
          </a:p>
        </p:txBody>
      </p:sp>
      <p:sp>
        <p:nvSpPr>
          <p:cNvPr id="348" name="Google Shape;348;p34"/>
          <p:cNvSpPr>
            <a:spLocks noGrp="1"/>
          </p:cNvSpPr>
          <p:nvPr>
            <p:ph type="pic" idx="5"/>
          </p:nvPr>
        </p:nvSpPr>
        <p:spPr>
          <a:xfrm>
            <a:off x="447150" y="1418775"/>
            <a:ext cx="2064600" cy="2306100"/>
          </a:xfrm>
          <a:prstGeom prst="roundRect">
            <a:avLst>
              <a:gd name="adj" fmla="val 15772"/>
            </a:avLst>
          </a:prstGeom>
          <a:noFill/>
          <a:ln>
            <a:noFill/>
          </a:ln>
        </p:spPr>
      </p:sp>
      <p:sp>
        <p:nvSpPr>
          <p:cNvPr id="349" name="Google Shape;349;p34"/>
          <p:cNvSpPr>
            <a:spLocks noGrp="1"/>
          </p:cNvSpPr>
          <p:nvPr>
            <p:ph type="pic" idx="6"/>
          </p:nvPr>
        </p:nvSpPr>
        <p:spPr>
          <a:xfrm>
            <a:off x="6632250" y="1418775"/>
            <a:ext cx="2064600" cy="2306100"/>
          </a:xfrm>
          <a:prstGeom prst="roundRect">
            <a:avLst>
              <a:gd name="adj" fmla="val 15772"/>
            </a:avLst>
          </a:prstGeom>
          <a:noFill/>
          <a:ln>
            <a:noFill/>
          </a:ln>
        </p:spPr>
      </p:sp>
      <p:sp>
        <p:nvSpPr>
          <p:cNvPr id="350" name="Google Shape;350;p34"/>
          <p:cNvSpPr txBox="1">
            <a:spLocks noGrp="1"/>
          </p:cNvSpPr>
          <p:nvPr>
            <p:ph type="subTitle" idx="7"/>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1pPr>
            <a:lvl2pPr lvl="1">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2pPr>
            <a:lvl3pPr lvl="2">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3pPr>
            <a:lvl4pPr lvl="3">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4pPr>
            <a:lvl5pPr lvl="4">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5pPr>
            <a:lvl6pPr lvl="5">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6pPr>
            <a:lvl7pPr lvl="6">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7pPr>
            <a:lvl8pPr lvl="7">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8pPr>
            <a:lvl9pPr lvl="8">
              <a:spcBef>
                <a:spcPts val="0"/>
              </a:spcBef>
              <a:spcAft>
                <a:spcPts val="0"/>
              </a:spcAft>
              <a:buClr>
                <a:schemeClr val="dk1"/>
              </a:buClr>
              <a:buSzPts val="700"/>
              <a:buFont typeface="DM Sans"/>
              <a:buNone/>
              <a:defRPr sz="700">
                <a:solidFill>
                  <a:schemeClr val="dk1"/>
                </a:solidFill>
                <a:latin typeface="DM Sans"/>
                <a:ea typeface="DM Sans"/>
                <a:cs typeface="DM Sans"/>
                <a:sym typeface="DM Sans"/>
              </a:defRPr>
            </a:lvl9pPr>
          </a:lstStyle>
          <a:p>
            <a:endParaRPr/>
          </a:p>
        </p:txBody>
      </p:sp>
      <p:sp>
        <p:nvSpPr>
          <p:cNvPr id="351" name="Google Shape;351;p34"/>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dk1"/>
                </a:solidFill>
                <a:latin typeface="DM Sans"/>
                <a:ea typeface="DM Sans"/>
                <a:cs typeface="DM Sans"/>
                <a:sym typeface="DM Sans"/>
              </a:rPr>
              <a:t>‹#›</a:t>
            </a:fld>
            <a:endParaRPr sz="700">
              <a:solidFill>
                <a:schemeClr val="dk1"/>
              </a:solidFill>
              <a:latin typeface="DM Sans"/>
              <a:ea typeface="DM Sans"/>
              <a:cs typeface="DM Sans"/>
              <a:sym typeface="DM Sans"/>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tage yellow">
  <p:cSld name="CUSTOM_1_1">
    <p:bg>
      <p:bgPr>
        <a:solidFill>
          <a:schemeClr val="accent2"/>
        </a:solidFill>
        <a:effectLst/>
      </p:bgPr>
    </p:bg>
    <p:spTree>
      <p:nvGrpSpPr>
        <p:cNvPr id="1" name="Shape 352"/>
        <p:cNvGrpSpPr/>
        <p:nvPr/>
      </p:nvGrpSpPr>
      <p:grpSpPr>
        <a:xfrm>
          <a:off x="0" y="0"/>
          <a:ext cx="0" cy="0"/>
          <a:chOff x="0" y="0"/>
          <a:chExt cx="0" cy="0"/>
        </a:xfrm>
      </p:grpSpPr>
      <p:sp>
        <p:nvSpPr>
          <p:cNvPr id="353" name="Google Shape;353;p35"/>
          <p:cNvSpPr>
            <a:spLocks noGrp="1"/>
          </p:cNvSpPr>
          <p:nvPr>
            <p:ph type="pic" idx="2"/>
          </p:nvPr>
        </p:nvSpPr>
        <p:spPr>
          <a:xfrm>
            <a:off x="3539700" y="1418775"/>
            <a:ext cx="2064600" cy="2306100"/>
          </a:xfrm>
          <a:prstGeom prst="roundRect">
            <a:avLst>
              <a:gd name="adj" fmla="val 15772"/>
            </a:avLst>
          </a:prstGeom>
          <a:noFill/>
          <a:ln>
            <a:noFill/>
          </a:ln>
        </p:spPr>
      </p:sp>
      <p:sp>
        <p:nvSpPr>
          <p:cNvPr id="354" name="Google Shape;354;p35"/>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355" name="Google Shape;355;p35"/>
          <p:cNvSpPr txBox="1">
            <a:spLocks noGrp="1"/>
          </p:cNvSpPr>
          <p:nvPr>
            <p:ph type="subTitle" idx="1"/>
          </p:nvPr>
        </p:nvSpPr>
        <p:spPr>
          <a:xfrm>
            <a:off x="2286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56" name="Google Shape;356;p35"/>
          <p:cNvSpPr txBox="1">
            <a:spLocks noGrp="1"/>
          </p:cNvSpPr>
          <p:nvPr>
            <p:ph type="subTitle" idx="3"/>
          </p:nvPr>
        </p:nvSpPr>
        <p:spPr>
          <a:xfrm>
            <a:off x="64137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57" name="Google Shape;357;p35"/>
          <p:cNvSpPr txBox="1">
            <a:spLocks noGrp="1"/>
          </p:cNvSpPr>
          <p:nvPr>
            <p:ph type="subTitle" idx="4"/>
          </p:nvPr>
        </p:nvSpPr>
        <p:spPr>
          <a:xfrm>
            <a:off x="332115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58" name="Google Shape;358;p35"/>
          <p:cNvSpPr>
            <a:spLocks noGrp="1"/>
          </p:cNvSpPr>
          <p:nvPr>
            <p:ph type="pic" idx="5"/>
          </p:nvPr>
        </p:nvSpPr>
        <p:spPr>
          <a:xfrm>
            <a:off x="447150" y="1418775"/>
            <a:ext cx="2064600" cy="2306100"/>
          </a:xfrm>
          <a:prstGeom prst="roundRect">
            <a:avLst>
              <a:gd name="adj" fmla="val 15772"/>
            </a:avLst>
          </a:prstGeom>
          <a:noFill/>
          <a:ln>
            <a:noFill/>
          </a:ln>
        </p:spPr>
      </p:sp>
      <p:sp>
        <p:nvSpPr>
          <p:cNvPr id="359" name="Google Shape;359;p35"/>
          <p:cNvSpPr>
            <a:spLocks noGrp="1"/>
          </p:cNvSpPr>
          <p:nvPr>
            <p:ph type="pic" idx="6"/>
          </p:nvPr>
        </p:nvSpPr>
        <p:spPr>
          <a:xfrm>
            <a:off x="6632250" y="1418775"/>
            <a:ext cx="2064600" cy="2306100"/>
          </a:xfrm>
          <a:prstGeom prst="roundRect">
            <a:avLst>
              <a:gd name="adj" fmla="val 15772"/>
            </a:avLst>
          </a:prstGeom>
          <a:noFill/>
          <a:ln>
            <a:noFill/>
          </a:ln>
        </p:spPr>
      </p:sp>
      <p:sp>
        <p:nvSpPr>
          <p:cNvPr id="360" name="Google Shape;360;p35"/>
          <p:cNvSpPr txBox="1">
            <a:spLocks noGrp="1"/>
          </p:cNvSpPr>
          <p:nvPr>
            <p:ph type="subTitle" idx="7"/>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a:endParaRPr/>
          </a:p>
        </p:txBody>
      </p:sp>
      <p:sp>
        <p:nvSpPr>
          <p:cNvPr id="361" name="Google Shape;361;p35"/>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tage purple">
  <p:cSld name="CUSTOM_1_1_1">
    <p:bg>
      <p:bgPr>
        <a:solidFill>
          <a:schemeClr val="lt2"/>
        </a:solidFill>
        <a:effectLst/>
      </p:bgPr>
    </p:bg>
    <p:spTree>
      <p:nvGrpSpPr>
        <p:cNvPr id="1" name="Shape 362"/>
        <p:cNvGrpSpPr/>
        <p:nvPr/>
      </p:nvGrpSpPr>
      <p:grpSpPr>
        <a:xfrm>
          <a:off x="0" y="0"/>
          <a:ext cx="0" cy="0"/>
          <a:chOff x="0" y="0"/>
          <a:chExt cx="0" cy="0"/>
        </a:xfrm>
      </p:grpSpPr>
      <p:sp>
        <p:nvSpPr>
          <p:cNvPr id="363" name="Google Shape;363;p36"/>
          <p:cNvSpPr>
            <a:spLocks noGrp="1"/>
          </p:cNvSpPr>
          <p:nvPr>
            <p:ph type="pic" idx="2"/>
          </p:nvPr>
        </p:nvSpPr>
        <p:spPr>
          <a:xfrm>
            <a:off x="3539700" y="1418775"/>
            <a:ext cx="2064600" cy="2306100"/>
          </a:xfrm>
          <a:prstGeom prst="roundRect">
            <a:avLst>
              <a:gd name="adj" fmla="val 15772"/>
            </a:avLst>
          </a:prstGeom>
          <a:noFill/>
          <a:ln>
            <a:noFill/>
          </a:ln>
        </p:spPr>
      </p:sp>
      <p:sp>
        <p:nvSpPr>
          <p:cNvPr id="364" name="Google Shape;364;p36"/>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365" name="Google Shape;365;p36"/>
          <p:cNvSpPr txBox="1">
            <a:spLocks noGrp="1"/>
          </p:cNvSpPr>
          <p:nvPr>
            <p:ph type="subTitle" idx="1"/>
          </p:nvPr>
        </p:nvSpPr>
        <p:spPr>
          <a:xfrm>
            <a:off x="2286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66" name="Google Shape;366;p36"/>
          <p:cNvSpPr txBox="1">
            <a:spLocks noGrp="1"/>
          </p:cNvSpPr>
          <p:nvPr>
            <p:ph type="subTitle" idx="3"/>
          </p:nvPr>
        </p:nvSpPr>
        <p:spPr>
          <a:xfrm>
            <a:off x="64137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67" name="Google Shape;367;p36"/>
          <p:cNvSpPr txBox="1">
            <a:spLocks noGrp="1"/>
          </p:cNvSpPr>
          <p:nvPr>
            <p:ph type="subTitle" idx="4"/>
          </p:nvPr>
        </p:nvSpPr>
        <p:spPr>
          <a:xfrm>
            <a:off x="332115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68" name="Google Shape;368;p36"/>
          <p:cNvSpPr>
            <a:spLocks noGrp="1"/>
          </p:cNvSpPr>
          <p:nvPr>
            <p:ph type="pic" idx="5"/>
          </p:nvPr>
        </p:nvSpPr>
        <p:spPr>
          <a:xfrm>
            <a:off x="447150" y="1418775"/>
            <a:ext cx="2064600" cy="2306100"/>
          </a:xfrm>
          <a:prstGeom prst="roundRect">
            <a:avLst>
              <a:gd name="adj" fmla="val 15772"/>
            </a:avLst>
          </a:prstGeom>
          <a:noFill/>
          <a:ln>
            <a:noFill/>
          </a:ln>
        </p:spPr>
      </p:sp>
      <p:sp>
        <p:nvSpPr>
          <p:cNvPr id="369" name="Google Shape;369;p36"/>
          <p:cNvSpPr>
            <a:spLocks noGrp="1"/>
          </p:cNvSpPr>
          <p:nvPr>
            <p:ph type="pic" idx="6"/>
          </p:nvPr>
        </p:nvSpPr>
        <p:spPr>
          <a:xfrm>
            <a:off x="6632250" y="1418775"/>
            <a:ext cx="2064600" cy="2306100"/>
          </a:xfrm>
          <a:prstGeom prst="roundRect">
            <a:avLst>
              <a:gd name="adj" fmla="val 15772"/>
            </a:avLst>
          </a:prstGeom>
          <a:noFill/>
          <a:ln>
            <a:noFill/>
          </a:ln>
        </p:spPr>
      </p:sp>
      <p:sp>
        <p:nvSpPr>
          <p:cNvPr id="370" name="Google Shape;370;p36"/>
          <p:cNvSpPr txBox="1">
            <a:spLocks noGrp="1"/>
          </p:cNvSpPr>
          <p:nvPr>
            <p:ph type="subTitle" idx="7"/>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lt1"/>
              </a:buClr>
              <a:buSzPts val="700"/>
              <a:buFont typeface="DM Sans"/>
              <a:buNone/>
              <a:defRPr sz="700">
                <a:latin typeface="DM Sans"/>
                <a:ea typeface="DM Sans"/>
                <a:cs typeface="DM Sans"/>
                <a:sym typeface="DM Sans"/>
              </a:defRPr>
            </a:lvl1pPr>
            <a:lvl2pPr lvl="1">
              <a:spcBef>
                <a:spcPts val="0"/>
              </a:spcBef>
              <a:spcAft>
                <a:spcPts val="0"/>
              </a:spcAft>
              <a:buClr>
                <a:schemeClr val="lt1"/>
              </a:buClr>
              <a:buSzPts val="700"/>
              <a:buFont typeface="DM Sans"/>
              <a:buNone/>
              <a:defRPr sz="700">
                <a:latin typeface="DM Sans"/>
                <a:ea typeface="DM Sans"/>
                <a:cs typeface="DM Sans"/>
                <a:sym typeface="DM Sans"/>
              </a:defRPr>
            </a:lvl2pPr>
            <a:lvl3pPr lvl="2">
              <a:spcBef>
                <a:spcPts val="0"/>
              </a:spcBef>
              <a:spcAft>
                <a:spcPts val="0"/>
              </a:spcAft>
              <a:buClr>
                <a:schemeClr val="lt1"/>
              </a:buClr>
              <a:buSzPts val="700"/>
              <a:buFont typeface="DM Sans"/>
              <a:buNone/>
              <a:defRPr sz="700">
                <a:latin typeface="DM Sans"/>
                <a:ea typeface="DM Sans"/>
                <a:cs typeface="DM Sans"/>
                <a:sym typeface="DM Sans"/>
              </a:defRPr>
            </a:lvl3pPr>
            <a:lvl4pPr lvl="3">
              <a:spcBef>
                <a:spcPts val="0"/>
              </a:spcBef>
              <a:spcAft>
                <a:spcPts val="0"/>
              </a:spcAft>
              <a:buClr>
                <a:schemeClr val="lt1"/>
              </a:buClr>
              <a:buSzPts val="700"/>
              <a:buFont typeface="DM Sans"/>
              <a:buNone/>
              <a:defRPr sz="700">
                <a:latin typeface="DM Sans"/>
                <a:ea typeface="DM Sans"/>
                <a:cs typeface="DM Sans"/>
                <a:sym typeface="DM Sans"/>
              </a:defRPr>
            </a:lvl4pPr>
            <a:lvl5pPr lvl="4">
              <a:spcBef>
                <a:spcPts val="0"/>
              </a:spcBef>
              <a:spcAft>
                <a:spcPts val="0"/>
              </a:spcAft>
              <a:buClr>
                <a:schemeClr val="lt1"/>
              </a:buClr>
              <a:buSzPts val="700"/>
              <a:buFont typeface="DM Sans"/>
              <a:buNone/>
              <a:defRPr sz="700">
                <a:latin typeface="DM Sans"/>
                <a:ea typeface="DM Sans"/>
                <a:cs typeface="DM Sans"/>
                <a:sym typeface="DM Sans"/>
              </a:defRPr>
            </a:lvl5pPr>
            <a:lvl6pPr lvl="5">
              <a:spcBef>
                <a:spcPts val="0"/>
              </a:spcBef>
              <a:spcAft>
                <a:spcPts val="0"/>
              </a:spcAft>
              <a:buClr>
                <a:schemeClr val="lt1"/>
              </a:buClr>
              <a:buSzPts val="700"/>
              <a:buFont typeface="DM Sans"/>
              <a:buNone/>
              <a:defRPr sz="700">
                <a:latin typeface="DM Sans"/>
                <a:ea typeface="DM Sans"/>
                <a:cs typeface="DM Sans"/>
                <a:sym typeface="DM Sans"/>
              </a:defRPr>
            </a:lvl6pPr>
            <a:lvl7pPr lvl="6">
              <a:spcBef>
                <a:spcPts val="0"/>
              </a:spcBef>
              <a:spcAft>
                <a:spcPts val="0"/>
              </a:spcAft>
              <a:buClr>
                <a:schemeClr val="lt1"/>
              </a:buClr>
              <a:buSzPts val="700"/>
              <a:buFont typeface="DM Sans"/>
              <a:buNone/>
              <a:defRPr sz="700">
                <a:latin typeface="DM Sans"/>
                <a:ea typeface="DM Sans"/>
                <a:cs typeface="DM Sans"/>
                <a:sym typeface="DM Sans"/>
              </a:defRPr>
            </a:lvl7pPr>
            <a:lvl8pPr lvl="7">
              <a:spcBef>
                <a:spcPts val="0"/>
              </a:spcBef>
              <a:spcAft>
                <a:spcPts val="0"/>
              </a:spcAft>
              <a:buClr>
                <a:schemeClr val="lt1"/>
              </a:buClr>
              <a:buSzPts val="700"/>
              <a:buFont typeface="DM Sans"/>
              <a:buNone/>
              <a:defRPr sz="700">
                <a:latin typeface="DM Sans"/>
                <a:ea typeface="DM Sans"/>
                <a:cs typeface="DM Sans"/>
                <a:sym typeface="DM Sans"/>
              </a:defRPr>
            </a:lvl8pPr>
            <a:lvl9pPr lvl="8">
              <a:spcBef>
                <a:spcPts val="0"/>
              </a:spcBef>
              <a:spcAft>
                <a:spcPts val="0"/>
              </a:spcAft>
              <a:buClr>
                <a:schemeClr val="lt1"/>
              </a:buClr>
              <a:buSzPts val="700"/>
              <a:buFont typeface="DM Sans"/>
              <a:buNone/>
              <a:defRPr sz="700">
                <a:latin typeface="DM Sans"/>
                <a:ea typeface="DM Sans"/>
                <a:cs typeface="DM Sans"/>
                <a:sym typeface="DM Sans"/>
              </a:defRPr>
            </a:lvl9pPr>
          </a:lstStyle>
          <a:p>
            <a:endParaRPr/>
          </a:p>
        </p:txBody>
      </p:sp>
      <p:sp>
        <p:nvSpPr>
          <p:cNvPr id="371" name="Google Shape;371;p36"/>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lt1"/>
                </a:solidFill>
                <a:latin typeface="DM Sans"/>
                <a:ea typeface="DM Sans"/>
                <a:cs typeface="DM Sans"/>
                <a:sym typeface="DM Sans"/>
              </a:rPr>
              <a:t>‹#›</a:t>
            </a:fld>
            <a:endParaRPr sz="700">
              <a:solidFill>
                <a:schemeClr val="lt1"/>
              </a:solidFill>
              <a:latin typeface="DM Sans"/>
              <a:ea typeface="DM Sans"/>
              <a:cs typeface="DM Sans"/>
              <a:sym typeface="DM Sans"/>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ree points">
  <p:cSld name="CUSTOM_1_1_1_1">
    <p:spTree>
      <p:nvGrpSpPr>
        <p:cNvPr id="1" name="Shape 372"/>
        <p:cNvGrpSpPr/>
        <p:nvPr/>
      </p:nvGrpSpPr>
      <p:grpSpPr>
        <a:xfrm>
          <a:off x="0" y="0"/>
          <a:ext cx="0" cy="0"/>
          <a:chOff x="0" y="0"/>
          <a:chExt cx="0" cy="0"/>
        </a:xfrm>
      </p:grpSpPr>
      <p:sp>
        <p:nvSpPr>
          <p:cNvPr id="373" name="Google Shape;373;p37"/>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374" name="Google Shape;374;p37"/>
          <p:cNvSpPr txBox="1">
            <a:spLocks noGrp="1"/>
          </p:cNvSpPr>
          <p:nvPr>
            <p:ph type="title"/>
          </p:nvPr>
        </p:nvSpPr>
        <p:spPr>
          <a:xfrm>
            <a:off x="228600" y="460100"/>
            <a:ext cx="8686800" cy="587700"/>
          </a:xfrm>
          <a:prstGeom prst="rect">
            <a:avLst/>
          </a:prstGeom>
        </p:spPr>
        <p:txBody>
          <a:bodyPr spcFirstLastPara="1" wrap="square" lIns="91425" tIns="0" rIns="91425" bIns="91425" anchor="t" anchorCtr="0">
            <a:spAutoFit/>
          </a:bodyPr>
          <a:lstStyle>
            <a:lvl1pPr lvl="0" algn="ctr">
              <a:lnSpc>
                <a:spcPct val="70000"/>
              </a:lnSpc>
              <a:spcBef>
                <a:spcPts val="0"/>
              </a:spcBef>
              <a:spcAft>
                <a:spcPts val="0"/>
              </a:spcAft>
              <a:buNone/>
              <a:defRPr sz="2800"/>
            </a:lvl1pPr>
            <a:lvl2pPr lvl="1">
              <a:lnSpc>
                <a:spcPct val="115000"/>
              </a:lnSpc>
              <a:spcBef>
                <a:spcPts val="0"/>
              </a:spcBef>
              <a:spcAft>
                <a:spcPts val="0"/>
              </a:spcAft>
              <a:buNone/>
              <a:defRPr sz="2800"/>
            </a:lvl2pPr>
            <a:lvl3pPr lvl="2">
              <a:lnSpc>
                <a:spcPct val="115000"/>
              </a:lnSpc>
              <a:spcBef>
                <a:spcPts val="0"/>
              </a:spcBef>
              <a:spcAft>
                <a:spcPts val="0"/>
              </a:spcAft>
              <a:buNone/>
              <a:defRPr sz="2800"/>
            </a:lvl3pPr>
            <a:lvl4pPr lvl="3">
              <a:lnSpc>
                <a:spcPct val="115000"/>
              </a:lnSpc>
              <a:spcBef>
                <a:spcPts val="0"/>
              </a:spcBef>
              <a:spcAft>
                <a:spcPts val="0"/>
              </a:spcAft>
              <a:buNone/>
              <a:defRPr sz="2800"/>
            </a:lvl4pPr>
            <a:lvl5pPr lvl="4">
              <a:lnSpc>
                <a:spcPct val="115000"/>
              </a:lnSpc>
              <a:spcBef>
                <a:spcPts val="0"/>
              </a:spcBef>
              <a:spcAft>
                <a:spcPts val="0"/>
              </a:spcAft>
              <a:buNone/>
              <a:defRPr sz="2800"/>
            </a:lvl5pPr>
            <a:lvl6pPr lvl="5">
              <a:lnSpc>
                <a:spcPct val="115000"/>
              </a:lnSpc>
              <a:spcBef>
                <a:spcPts val="0"/>
              </a:spcBef>
              <a:spcAft>
                <a:spcPts val="0"/>
              </a:spcAft>
              <a:buNone/>
              <a:defRPr sz="2800"/>
            </a:lvl6pPr>
            <a:lvl7pPr lvl="6">
              <a:lnSpc>
                <a:spcPct val="115000"/>
              </a:lnSpc>
              <a:spcBef>
                <a:spcPts val="0"/>
              </a:spcBef>
              <a:spcAft>
                <a:spcPts val="0"/>
              </a:spcAft>
              <a:buNone/>
              <a:defRPr sz="2800"/>
            </a:lvl7pPr>
            <a:lvl8pPr lvl="7">
              <a:lnSpc>
                <a:spcPct val="115000"/>
              </a:lnSpc>
              <a:spcBef>
                <a:spcPts val="0"/>
              </a:spcBef>
              <a:spcAft>
                <a:spcPts val="0"/>
              </a:spcAft>
              <a:buNone/>
              <a:defRPr sz="2800"/>
            </a:lvl8pPr>
            <a:lvl9pPr lvl="8">
              <a:lnSpc>
                <a:spcPct val="115000"/>
              </a:lnSpc>
              <a:spcBef>
                <a:spcPts val="0"/>
              </a:spcBef>
              <a:spcAft>
                <a:spcPts val="0"/>
              </a:spcAft>
              <a:buNone/>
              <a:defRPr sz="2800"/>
            </a:lvl9pPr>
          </a:lstStyle>
          <a:p>
            <a:endParaRPr/>
          </a:p>
        </p:txBody>
      </p:sp>
      <p:sp>
        <p:nvSpPr>
          <p:cNvPr id="375" name="Google Shape;375;p37"/>
          <p:cNvSpPr txBox="1">
            <a:spLocks noGrp="1"/>
          </p:cNvSpPr>
          <p:nvPr>
            <p:ph type="subTitle" idx="2"/>
          </p:nvPr>
        </p:nvSpPr>
        <p:spPr>
          <a:xfrm>
            <a:off x="2286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76" name="Google Shape;376;p37"/>
          <p:cNvSpPr txBox="1">
            <a:spLocks noGrp="1"/>
          </p:cNvSpPr>
          <p:nvPr>
            <p:ph type="subTitle" idx="3"/>
          </p:nvPr>
        </p:nvSpPr>
        <p:spPr>
          <a:xfrm>
            <a:off x="641370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77" name="Google Shape;377;p37"/>
          <p:cNvSpPr txBox="1">
            <a:spLocks noGrp="1"/>
          </p:cNvSpPr>
          <p:nvPr>
            <p:ph type="subTitle" idx="4"/>
          </p:nvPr>
        </p:nvSpPr>
        <p:spPr>
          <a:xfrm>
            <a:off x="3321150" y="3953475"/>
            <a:ext cx="2501700" cy="730200"/>
          </a:xfrm>
          <a:prstGeom prst="rect">
            <a:avLst/>
          </a:prstGeom>
        </p:spPr>
        <p:txBody>
          <a:bodyPr spcFirstLastPara="1" wrap="square" lIns="0" tIns="0" rIns="0" bIns="0" anchor="t" anchorCtr="0">
            <a:noAutofit/>
          </a:bodyPr>
          <a:lstStyle>
            <a:lvl1pPr lvl="0" algn="ctr">
              <a:spcBef>
                <a:spcPts val="0"/>
              </a:spcBef>
              <a:spcAft>
                <a:spcPts val="0"/>
              </a:spcAft>
              <a:buNone/>
              <a:defRPr sz="1000">
                <a:latin typeface="DM Sans"/>
                <a:ea typeface="DM Sans"/>
                <a:cs typeface="DM Sans"/>
                <a:sym typeface="DM Sans"/>
              </a:defRPr>
            </a:lvl1pPr>
            <a:lvl2pPr lvl="1" algn="ctr">
              <a:spcBef>
                <a:spcPts val="0"/>
              </a:spcBef>
              <a:spcAft>
                <a:spcPts val="0"/>
              </a:spcAft>
              <a:buClr>
                <a:schemeClr val="lt1"/>
              </a:buClr>
              <a:buSzPts val="1000"/>
              <a:buFont typeface="DM Sans"/>
              <a:buNone/>
              <a:defRPr sz="1000">
                <a:latin typeface="DM Sans"/>
                <a:ea typeface="DM Sans"/>
                <a:cs typeface="DM Sans"/>
                <a:sym typeface="DM Sans"/>
              </a:defRPr>
            </a:lvl2pPr>
            <a:lvl3pPr lvl="2" algn="ctr">
              <a:spcBef>
                <a:spcPts val="0"/>
              </a:spcBef>
              <a:spcAft>
                <a:spcPts val="0"/>
              </a:spcAft>
              <a:buClr>
                <a:schemeClr val="lt1"/>
              </a:buClr>
              <a:buSzPts val="1000"/>
              <a:buFont typeface="DM Sans"/>
              <a:buNone/>
              <a:defRPr sz="1000">
                <a:latin typeface="DM Sans"/>
                <a:ea typeface="DM Sans"/>
                <a:cs typeface="DM Sans"/>
                <a:sym typeface="DM Sans"/>
              </a:defRPr>
            </a:lvl3pPr>
            <a:lvl4pPr lvl="3" algn="ctr">
              <a:spcBef>
                <a:spcPts val="0"/>
              </a:spcBef>
              <a:spcAft>
                <a:spcPts val="0"/>
              </a:spcAft>
              <a:buClr>
                <a:schemeClr val="lt1"/>
              </a:buClr>
              <a:buSzPts val="1000"/>
              <a:buFont typeface="DM Sans"/>
              <a:buNone/>
              <a:defRPr sz="1000">
                <a:latin typeface="DM Sans"/>
                <a:ea typeface="DM Sans"/>
                <a:cs typeface="DM Sans"/>
                <a:sym typeface="DM Sans"/>
              </a:defRPr>
            </a:lvl4pPr>
            <a:lvl5pPr lvl="4" algn="ctr">
              <a:spcBef>
                <a:spcPts val="0"/>
              </a:spcBef>
              <a:spcAft>
                <a:spcPts val="0"/>
              </a:spcAft>
              <a:buClr>
                <a:schemeClr val="lt1"/>
              </a:buClr>
              <a:buSzPts val="1000"/>
              <a:buFont typeface="DM Sans"/>
              <a:buNone/>
              <a:defRPr sz="1000">
                <a:latin typeface="DM Sans"/>
                <a:ea typeface="DM Sans"/>
                <a:cs typeface="DM Sans"/>
                <a:sym typeface="DM Sans"/>
              </a:defRPr>
            </a:lvl5pPr>
            <a:lvl6pPr lvl="5" algn="ctr">
              <a:spcBef>
                <a:spcPts val="0"/>
              </a:spcBef>
              <a:spcAft>
                <a:spcPts val="0"/>
              </a:spcAft>
              <a:buClr>
                <a:schemeClr val="lt1"/>
              </a:buClr>
              <a:buSzPts val="1000"/>
              <a:buFont typeface="DM Sans"/>
              <a:buNone/>
              <a:defRPr sz="1000">
                <a:latin typeface="DM Sans"/>
                <a:ea typeface="DM Sans"/>
                <a:cs typeface="DM Sans"/>
                <a:sym typeface="DM Sans"/>
              </a:defRPr>
            </a:lvl6pPr>
            <a:lvl7pPr lvl="6" algn="ctr">
              <a:spcBef>
                <a:spcPts val="0"/>
              </a:spcBef>
              <a:spcAft>
                <a:spcPts val="0"/>
              </a:spcAft>
              <a:buClr>
                <a:schemeClr val="lt1"/>
              </a:buClr>
              <a:buSzPts val="1000"/>
              <a:buFont typeface="DM Sans"/>
              <a:buNone/>
              <a:defRPr sz="1000">
                <a:latin typeface="DM Sans"/>
                <a:ea typeface="DM Sans"/>
                <a:cs typeface="DM Sans"/>
                <a:sym typeface="DM Sans"/>
              </a:defRPr>
            </a:lvl7pPr>
            <a:lvl8pPr lvl="7" algn="ctr">
              <a:spcBef>
                <a:spcPts val="0"/>
              </a:spcBef>
              <a:spcAft>
                <a:spcPts val="0"/>
              </a:spcAft>
              <a:buClr>
                <a:schemeClr val="lt1"/>
              </a:buClr>
              <a:buSzPts val="1000"/>
              <a:buFont typeface="DM Sans"/>
              <a:buNone/>
              <a:defRPr sz="1000">
                <a:latin typeface="DM Sans"/>
                <a:ea typeface="DM Sans"/>
                <a:cs typeface="DM Sans"/>
                <a:sym typeface="DM Sans"/>
              </a:defRPr>
            </a:lvl8pPr>
            <a:lvl9pPr lvl="8" algn="ctr">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78" name="Google Shape;378;p37"/>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Next steps">
  <p:cSld name="CUSTOM_7_1_1_1_1_1_1_1_1_1_1_1_1_1_1_1_1_1">
    <p:spTree>
      <p:nvGrpSpPr>
        <p:cNvPr id="1" name="Shape 379"/>
        <p:cNvGrpSpPr/>
        <p:nvPr/>
      </p:nvGrpSpPr>
      <p:grpSpPr>
        <a:xfrm>
          <a:off x="0" y="0"/>
          <a:ext cx="0" cy="0"/>
          <a:chOff x="0" y="0"/>
          <a:chExt cx="0" cy="0"/>
        </a:xfrm>
      </p:grpSpPr>
      <p:sp>
        <p:nvSpPr>
          <p:cNvPr id="380" name="Google Shape;380;p38"/>
          <p:cNvSpPr txBox="1"/>
          <p:nvPr/>
        </p:nvSpPr>
        <p:spPr>
          <a:xfrm>
            <a:off x="8227900" y="4802400"/>
            <a:ext cx="687600" cy="212100"/>
          </a:xfrm>
          <a:prstGeom prst="rect">
            <a:avLst/>
          </a:prstGeom>
          <a:noFill/>
          <a:ln>
            <a:noFill/>
          </a:ln>
        </p:spPr>
        <p:txBody>
          <a:bodyPr spcFirstLastPara="1" wrap="square" lIns="0" tIns="91425" rIns="0" bIns="91425" anchor="t" anchorCtr="0">
            <a:noAutofit/>
          </a:bodyPr>
          <a:lstStyle/>
          <a:p>
            <a:pPr marL="0" lvl="0" indent="0" algn="r" rtl="0">
              <a:spcBef>
                <a:spcPts val="0"/>
              </a:spcBef>
              <a:spcAft>
                <a:spcPts val="0"/>
              </a:spcAft>
              <a:buNone/>
            </a:pPr>
            <a:fld id="{00000000-1234-1234-1234-123412341234}" type="slidenum">
              <a:rPr lang="en" sz="700">
                <a:solidFill>
                  <a:schemeClr val="accent4"/>
                </a:solidFill>
                <a:latin typeface="DM Sans"/>
                <a:ea typeface="DM Sans"/>
                <a:cs typeface="DM Sans"/>
                <a:sym typeface="DM Sans"/>
              </a:rPr>
              <a:t>‹#›</a:t>
            </a:fld>
            <a:endParaRPr sz="700">
              <a:solidFill>
                <a:schemeClr val="accent4"/>
              </a:solidFill>
              <a:latin typeface="DM Sans"/>
              <a:ea typeface="DM Sans"/>
              <a:cs typeface="DM Sans"/>
              <a:sym typeface="DM Sans"/>
            </a:endParaRPr>
          </a:p>
        </p:txBody>
      </p:sp>
      <p:sp>
        <p:nvSpPr>
          <p:cNvPr id="381" name="Google Shape;381;p38"/>
          <p:cNvSpPr txBox="1">
            <a:spLocks noGrp="1"/>
          </p:cNvSpPr>
          <p:nvPr>
            <p:ph type="subTitle" idx="1"/>
          </p:nvPr>
        </p:nvSpPr>
        <p:spPr>
          <a:xfrm>
            <a:off x="228600" y="4891059"/>
            <a:ext cx="1475700" cy="125400"/>
          </a:xfrm>
          <a:prstGeom prst="rect">
            <a:avLst/>
          </a:prstGeom>
        </p:spPr>
        <p:txBody>
          <a:bodyPr spcFirstLastPara="1" wrap="square" lIns="0" tIns="0" rIns="0" bIns="0" anchor="t" anchorCtr="0">
            <a:noAutofit/>
          </a:bodyPr>
          <a:lstStyle>
            <a:lvl1pPr lvl="0">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1pPr>
            <a:lvl2pPr lvl="1">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2pPr>
            <a:lvl3pPr lvl="2">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3pPr>
            <a:lvl4pPr lvl="3">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4pPr>
            <a:lvl5pPr lvl="4">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5pPr>
            <a:lvl6pPr lvl="5">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6pPr>
            <a:lvl7pPr lvl="6">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7pPr>
            <a:lvl8pPr lvl="7">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8pPr>
            <a:lvl9pPr lvl="8">
              <a:spcBef>
                <a:spcPts val="0"/>
              </a:spcBef>
              <a:spcAft>
                <a:spcPts val="0"/>
              </a:spcAft>
              <a:buClr>
                <a:schemeClr val="accent4"/>
              </a:buClr>
              <a:buSzPts val="700"/>
              <a:buFont typeface="DM Sans"/>
              <a:buNone/>
              <a:defRPr sz="700">
                <a:solidFill>
                  <a:schemeClr val="accent4"/>
                </a:solidFill>
                <a:latin typeface="DM Sans"/>
                <a:ea typeface="DM Sans"/>
                <a:cs typeface="DM Sans"/>
                <a:sym typeface="DM Sans"/>
              </a:defRPr>
            </a:lvl9pPr>
          </a:lstStyle>
          <a:p>
            <a:endParaRPr/>
          </a:p>
        </p:txBody>
      </p:sp>
      <p:sp>
        <p:nvSpPr>
          <p:cNvPr id="382" name="Google Shape;382;p38"/>
          <p:cNvSpPr txBox="1">
            <a:spLocks noGrp="1"/>
          </p:cNvSpPr>
          <p:nvPr>
            <p:ph type="subTitle" idx="2"/>
          </p:nvPr>
        </p:nvSpPr>
        <p:spPr>
          <a:xfrm>
            <a:off x="4328700" y="392448"/>
            <a:ext cx="1526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83" name="Google Shape;383;p38"/>
          <p:cNvSpPr txBox="1">
            <a:spLocks noGrp="1"/>
          </p:cNvSpPr>
          <p:nvPr>
            <p:ph type="subTitle" idx="3"/>
          </p:nvPr>
        </p:nvSpPr>
        <p:spPr>
          <a:xfrm>
            <a:off x="5987725" y="499551"/>
            <a:ext cx="2926200" cy="6246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84" name="Google Shape;384;p38"/>
          <p:cNvSpPr txBox="1">
            <a:spLocks noGrp="1"/>
          </p:cNvSpPr>
          <p:nvPr>
            <p:ph type="subTitle" idx="4"/>
          </p:nvPr>
        </p:nvSpPr>
        <p:spPr>
          <a:xfrm>
            <a:off x="4328700" y="1620445"/>
            <a:ext cx="1526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85" name="Google Shape;385;p38"/>
          <p:cNvSpPr txBox="1">
            <a:spLocks noGrp="1"/>
          </p:cNvSpPr>
          <p:nvPr>
            <p:ph type="subTitle" idx="5"/>
          </p:nvPr>
        </p:nvSpPr>
        <p:spPr>
          <a:xfrm>
            <a:off x="5987725" y="1727550"/>
            <a:ext cx="2926200" cy="6246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86" name="Google Shape;386;p38"/>
          <p:cNvSpPr txBox="1">
            <a:spLocks noGrp="1"/>
          </p:cNvSpPr>
          <p:nvPr>
            <p:ph type="subTitle" idx="6"/>
          </p:nvPr>
        </p:nvSpPr>
        <p:spPr>
          <a:xfrm>
            <a:off x="4328700" y="2850106"/>
            <a:ext cx="1526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87" name="Google Shape;387;p38"/>
          <p:cNvSpPr txBox="1">
            <a:spLocks noGrp="1"/>
          </p:cNvSpPr>
          <p:nvPr>
            <p:ph type="subTitle" idx="7"/>
          </p:nvPr>
        </p:nvSpPr>
        <p:spPr>
          <a:xfrm>
            <a:off x="5987725" y="2957203"/>
            <a:ext cx="2926200" cy="6246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88" name="Google Shape;388;p38"/>
          <p:cNvSpPr txBox="1">
            <a:spLocks noGrp="1"/>
          </p:cNvSpPr>
          <p:nvPr>
            <p:ph type="subTitle" idx="8"/>
          </p:nvPr>
        </p:nvSpPr>
        <p:spPr>
          <a:xfrm>
            <a:off x="4328700" y="4077970"/>
            <a:ext cx="1526400" cy="385800"/>
          </a:xfrm>
          <a:prstGeom prst="rect">
            <a:avLst/>
          </a:prstGeom>
        </p:spPr>
        <p:txBody>
          <a:bodyPr spcFirstLastPara="1" wrap="square" lIns="0" tIns="91425" rIns="91425" bIns="91425" anchor="t" anchorCtr="0">
            <a:noAutofit/>
          </a:bodyPr>
          <a:lstStyle>
            <a:lvl1pPr lvl="0">
              <a:spcBef>
                <a:spcPts val="0"/>
              </a:spcBef>
              <a:spcAft>
                <a:spcPts val="0"/>
              </a:spcAft>
              <a:buNone/>
              <a:defRPr sz="1600"/>
            </a:lvl1pPr>
            <a:lvl2pPr lvl="1">
              <a:spcBef>
                <a:spcPts val="0"/>
              </a:spcBef>
              <a:spcAft>
                <a:spcPts val="0"/>
              </a:spcAft>
              <a:buClr>
                <a:schemeClr val="lt1"/>
              </a:buClr>
              <a:buSzPts val="1600"/>
              <a:buFont typeface="Forum"/>
              <a:buNone/>
              <a:defRPr sz="1600">
                <a:latin typeface="Forum"/>
                <a:ea typeface="Forum"/>
                <a:cs typeface="Forum"/>
                <a:sym typeface="Forum"/>
              </a:defRPr>
            </a:lvl2pPr>
            <a:lvl3pPr lvl="2">
              <a:spcBef>
                <a:spcPts val="0"/>
              </a:spcBef>
              <a:spcAft>
                <a:spcPts val="0"/>
              </a:spcAft>
              <a:buClr>
                <a:schemeClr val="lt1"/>
              </a:buClr>
              <a:buSzPts val="1600"/>
              <a:buFont typeface="Forum"/>
              <a:buNone/>
              <a:defRPr sz="1600">
                <a:latin typeface="Forum"/>
                <a:ea typeface="Forum"/>
                <a:cs typeface="Forum"/>
                <a:sym typeface="Forum"/>
              </a:defRPr>
            </a:lvl3pPr>
            <a:lvl4pPr lvl="3">
              <a:spcBef>
                <a:spcPts val="0"/>
              </a:spcBef>
              <a:spcAft>
                <a:spcPts val="0"/>
              </a:spcAft>
              <a:buClr>
                <a:schemeClr val="lt1"/>
              </a:buClr>
              <a:buSzPts val="1600"/>
              <a:buFont typeface="Forum"/>
              <a:buNone/>
              <a:defRPr sz="1600">
                <a:latin typeface="Forum"/>
                <a:ea typeface="Forum"/>
                <a:cs typeface="Forum"/>
                <a:sym typeface="Forum"/>
              </a:defRPr>
            </a:lvl4pPr>
            <a:lvl5pPr lvl="4">
              <a:spcBef>
                <a:spcPts val="0"/>
              </a:spcBef>
              <a:spcAft>
                <a:spcPts val="0"/>
              </a:spcAft>
              <a:buClr>
                <a:schemeClr val="lt1"/>
              </a:buClr>
              <a:buSzPts val="1600"/>
              <a:buFont typeface="Forum"/>
              <a:buNone/>
              <a:defRPr sz="1600">
                <a:latin typeface="Forum"/>
                <a:ea typeface="Forum"/>
                <a:cs typeface="Forum"/>
                <a:sym typeface="Forum"/>
              </a:defRPr>
            </a:lvl5pPr>
            <a:lvl6pPr lvl="5">
              <a:spcBef>
                <a:spcPts val="0"/>
              </a:spcBef>
              <a:spcAft>
                <a:spcPts val="0"/>
              </a:spcAft>
              <a:buClr>
                <a:schemeClr val="lt1"/>
              </a:buClr>
              <a:buSzPts val="1600"/>
              <a:buFont typeface="Forum"/>
              <a:buNone/>
              <a:defRPr sz="1600">
                <a:latin typeface="Forum"/>
                <a:ea typeface="Forum"/>
                <a:cs typeface="Forum"/>
                <a:sym typeface="Forum"/>
              </a:defRPr>
            </a:lvl6pPr>
            <a:lvl7pPr lvl="6">
              <a:spcBef>
                <a:spcPts val="0"/>
              </a:spcBef>
              <a:spcAft>
                <a:spcPts val="0"/>
              </a:spcAft>
              <a:buClr>
                <a:schemeClr val="lt1"/>
              </a:buClr>
              <a:buSzPts val="1600"/>
              <a:buFont typeface="Forum"/>
              <a:buNone/>
              <a:defRPr sz="1600">
                <a:latin typeface="Forum"/>
                <a:ea typeface="Forum"/>
                <a:cs typeface="Forum"/>
                <a:sym typeface="Forum"/>
              </a:defRPr>
            </a:lvl7pPr>
            <a:lvl8pPr lvl="7">
              <a:spcBef>
                <a:spcPts val="0"/>
              </a:spcBef>
              <a:spcAft>
                <a:spcPts val="0"/>
              </a:spcAft>
              <a:buClr>
                <a:schemeClr val="lt1"/>
              </a:buClr>
              <a:buSzPts val="1600"/>
              <a:buFont typeface="Forum"/>
              <a:buNone/>
              <a:defRPr sz="1600">
                <a:latin typeface="Forum"/>
                <a:ea typeface="Forum"/>
                <a:cs typeface="Forum"/>
                <a:sym typeface="Forum"/>
              </a:defRPr>
            </a:lvl8pPr>
            <a:lvl9pPr lvl="8">
              <a:spcBef>
                <a:spcPts val="0"/>
              </a:spcBef>
              <a:spcAft>
                <a:spcPts val="0"/>
              </a:spcAft>
              <a:buClr>
                <a:schemeClr val="lt1"/>
              </a:buClr>
              <a:buSzPts val="1600"/>
              <a:buFont typeface="Forum"/>
              <a:buNone/>
              <a:defRPr sz="1600">
                <a:latin typeface="Forum"/>
                <a:ea typeface="Forum"/>
                <a:cs typeface="Forum"/>
                <a:sym typeface="Forum"/>
              </a:defRPr>
            </a:lvl9pPr>
          </a:lstStyle>
          <a:p>
            <a:endParaRPr/>
          </a:p>
        </p:txBody>
      </p:sp>
      <p:sp>
        <p:nvSpPr>
          <p:cNvPr id="389" name="Google Shape;389;p38"/>
          <p:cNvSpPr txBox="1">
            <a:spLocks noGrp="1"/>
          </p:cNvSpPr>
          <p:nvPr>
            <p:ph type="subTitle" idx="9"/>
          </p:nvPr>
        </p:nvSpPr>
        <p:spPr>
          <a:xfrm>
            <a:off x="5987725" y="4185076"/>
            <a:ext cx="2926200" cy="498600"/>
          </a:xfrm>
          <a:prstGeom prst="rect">
            <a:avLst/>
          </a:prstGeom>
        </p:spPr>
        <p:txBody>
          <a:bodyPr spcFirstLastPara="1" wrap="square" lIns="0" tIns="0" rIns="91425" bIns="91425" anchor="t" anchorCtr="0">
            <a:noAutofit/>
          </a:bodyPr>
          <a:lstStyle>
            <a:lvl1pPr lvl="0">
              <a:spcBef>
                <a:spcPts val="0"/>
              </a:spcBef>
              <a:spcAft>
                <a:spcPts val="0"/>
              </a:spcAft>
              <a:buNone/>
              <a:defRPr sz="1000">
                <a:latin typeface="DM Sans"/>
                <a:ea typeface="DM Sans"/>
                <a:cs typeface="DM Sans"/>
                <a:sym typeface="DM Sans"/>
              </a:defRPr>
            </a:lvl1pPr>
            <a:lvl2pPr lvl="1">
              <a:spcBef>
                <a:spcPts val="0"/>
              </a:spcBef>
              <a:spcAft>
                <a:spcPts val="0"/>
              </a:spcAft>
              <a:buClr>
                <a:schemeClr val="lt1"/>
              </a:buClr>
              <a:buSzPts val="1000"/>
              <a:buFont typeface="DM Sans"/>
              <a:buNone/>
              <a:defRPr sz="1000">
                <a:latin typeface="DM Sans"/>
                <a:ea typeface="DM Sans"/>
                <a:cs typeface="DM Sans"/>
                <a:sym typeface="DM Sans"/>
              </a:defRPr>
            </a:lvl2pPr>
            <a:lvl3pPr lvl="2">
              <a:spcBef>
                <a:spcPts val="0"/>
              </a:spcBef>
              <a:spcAft>
                <a:spcPts val="0"/>
              </a:spcAft>
              <a:buClr>
                <a:schemeClr val="lt1"/>
              </a:buClr>
              <a:buSzPts val="1000"/>
              <a:buFont typeface="DM Sans"/>
              <a:buNone/>
              <a:defRPr sz="1000">
                <a:latin typeface="DM Sans"/>
                <a:ea typeface="DM Sans"/>
                <a:cs typeface="DM Sans"/>
                <a:sym typeface="DM Sans"/>
              </a:defRPr>
            </a:lvl3pPr>
            <a:lvl4pPr lvl="3">
              <a:spcBef>
                <a:spcPts val="0"/>
              </a:spcBef>
              <a:spcAft>
                <a:spcPts val="0"/>
              </a:spcAft>
              <a:buClr>
                <a:schemeClr val="lt1"/>
              </a:buClr>
              <a:buSzPts val="1000"/>
              <a:buFont typeface="DM Sans"/>
              <a:buNone/>
              <a:defRPr sz="1000">
                <a:latin typeface="DM Sans"/>
                <a:ea typeface="DM Sans"/>
                <a:cs typeface="DM Sans"/>
                <a:sym typeface="DM Sans"/>
              </a:defRPr>
            </a:lvl4pPr>
            <a:lvl5pPr lvl="4">
              <a:spcBef>
                <a:spcPts val="0"/>
              </a:spcBef>
              <a:spcAft>
                <a:spcPts val="0"/>
              </a:spcAft>
              <a:buClr>
                <a:schemeClr val="lt1"/>
              </a:buClr>
              <a:buSzPts val="1000"/>
              <a:buFont typeface="DM Sans"/>
              <a:buNone/>
              <a:defRPr sz="1000">
                <a:latin typeface="DM Sans"/>
                <a:ea typeface="DM Sans"/>
                <a:cs typeface="DM Sans"/>
                <a:sym typeface="DM Sans"/>
              </a:defRPr>
            </a:lvl5pPr>
            <a:lvl6pPr lvl="5">
              <a:spcBef>
                <a:spcPts val="0"/>
              </a:spcBef>
              <a:spcAft>
                <a:spcPts val="0"/>
              </a:spcAft>
              <a:buClr>
                <a:schemeClr val="lt1"/>
              </a:buClr>
              <a:buSzPts val="1000"/>
              <a:buFont typeface="DM Sans"/>
              <a:buNone/>
              <a:defRPr sz="1000">
                <a:latin typeface="DM Sans"/>
                <a:ea typeface="DM Sans"/>
                <a:cs typeface="DM Sans"/>
                <a:sym typeface="DM Sans"/>
              </a:defRPr>
            </a:lvl6pPr>
            <a:lvl7pPr lvl="6">
              <a:spcBef>
                <a:spcPts val="0"/>
              </a:spcBef>
              <a:spcAft>
                <a:spcPts val="0"/>
              </a:spcAft>
              <a:buClr>
                <a:schemeClr val="lt1"/>
              </a:buClr>
              <a:buSzPts val="1000"/>
              <a:buFont typeface="DM Sans"/>
              <a:buNone/>
              <a:defRPr sz="1000">
                <a:latin typeface="DM Sans"/>
                <a:ea typeface="DM Sans"/>
                <a:cs typeface="DM Sans"/>
                <a:sym typeface="DM Sans"/>
              </a:defRPr>
            </a:lvl7pPr>
            <a:lvl8pPr lvl="7">
              <a:spcBef>
                <a:spcPts val="0"/>
              </a:spcBef>
              <a:spcAft>
                <a:spcPts val="0"/>
              </a:spcAft>
              <a:buClr>
                <a:schemeClr val="lt1"/>
              </a:buClr>
              <a:buSzPts val="1000"/>
              <a:buFont typeface="DM Sans"/>
              <a:buNone/>
              <a:defRPr sz="1000">
                <a:latin typeface="DM Sans"/>
                <a:ea typeface="DM Sans"/>
                <a:cs typeface="DM Sans"/>
                <a:sym typeface="DM Sans"/>
              </a:defRPr>
            </a:lvl8pPr>
            <a:lvl9pPr lvl="8">
              <a:spcBef>
                <a:spcPts val="0"/>
              </a:spcBef>
              <a:spcAft>
                <a:spcPts val="0"/>
              </a:spcAft>
              <a:buClr>
                <a:schemeClr val="lt1"/>
              </a:buClr>
              <a:buSzPts val="1000"/>
              <a:buFont typeface="DM Sans"/>
              <a:buNone/>
              <a:defRPr sz="1000">
                <a:latin typeface="DM Sans"/>
                <a:ea typeface="DM Sans"/>
                <a:cs typeface="DM Sans"/>
                <a:sym typeface="DM Sans"/>
              </a:defRPr>
            </a:lvl9pPr>
          </a:lstStyle>
          <a:p>
            <a:endParaRPr/>
          </a:p>
        </p:txBody>
      </p:sp>
      <p:sp>
        <p:nvSpPr>
          <p:cNvPr id="390" name="Google Shape;390;p38"/>
          <p:cNvSpPr txBox="1">
            <a:spLocks noGrp="1"/>
          </p:cNvSpPr>
          <p:nvPr>
            <p:ph type="title"/>
          </p:nvPr>
        </p:nvSpPr>
        <p:spPr>
          <a:xfrm>
            <a:off x="228600" y="460100"/>
            <a:ext cx="2834700" cy="587700"/>
          </a:xfrm>
          <a:prstGeom prst="rect">
            <a:avLst/>
          </a:prstGeom>
        </p:spPr>
        <p:txBody>
          <a:bodyPr spcFirstLastPara="1" wrap="square" lIns="0" tIns="0" rIns="91425" bIns="91425" anchor="t" anchorCtr="0">
            <a:spAutoFit/>
          </a:bodyPr>
          <a:lstStyle>
            <a:lvl1pPr lvl="0">
              <a:lnSpc>
                <a:spcPct val="70000"/>
              </a:lnSpc>
              <a:spcBef>
                <a:spcPts val="0"/>
              </a:spcBef>
              <a:spcAft>
                <a:spcPts val="0"/>
              </a:spcAft>
              <a:buNone/>
              <a:defRPr sz="3600"/>
            </a:lvl1pPr>
            <a:lvl2pPr lvl="1">
              <a:lnSpc>
                <a:spcPct val="115000"/>
              </a:lnSpc>
              <a:spcBef>
                <a:spcPts val="0"/>
              </a:spcBef>
              <a:spcAft>
                <a:spcPts val="0"/>
              </a:spcAft>
              <a:buNone/>
              <a:defRPr sz="3600"/>
            </a:lvl2pPr>
            <a:lvl3pPr lvl="2">
              <a:lnSpc>
                <a:spcPct val="115000"/>
              </a:lnSpc>
              <a:spcBef>
                <a:spcPts val="0"/>
              </a:spcBef>
              <a:spcAft>
                <a:spcPts val="0"/>
              </a:spcAft>
              <a:buNone/>
              <a:defRPr sz="3600"/>
            </a:lvl3pPr>
            <a:lvl4pPr lvl="3">
              <a:lnSpc>
                <a:spcPct val="115000"/>
              </a:lnSpc>
              <a:spcBef>
                <a:spcPts val="0"/>
              </a:spcBef>
              <a:spcAft>
                <a:spcPts val="0"/>
              </a:spcAft>
              <a:buNone/>
              <a:defRPr sz="3600"/>
            </a:lvl4pPr>
            <a:lvl5pPr lvl="4">
              <a:lnSpc>
                <a:spcPct val="115000"/>
              </a:lnSpc>
              <a:spcBef>
                <a:spcPts val="0"/>
              </a:spcBef>
              <a:spcAft>
                <a:spcPts val="0"/>
              </a:spcAft>
              <a:buNone/>
              <a:defRPr sz="3600"/>
            </a:lvl5pPr>
            <a:lvl6pPr lvl="5">
              <a:lnSpc>
                <a:spcPct val="115000"/>
              </a:lnSpc>
              <a:spcBef>
                <a:spcPts val="0"/>
              </a:spcBef>
              <a:spcAft>
                <a:spcPts val="0"/>
              </a:spcAft>
              <a:buNone/>
              <a:defRPr sz="3600"/>
            </a:lvl6pPr>
            <a:lvl7pPr lvl="6">
              <a:lnSpc>
                <a:spcPct val="115000"/>
              </a:lnSpc>
              <a:spcBef>
                <a:spcPts val="0"/>
              </a:spcBef>
              <a:spcAft>
                <a:spcPts val="0"/>
              </a:spcAft>
              <a:buNone/>
              <a:defRPr sz="3600"/>
            </a:lvl7pPr>
            <a:lvl8pPr lvl="7">
              <a:lnSpc>
                <a:spcPct val="115000"/>
              </a:lnSpc>
              <a:spcBef>
                <a:spcPts val="0"/>
              </a:spcBef>
              <a:spcAft>
                <a:spcPts val="0"/>
              </a:spcAft>
              <a:buNone/>
              <a:defRPr sz="3600"/>
            </a:lvl8pPr>
            <a:lvl9pPr lvl="8">
              <a:lnSpc>
                <a:spcPct val="115000"/>
              </a:lnSpc>
              <a:spcBef>
                <a:spcPts val="0"/>
              </a:spcBef>
              <a:spcAft>
                <a:spcPts val="0"/>
              </a:spcAft>
              <a:buNone/>
              <a:defRPr sz="36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ank you">
  <p:cSld name="CUSTOM_2">
    <p:bg>
      <p:bgPr>
        <a:solidFill>
          <a:schemeClr val="dk2"/>
        </a:solidFill>
        <a:effectLst/>
      </p:bgPr>
    </p:bg>
    <p:spTree>
      <p:nvGrpSpPr>
        <p:cNvPr id="1" name="Shape 391"/>
        <p:cNvGrpSpPr/>
        <p:nvPr/>
      </p:nvGrpSpPr>
      <p:grpSpPr>
        <a:xfrm>
          <a:off x="0" y="0"/>
          <a:ext cx="0" cy="0"/>
          <a:chOff x="0" y="0"/>
          <a:chExt cx="0" cy="0"/>
        </a:xfrm>
      </p:grpSpPr>
      <p:sp>
        <p:nvSpPr>
          <p:cNvPr id="392" name="Google Shape;392;p39"/>
          <p:cNvSpPr/>
          <p:nvPr/>
        </p:nvSpPr>
        <p:spPr>
          <a:xfrm>
            <a:off x="4618950" y="0"/>
            <a:ext cx="4525200" cy="51435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Forum"/>
              <a:ea typeface="Forum"/>
              <a:cs typeface="Forum"/>
              <a:sym typeface="Forum"/>
            </a:endParaRPr>
          </a:p>
        </p:txBody>
      </p:sp>
      <p:sp>
        <p:nvSpPr>
          <p:cNvPr id="393" name="Google Shape;393;p39"/>
          <p:cNvSpPr txBox="1">
            <a:spLocks noGrp="1"/>
          </p:cNvSpPr>
          <p:nvPr>
            <p:ph type="title"/>
          </p:nvPr>
        </p:nvSpPr>
        <p:spPr>
          <a:xfrm>
            <a:off x="228600" y="4039700"/>
            <a:ext cx="4296300" cy="644100"/>
          </a:xfrm>
          <a:prstGeom prst="rect">
            <a:avLst/>
          </a:prstGeom>
        </p:spPr>
        <p:txBody>
          <a:bodyPr spcFirstLastPara="1" wrap="square" lIns="0" tIns="0" rIns="91425" bIns="0" anchor="b" anchorCtr="0">
            <a:noAutofit/>
          </a:bodyPr>
          <a:lstStyle>
            <a:lvl1pPr lvl="0">
              <a:lnSpc>
                <a:spcPct val="75000"/>
              </a:lnSpc>
              <a:spcBef>
                <a:spcPts val="0"/>
              </a:spcBef>
              <a:spcAft>
                <a:spcPts val="0"/>
              </a:spcAft>
              <a:buClr>
                <a:schemeClr val="lt1"/>
              </a:buClr>
              <a:buSzPts val="7000"/>
              <a:buFont typeface="Forum"/>
              <a:buNone/>
              <a:defRPr sz="7000"/>
            </a:lvl1pPr>
            <a:lvl2pPr lvl="1">
              <a:lnSpc>
                <a:spcPct val="75000"/>
              </a:lnSpc>
              <a:spcBef>
                <a:spcPts val="0"/>
              </a:spcBef>
              <a:spcAft>
                <a:spcPts val="0"/>
              </a:spcAft>
              <a:buClr>
                <a:schemeClr val="lt1"/>
              </a:buClr>
              <a:buSzPts val="7000"/>
              <a:buFont typeface="Forum"/>
              <a:buNone/>
              <a:defRPr sz="7000"/>
            </a:lvl2pPr>
            <a:lvl3pPr lvl="2">
              <a:lnSpc>
                <a:spcPct val="75000"/>
              </a:lnSpc>
              <a:spcBef>
                <a:spcPts val="0"/>
              </a:spcBef>
              <a:spcAft>
                <a:spcPts val="0"/>
              </a:spcAft>
              <a:buClr>
                <a:schemeClr val="lt1"/>
              </a:buClr>
              <a:buSzPts val="7000"/>
              <a:buFont typeface="Forum"/>
              <a:buNone/>
              <a:defRPr sz="7000"/>
            </a:lvl3pPr>
            <a:lvl4pPr lvl="3">
              <a:lnSpc>
                <a:spcPct val="75000"/>
              </a:lnSpc>
              <a:spcBef>
                <a:spcPts val="0"/>
              </a:spcBef>
              <a:spcAft>
                <a:spcPts val="0"/>
              </a:spcAft>
              <a:buClr>
                <a:schemeClr val="lt1"/>
              </a:buClr>
              <a:buSzPts val="7000"/>
              <a:buFont typeface="Forum"/>
              <a:buNone/>
              <a:defRPr sz="7000"/>
            </a:lvl4pPr>
            <a:lvl5pPr lvl="4">
              <a:lnSpc>
                <a:spcPct val="75000"/>
              </a:lnSpc>
              <a:spcBef>
                <a:spcPts val="0"/>
              </a:spcBef>
              <a:spcAft>
                <a:spcPts val="0"/>
              </a:spcAft>
              <a:buClr>
                <a:schemeClr val="lt1"/>
              </a:buClr>
              <a:buSzPts val="7000"/>
              <a:buFont typeface="Forum"/>
              <a:buNone/>
              <a:defRPr sz="7000"/>
            </a:lvl5pPr>
            <a:lvl6pPr lvl="5">
              <a:lnSpc>
                <a:spcPct val="75000"/>
              </a:lnSpc>
              <a:spcBef>
                <a:spcPts val="0"/>
              </a:spcBef>
              <a:spcAft>
                <a:spcPts val="0"/>
              </a:spcAft>
              <a:buClr>
                <a:schemeClr val="lt1"/>
              </a:buClr>
              <a:buSzPts val="7000"/>
              <a:buFont typeface="Forum"/>
              <a:buNone/>
              <a:defRPr sz="7000"/>
            </a:lvl6pPr>
            <a:lvl7pPr lvl="6">
              <a:lnSpc>
                <a:spcPct val="75000"/>
              </a:lnSpc>
              <a:spcBef>
                <a:spcPts val="0"/>
              </a:spcBef>
              <a:spcAft>
                <a:spcPts val="0"/>
              </a:spcAft>
              <a:buClr>
                <a:schemeClr val="lt1"/>
              </a:buClr>
              <a:buSzPts val="7000"/>
              <a:buFont typeface="Forum"/>
              <a:buNone/>
              <a:defRPr sz="7000"/>
            </a:lvl7pPr>
            <a:lvl8pPr lvl="7">
              <a:lnSpc>
                <a:spcPct val="75000"/>
              </a:lnSpc>
              <a:spcBef>
                <a:spcPts val="0"/>
              </a:spcBef>
              <a:spcAft>
                <a:spcPts val="0"/>
              </a:spcAft>
              <a:buClr>
                <a:schemeClr val="lt1"/>
              </a:buClr>
              <a:buSzPts val="7000"/>
              <a:buFont typeface="Forum"/>
              <a:buNone/>
              <a:defRPr sz="7000"/>
            </a:lvl8pPr>
            <a:lvl9pPr lvl="8">
              <a:lnSpc>
                <a:spcPct val="75000"/>
              </a:lnSpc>
              <a:spcBef>
                <a:spcPts val="0"/>
              </a:spcBef>
              <a:spcAft>
                <a:spcPts val="0"/>
              </a:spcAft>
              <a:buClr>
                <a:schemeClr val="lt1"/>
              </a:buClr>
              <a:buSzPts val="7000"/>
              <a:buFont typeface="Forum"/>
              <a:buNone/>
              <a:defRPr sz="7000"/>
            </a:lvl9pPr>
          </a:lstStyle>
          <a:p>
            <a:endParaRPr/>
          </a:p>
        </p:txBody>
      </p:sp>
      <p:sp>
        <p:nvSpPr>
          <p:cNvPr id="394" name="Google Shape;394;p39"/>
          <p:cNvSpPr txBox="1">
            <a:spLocks noGrp="1"/>
          </p:cNvSpPr>
          <p:nvPr>
            <p:ph type="subTitle" idx="1"/>
          </p:nvPr>
        </p:nvSpPr>
        <p:spPr>
          <a:xfrm>
            <a:off x="4994900" y="457200"/>
            <a:ext cx="3920400" cy="1342200"/>
          </a:xfrm>
          <a:prstGeom prst="rect">
            <a:avLst/>
          </a:prstGeom>
        </p:spPr>
        <p:txBody>
          <a:bodyPr spcFirstLastPara="1" wrap="square" lIns="0" tIns="0" rIns="0" bIns="0" anchor="t" anchorCtr="0">
            <a:spAutoFit/>
          </a:bodyPr>
          <a:lstStyle>
            <a:lvl1pPr lvl="0">
              <a:spcBef>
                <a:spcPts val="0"/>
              </a:spcBef>
              <a:spcAft>
                <a:spcPts val="0"/>
              </a:spcAft>
              <a:buNone/>
              <a:defRPr>
                <a:solidFill>
                  <a:schemeClr val="dk1"/>
                </a:solidFill>
                <a:latin typeface="DM Sans"/>
                <a:ea typeface="DM Sans"/>
                <a:cs typeface="DM Sans"/>
                <a:sym typeface="DM Sans"/>
              </a:defRPr>
            </a:lvl1pPr>
            <a:lvl2pPr lvl="1">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2pPr>
            <a:lvl3pPr lvl="2">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3pPr>
            <a:lvl4pPr lvl="3">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4pPr>
            <a:lvl5pPr lvl="4">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5pPr>
            <a:lvl6pPr lvl="5">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6pPr>
            <a:lvl7pPr lvl="6">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7pPr>
            <a:lvl8pPr lvl="7">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8pPr>
            <a:lvl9pPr lvl="8">
              <a:spcBef>
                <a:spcPts val="0"/>
              </a:spcBef>
              <a:spcAft>
                <a:spcPts val="0"/>
              </a:spcAft>
              <a:buClr>
                <a:schemeClr val="dk1"/>
              </a:buClr>
              <a:buSzPts val="1400"/>
              <a:buFont typeface="DM Sans"/>
              <a:buNone/>
              <a:defRPr>
                <a:solidFill>
                  <a:schemeClr val="dk1"/>
                </a:solidFill>
                <a:latin typeface="DM Sans"/>
                <a:ea typeface="DM Sans"/>
                <a:cs typeface="DM Sans"/>
                <a:sym typeface="DM Sans"/>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95"/>
        <p:cNvGrpSpPr/>
        <p:nvPr/>
      </p:nvGrpSpPr>
      <p:grpSpPr>
        <a:xfrm>
          <a:off x="0" y="0"/>
          <a:ext cx="0" cy="0"/>
          <a:chOff x="0" y="0"/>
          <a:chExt cx="0" cy="0"/>
        </a:xfrm>
      </p:grpSpPr>
      <p:sp>
        <p:nvSpPr>
          <p:cNvPr id="396" name="Google Shape;396;p4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397" name="Google Shape;397;p4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398"/>
        <p:cNvGrpSpPr/>
        <p:nvPr/>
      </p:nvGrpSpPr>
      <p:grpSpPr>
        <a:xfrm>
          <a:off x="0" y="0"/>
          <a:ext cx="0" cy="0"/>
          <a:chOff x="0" y="0"/>
          <a:chExt cx="0" cy="0"/>
        </a:xfrm>
      </p:grpSpPr>
      <p:sp>
        <p:nvSpPr>
          <p:cNvPr id="399" name="Google Shape;399;p4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400"/>
        <p:cNvGrpSpPr/>
        <p:nvPr/>
      </p:nvGrpSpPr>
      <p:grpSpPr>
        <a:xfrm>
          <a:off x="0" y="0"/>
          <a:ext cx="0" cy="0"/>
          <a:chOff x="0" y="0"/>
          <a:chExt cx="0" cy="0"/>
        </a:xfrm>
      </p:grpSpPr>
      <p:sp>
        <p:nvSpPr>
          <p:cNvPr id="401" name="Google Shape;401;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2" name="Google Shape;402;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403"/>
        <p:cNvGrpSpPr/>
        <p:nvPr/>
      </p:nvGrpSpPr>
      <p:grpSpPr>
        <a:xfrm>
          <a:off x="0" y="0"/>
          <a:ext cx="0" cy="0"/>
          <a:chOff x="0" y="0"/>
          <a:chExt cx="0" cy="0"/>
        </a:xfrm>
      </p:grpSpPr>
      <p:sp>
        <p:nvSpPr>
          <p:cNvPr id="404" name="Google Shape;404;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5" name="Google Shape;405;p4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06" name="Google Shape;406;p4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407"/>
        <p:cNvGrpSpPr/>
        <p:nvPr/>
      </p:nvGrpSpPr>
      <p:grpSpPr>
        <a:xfrm>
          <a:off x="0" y="0"/>
          <a:ext cx="0" cy="0"/>
          <a:chOff x="0" y="0"/>
          <a:chExt cx="0" cy="0"/>
        </a:xfrm>
      </p:grpSpPr>
      <p:sp>
        <p:nvSpPr>
          <p:cNvPr id="408" name="Google Shape;40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09"/>
        <p:cNvGrpSpPr/>
        <p:nvPr/>
      </p:nvGrpSpPr>
      <p:grpSpPr>
        <a:xfrm>
          <a:off x="0" y="0"/>
          <a:ext cx="0" cy="0"/>
          <a:chOff x="0" y="0"/>
          <a:chExt cx="0" cy="0"/>
        </a:xfrm>
      </p:grpSpPr>
      <p:sp>
        <p:nvSpPr>
          <p:cNvPr id="410" name="Google Shape;410;p45"/>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11" name="Google Shape;411;p45"/>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12"/>
        <p:cNvGrpSpPr/>
        <p:nvPr/>
      </p:nvGrpSpPr>
      <p:grpSpPr>
        <a:xfrm>
          <a:off x="0" y="0"/>
          <a:ext cx="0" cy="0"/>
          <a:chOff x="0" y="0"/>
          <a:chExt cx="0" cy="0"/>
        </a:xfrm>
      </p:grpSpPr>
      <p:sp>
        <p:nvSpPr>
          <p:cNvPr id="413" name="Google Shape;413;p46"/>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14"/>
        <p:cNvGrpSpPr/>
        <p:nvPr/>
      </p:nvGrpSpPr>
      <p:grpSpPr>
        <a:xfrm>
          <a:off x="0" y="0"/>
          <a:ext cx="0" cy="0"/>
          <a:chOff x="0" y="0"/>
          <a:chExt cx="0" cy="0"/>
        </a:xfrm>
      </p:grpSpPr>
      <p:sp>
        <p:nvSpPr>
          <p:cNvPr id="415" name="Google Shape;415;p47"/>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16" name="Google Shape;416;p47"/>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417" name="Google Shape;417;p47"/>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8"/>
        <p:cNvGrpSpPr/>
        <p:nvPr/>
      </p:nvGrpSpPr>
      <p:grpSpPr>
        <a:xfrm>
          <a:off x="0" y="0"/>
          <a:ext cx="0" cy="0"/>
          <a:chOff x="0" y="0"/>
          <a:chExt cx="0" cy="0"/>
        </a:xfrm>
      </p:grpSpPr>
      <p:sp>
        <p:nvSpPr>
          <p:cNvPr id="419" name="Google Shape;419;p48"/>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000"/>
              <a:buNone/>
              <a:defRPr/>
            </a:lvl1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20"/>
        <p:cNvGrpSpPr/>
        <p:nvPr/>
      </p:nvGrpSpPr>
      <p:grpSpPr>
        <a:xfrm>
          <a:off x="0" y="0"/>
          <a:ext cx="0" cy="0"/>
          <a:chOff x="0" y="0"/>
          <a:chExt cx="0" cy="0"/>
        </a:xfrm>
      </p:grpSpPr>
      <p:sp>
        <p:nvSpPr>
          <p:cNvPr id="421" name="Google Shape;421;p49"/>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22" name="Google Shape;422;p49"/>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2100" algn="ctr">
              <a:spcBef>
                <a:spcPts val="0"/>
              </a:spcBef>
              <a:spcAft>
                <a:spcPts val="0"/>
              </a:spcAft>
              <a:buSzPts val="1000"/>
              <a:buChar char="●"/>
              <a:defRPr/>
            </a:lvl1pPr>
            <a:lvl2pPr marL="914400" lvl="1" indent="-292100" algn="ctr">
              <a:spcBef>
                <a:spcPts val="0"/>
              </a:spcBef>
              <a:spcAft>
                <a:spcPts val="0"/>
              </a:spcAft>
              <a:buSzPts val="1000"/>
              <a:buChar char="○"/>
              <a:defRPr/>
            </a:lvl2pPr>
            <a:lvl3pPr marL="1371600" lvl="2" indent="-292100" algn="ctr">
              <a:spcBef>
                <a:spcPts val="0"/>
              </a:spcBef>
              <a:spcAft>
                <a:spcPts val="0"/>
              </a:spcAft>
              <a:buSzPts val="1000"/>
              <a:buChar char="■"/>
              <a:defRPr/>
            </a:lvl3pPr>
            <a:lvl4pPr marL="1828800" lvl="3" indent="-292100" algn="ctr">
              <a:spcBef>
                <a:spcPts val="0"/>
              </a:spcBef>
              <a:spcAft>
                <a:spcPts val="0"/>
              </a:spcAft>
              <a:buSzPts val="1000"/>
              <a:buChar char="●"/>
              <a:defRPr/>
            </a:lvl4pPr>
            <a:lvl5pPr marL="2286000" lvl="4" indent="-292100" algn="ctr">
              <a:spcBef>
                <a:spcPts val="0"/>
              </a:spcBef>
              <a:spcAft>
                <a:spcPts val="0"/>
              </a:spcAft>
              <a:buSzPts val="1000"/>
              <a:buChar char="○"/>
              <a:defRPr/>
            </a:lvl5pPr>
            <a:lvl6pPr marL="2743200" lvl="5" indent="-292100" algn="ctr">
              <a:spcBef>
                <a:spcPts val="0"/>
              </a:spcBef>
              <a:spcAft>
                <a:spcPts val="0"/>
              </a:spcAft>
              <a:buSzPts val="1000"/>
              <a:buChar char="■"/>
              <a:defRPr/>
            </a:lvl6pPr>
            <a:lvl7pPr marL="3200400" lvl="6" indent="-292100" algn="ctr">
              <a:spcBef>
                <a:spcPts val="0"/>
              </a:spcBef>
              <a:spcAft>
                <a:spcPts val="0"/>
              </a:spcAft>
              <a:buSzPts val="1000"/>
              <a:buChar char="●"/>
              <a:defRPr/>
            </a:lvl7pPr>
            <a:lvl8pPr marL="3657600" lvl="7" indent="-292100" algn="ctr">
              <a:spcBef>
                <a:spcPts val="0"/>
              </a:spcBef>
              <a:spcAft>
                <a:spcPts val="0"/>
              </a:spcAft>
              <a:buSzPts val="1000"/>
              <a:buChar char="○"/>
              <a:defRPr/>
            </a:lvl8pPr>
            <a:lvl9pPr marL="4114800" lvl="8" indent="-292100" algn="ctr">
              <a:spcBef>
                <a:spcPts val="0"/>
              </a:spcBef>
              <a:spcAft>
                <a:spcPts val="0"/>
              </a:spcAft>
              <a:buSzPts val="1000"/>
              <a:buChar char="■"/>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23"/>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24"/>
        <p:cNvGrpSpPr/>
        <p:nvPr/>
      </p:nvGrpSpPr>
      <p:grpSpPr>
        <a:xfrm>
          <a:off x="0" y="0"/>
          <a:ext cx="0" cy="0"/>
          <a:chOff x="0" y="0"/>
          <a:chExt cx="0" cy="0"/>
        </a:xfrm>
      </p:grpSpPr>
      <p:sp>
        <p:nvSpPr>
          <p:cNvPr id="425" name="Google Shape;425;p51"/>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6" name="Google Shape;426;p51"/>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27" name="Google Shape;427;p51"/>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28" name="Google Shape;428;p51"/>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29" name="Google Shape;429;p51"/>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30" name="Google Shape;430;p51"/>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31" name="Google Shape;431;p51"/>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432"/>
        <p:cNvGrpSpPr/>
        <p:nvPr/>
      </p:nvGrpSpPr>
      <p:grpSpPr>
        <a:xfrm>
          <a:off x="0" y="0"/>
          <a:ext cx="0" cy="0"/>
          <a:chOff x="0" y="0"/>
          <a:chExt cx="0" cy="0"/>
        </a:xfrm>
      </p:grpSpPr>
      <p:sp>
        <p:nvSpPr>
          <p:cNvPr id="433" name="Google Shape;433;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4" name="Google Shape;434;p52"/>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435" name="Google Shape;435;p52"/>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436"/>
        <p:cNvGrpSpPr/>
        <p:nvPr/>
      </p:nvGrpSpPr>
      <p:grpSpPr>
        <a:xfrm>
          <a:off x="0" y="0"/>
          <a:ext cx="0" cy="0"/>
          <a:chOff x="0" y="0"/>
          <a:chExt cx="0" cy="0"/>
        </a:xfrm>
      </p:grpSpPr>
      <p:sp>
        <p:nvSpPr>
          <p:cNvPr id="437" name="Google Shape;437;p53"/>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438" name="Google Shape;438;p53"/>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439" name="Google Shape;439;p53"/>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40" name="Google Shape;440;p53"/>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41" name="Google Shape;441;p53"/>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442"/>
        <p:cNvGrpSpPr/>
        <p:nvPr/>
      </p:nvGrpSpPr>
      <p:grpSpPr>
        <a:xfrm>
          <a:off x="0" y="0"/>
          <a:ext cx="0" cy="0"/>
          <a:chOff x="0" y="0"/>
          <a:chExt cx="0" cy="0"/>
        </a:xfrm>
      </p:grpSpPr>
      <p:sp>
        <p:nvSpPr>
          <p:cNvPr id="443" name="Google Shape;443;p54"/>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SzPts val="1000"/>
              <a:buChar char="●"/>
              <a:defRPr/>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444" name="Google Shape;444;p54"/>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45" name="Google Shape;445;p54"/>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446" name="Google Shape;446;p54"/>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47" name="Google Shape;447;p54"/>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48" name="Google Shape;448;p54"/>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49" name="Google Shape;449;p54"/>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450"/>
        <p:cNvGrpSpPr/>
        <p:nvPr/>
      </p:nvGrpSpPr>
      <p:grpSpPr>
        <a:xfrm>
          <a:off x="0" y="0"/>
          <a:ext cx="0" cy="0"/>
          <a:chOff x="0" y="0"/>
          <a:chExt cx="0" cy="0"/>
        </a:xfrm>
      </p:grpSpPr>
      <p:sp>
        <p:nvSpPr>
          <p:cNvPr id="451" name="Google Shape;451;p55"/>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2100">
              <a:spcBef>
                <a:spcPts val="800"/>
              </a:spcBef>
              <a:spcAft>
                <a:spcPts val="0"/>
              </a:spcAft>
              <a:buSzPts val="1000"/>
              <a:buChar char="○"/>
              <a:defRPr/>
            </a:lvl2pPr>
            <a:lvl3pPr marL="1371600" lvl="2" indent="-292100">
              <a:spcBef>
                <a:spcPts val="800"/>
              </a:spcBef>
              <a:spcAft>
                <a:spcPts val="0"/>
              </a:spcAft>
              <a:buSzPts val="1000"/>
              <a:buChar char="■"/>
              <a:defRPr/>
            </a:lvl3pPr>
            <a:lvl4pPr marL="1828800" lvl="3" indent="-292100">
              <a:spcBef>
                <a:spcPts val="800"/>
              </a:spcBef>
              <a:spcAft>
                <a:spcPts val="0"/>
              </a:spcAft>
              <a:buSzPts val="1000"/>
              <a:buChar char="●"/>
              <a:defRPr/>
            </a:lvl4pPr>
            <a:lvl5pPr marL="2286000" lvl="4" indent="-292100">
              <a:spcBef>
                <a:spcPts val="800"/>
              </a:spcBef>
              <a:spcAft>
                <a:spcPts val="0"/>
              </a:spcAft>
              <a:buSzPts val="1000"/>
              <a:buChar char="○"/>
              <a:defRPr/>
            </a:lvl5pPr>
            <a:lvl6pPr marL="2743200" lvl="5" indent="-292100">
              <a:spcBef>
                <a:spcPts val="800"/>
              </a:spcBef>
              <a:spcAft>
                <a:spcPts val="0"/>
              </a:spcAft>
              <a:buSzPts val="1000"/>
              <a:buChar char="■"/>
              <a:defRPr/>
            </a:lvl6pPr>
            <a:lvl7pPr marL="3200400" lvl="6" indent="-292100">
              <a:spcBef>
                <a:spcPts val="800"/>
              </a:spcBef>
              <a:spcAft>
                <a:spcPts val="0"/>
              </a:spcAft>
              <a:buSzPts val="1000"/>
              <a:buChar char="●"/>
              <a:defRPr/>
            </a:lvl7pPr>
            <a:lvl8pPr marL="3657600" lvl="7" indent="-292100">
              <a:spcBef>
                <a:spcPts val="800"/>
              </a:spcBef>
              <a:spcAft>
                <a:spcPts val="0"/>
              </a:spcAft>
              <a:buSzPts val="1000"/>
              <a:buChar char="○"/>
              <a:defRPr/>
            </a:lvl8pPr>
            <a:lvl9pPr marL="4114800" lvl="8" indent="-292100">
              <a:spcBef>
                <a:spcPts val="800"/>
              </a:spcBef>
              <a:spcAft>
                <a:spcPts val="800"/>
              </a:spcAft>
              <a:buSzPts val="1000"/>
              <a:buChar char="■"/>
              <a:defRPr/>
            </a:lvl9pPr>
          </a:lstStyle>
          <a:p>
            <a:endParaRPr/>
          </a:p>
        </p:txBody>
      </p:sp>
      <p:sp>
        <p:nvSpPr>
          <p:cNvPr id="452" name="Google Shape;452;p55"/>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53" name="Google Shape;453;p55"/>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54" name="Google Shape;454;p55"/>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455" name="Google Shape;455;p55"/>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456" name="Google Shape;456;p55"/>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57" name="Google Shape;457;p55"/>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58" name="Google Shape;458;p55"/>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459" name="Google Shape;459;p55"/>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460"/>
        <p:cNvGrpSpPr/>
        <p:nvPr/>
      </p:nvGrpSpPr>
      <p:grpSpPr>
        <a:xfrm>
          <a:off x="0" y="0"/>
          <a:ext cx="0" cy="0"/>
          <a:chOff x="0" y="0"/>
          <a:chExt cx="0" cy="0"/>
        </a:xfrm>
      </p:grpSpPr>
      <p:sp>
        <p:nvSpPr>
          <p:cNvPr id="461" name="Google Shape;461;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2" name="Google Shape;462;p56"/>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463"/>
        <p:cNvGrpSpPr/>
        <p:nvPr/>
      </p:nvGrpSpPr>
      <p:grpSpPr>
        <a:xfrm>
          <a:off x="0" y="0"/>
          <a:ext cx="0" cy="0"/>
          <a:chOff x="0" y="0"/>
          <a:chExt cx="0" cy="0"/>
        </a:xfrm>
      </p:grpSpPr>
      <p:sp>
        <p:nvSpPr>
          <p:cNvPr id="464" name="Google Shape;464;p57"/>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465" name="Google Shape;465;p57"/>
          <p:cNvSpPr>
            <a:spLocks noGrp="1"/>
          </p:cNvSpPr>
          <p:nvPr>
            <p:ph type="pic" idx="2"/>
          </p:nvPr>
        </p:nvSpPr>
        <p:spPr>
          <a:xfrm>
            <a:off x="4804825" y="1133300"/>
            <a:ext cx="4027500" cy="2392800"/>
          </a:xfrm>
          <a:prstGeom prst="rect">
            <a:avLst/>
          </a:prstGeom>
          <a:noFill/>
          <a:ln>
            <a:noFill/>
          </a:ln>
        </p:spPr>
      </p:sp>
      <p:sp>
        <p:nvSpPr>
          <p:cNvPr id="466" name="Google Shape;466;p57"/>
          <p:cNvSpPr>
            <a:spLocks noGrp="1"/>
          </p:cNvSpPr>
          <p:nvPr>
            <p:ph type="pic" idx="3"/>
          </p:nvPr>
        </p:nvSpPr>
        <p:spPr>
          <a:xfrm>
            <a:off x="311725" y="1133300"/>
            <a:ext cx="4027500" cy="2392800"/>
          </a:xfrm>
          <a:prstGeom prst="rect">
            <a:avLst/>
          </a:prstGeom>
          <a:noFill/>
          <a:ln>
            <a:noFill/>
          </a:ln>
        </p:spPr>
      </p:sp>
      <p:sp>
        <p:nvSpPr>
          <p:cNvPr id="467" name="Google Shape;467;p57"/>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68" name="Google Shape;468;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9" name="Google Shape;469;p57"/>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70" name="Google Shape;470;p57"/>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471"/>
        <p:cNvGrpSpPr/>
        <p:nvPr/>
      </p:nvGrpSpPr>
      <p:grpSpPr>
        <a:xfrm>
          <a:off x="0" y="0"/>
          <a:ext cx="0" cy="0"/>
          <a:chOff x="0" y="0"/>
          <a:chExt cx="0" cy="0"/>
        </a:xfrm>
      </p:grpSpPr>
      <p:sp>
        <p:nvSpPr>
          <p:cNvPr id="472" name="Google Shape;472;p58"/>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473" name="Google Shape;473;p58"/>
          <p:cNvSpPr>
            <a:spLocks noGrp="1"/>
          </p:cNvSpPr>
          <p:nvPr>
            <p:ph type="pic" idx="2"/>
          </p:nvPr>
        </p:nvSpPr>
        <p:spPr>
          <a:xfrm>
            <a:off x="6205225" y="1128325"/>
            <a:ext cx="2627100" cy="2273100"/>
          </a:xfrm>
          <a:prstGeom prst="rect">
            <a:avLst/>
          </a:prstGeom>
          <a:noFill/>
          <a:ln>
            <a:noFill/>
          </a:ln>
        </p:spPr>
      </p:sp>
      <p:sp>
        <p:nvSpPr>
          <p:cNvPr id="474" name="Google Shape;474;p58"/>
          <p:cNvSpPr>
            <a:spLocks noGrp="1"/>
          </p:cNvSpPr>
          <p:nvPr>
            <p:ph type="pic" idx="3"/>
          </p:nvPr>
        </p:nvSpPr>
        <p:spPr>
          <a:xfrm>
            <a:off x="311725" y="1128325"/>
            <a:ext cx="2627100" cy="2273100"/>
          </a:xfrm>
          <a:prstGeom prst="rect">
            <a:avLst/>
          </a:prstGeom>
          <a:noFill/>
          <a:ln>
            <a:noFill/>
          </a:ln>
        </p:spPr>
      </p:sp>
      <p:sp>
        <p:nvSpPr>
          <p:cNvPr id="475" name="Google Shape;475;p58"/>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6" name="Google Shape;476;p58"/>
          <p:cNvSpPr>
            <a:spLocks noGrp="1"/>
          </p:cNvSpPr>
          <p:nvPr>
            <p:ph type="pic" idx="5"/>
          </p:nvPr>
        </p:nvSpPr>
        <p:spPr>
          <a:xfrm>
            <a:off x="3255250" y="1128325"/>
            <a:ext cx="2627100" cy="2273100"/>
          </a:xfrm>
          <a:prstGeom prst="rect">
            <a:avLst/>
          </a:prstGeom>
          <a:noFill/>
          <a:ln>
            <a:noFill/>
          </a:ln>
        </p:spPr>
      </p:sp>
      <p:sp>
        <p:nvSpPr>
          <p:cNvPr id="477" name="Google Shape;477;p58"/>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78" name="Google Shape;478;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9" name="Google Shape;479;p58"/>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80" name="Google Shape;480;p58"/>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481" name="Google Shape;481;p58"/>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482"/>
        <p:cNvGrpSpPr/>
        <p:nvPr/>
      </p:nvGrpSpPr>
      <p:grpSpPr>
        <a:xfrm>
          <a:off x="0" y="0"/>
          <a:ext cx="0" cy="0"/>
          <a:chOff x="0" y="0"/>
          <a:chExt cx="0" cy="0"/>
        </a:xfrm>
      </p:grpSpPr>
      <p:sp>
        <p:nvSpPr>
          <p:cNvPr id="483" name="Google Shape;483;p59"/>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484"/>
        <p:cNvGrpSpPr/>
        <p:nvPr/>
      </p:nvGrpSpPr>
      <p:grpSpPr>
        <a:xfrm>
          <a:off x="0" y="0"/>
          <a:ext cx="0" cy="0"/>
          <a:chOff x="0" y="0"/>
          <a:chExt cx="0" cy="0"/>
        </a:xfrm>
      </p:grpSpPr>
      <p:sp>
        <p:nvSpPr>
          <p:cNvPr id="485" name="Google Shape;485;p60"/>
          <p:cNvSpPr>
            <a:spLocks noGrp="1"/>
          </p:cNvSpPr>
          <p:nvPr>
            <p:ph type="pic" idx="2"/>
          </p:nvPr>
        </p:nvSpPr>
        <p:spPr>
          <a:xfrm>
            <a:off x="3389600" y="118913"/>
            <a:ext cx="1643700" cy="1535100"/>
          </a:xfrm>
          <a:prstGeom prst="rect">
            <a:avLst/>
          </a:prstGeom>
          <a:noFill/>
          <a:ln>
            <a:noFill/>
          </a:ln>
        </p:spPr>
      </p:sp>
      <p:sp>
        <p:nvSpPr>
          <p:cNvPr id="486" name="Google Shape;486;p60"/>
          <p:cNvSpPr>
            <a:spLocks noGrp="1"/>
          </p:cNvSpPr>
          <p:nvPr>
            <p:ph type="pic" idx="3"/>
          </p:nvPr>
        </p:nvSpPr>
        <p:spPr>
          <a:xfrm>
            <a:off x="5195935" y="118913"/>
            <a:ext cx="1643700" cy="1535100"/>
          </a:xfrm>
          <a:prstGeom prst="rect">
            <a:avLst/>
          </a:prstGeom>
          <a:noFill/>
          <a:ln>
            <a:noFill/>
          </a:ln>
        </p:spPr>
      </p:sp>
      <p:sp>
        <p:nvSpPr>
          <p:cNvPr id="487" name="Google Shape;487;p60"/>
          <p:cNvSpPr>
            <a:spLocks noGrp="1"/>
          </p:cNvSpPr>
          <p:nvPr>
            <p:ph type="pic" idx="4"/>
          </p:nvPr>
        </p:nvSpPr>
        <p:spPr>
          <a:xfrm>
            <a:off x="7002270" y="118913"/>
            <a:ext cx="1643700" cy="1535100"/>
          </a:xfrm>
          <a:prstGeom prst="rect">
            <a:avLst/>
          </a:prstGeom>
          <a:noFill/>
          <a:ln>
            <a:noFill/>
          </a:ln>
        </p:spPr>
      </p:sp>
      <p:sp>
        <p:nvSpPr>
          <p:cNvPr id="488" name="Google Shape;488;p60"/>
          <p:cNvSpPr>
            <a:spLocks noGrp="1"/>
          </p:cNvSpPr>
          <p:nvPr>
            <p:ph type="pic" idx="5"/>
          </p:nvPr>
        </p:nvSpPr>
        <p:spPr>
          <a:xfrm>
            <a:off x="3389588" y="1804212"/>
            <a:ext cx="1643700" cy="1535100"/>
          </a:xfrm>
          <a:prstGeom prst="rect">
            <a:avLst/>
          </a:prstGeom>
          <a:noFill/>
          <a:ln>
            <a:noFill/>
          </a:ln>
        </p:spPr>
      </p:sp>
      <p:sp>
        <p:nvSpPr>
          <p:cNvPr id="489" name="Google Shape;489;p60"/>
          <p:cNvSpPr>
            <a:spLocks noGrp="1"/>
          </p:cNvSpPr>
          <p:nvPr>
            <p:ph type="pic" idx="6"/>
          </p:nvPr>
        </p:nvSpPr>
        <p:spPr>
          <a:xfrm>
            <a:off x="5195922" y="1804212"/>
            <a:ext cx="1643700" cy="1535100"/>
          </a:xfrm>
          <a:prstGeom prst="rect">
            <a:avLst/>
          </a:prstGeom>
          <a:noFill/>
          <a:ln>
            <a:noFill/>
          </a:ln>
        </p:spPr>
      </p:sp>
      <p:sp>
        <p:nvSpPr>
          <p:cNvPr id="490" name="Google Shape;490;p60"/>
          <p:cNvSpPr>
            <a:spLocks noGrp="1"/>
          </p:cNvSpPr>
          <p:nvPr>
            <p:ph type="pic" idx="7"/>
          </p:nvPr>
        </p:nvSpPr>
        <p:spPr>
          <a:xfrm>
            <a:off x="7002257" y="1804212"/>
            <a:ext cx="1643700" cy="1535100"/>
          </a:xfrm>
          <a:prstGeom prst="rect">
            <a:avLst/>
          </a:prstGeom>
          <a:noFill/>
          <a:ln>
            <a:noFill/>
          </a:ln>
        </p:spPr>
      </p:sp>
      <p:sp>
        <p:nvSpPr>
          <p:cNvPr id="491" name="Google Shape;491;p60"/>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2" name="Google Shape;492;p60"/>
          <p:cNvSpPr>
            <a:spLocks noGrp="1"/>
          </p:cNvSpPr>
          <p:nvPr>
            <p:ph type="pic" idx="8"/>
          </p:nvPr>
        </p:nvSpPr>
        <p:spPr>
          <a:xfrm>
            <a:off x="3389588" y="3489487"/>
            <a:ext cx="1643700" cy="1535100"/>
          </a:xfrm>
          <a:prstGeom prst="rect">
            <a:avLst/>
          </a:prstGeom>
          <a:noFill/>
          <a:ln>
            <a:noFill/>
          </a:ln>
        </p:spPr>
      </p:sp>
      <p:sp>
        <p:nvSpPr>
          <p:cNvPr id="493" name="Google Shape;493;p60"/>
          <p:cNvSpPr>
            <a:spLocks noGrp="1"/>
          </p:cNvSpPr>
          <p:nvPr>
            <p:ph type="pic" idx="9"/>
          </p:nvPr>
        </p:nvSpPr>
        <p:spPr>
          <a:xfrm>
            <a:off x="5195922" y="3489487"/>
            <a:ext cx="1643700" cy="1535100"/>
          </a:xfrm>
          <a:prstGeom prst="rect">
            <a:avLst/>
          </a:prstGeom>
          <a:noFill/>
          <a:ln>
            <a:noFill/>
          </a:ln>
        </p:spPr>
      </p:sp>
      <p:sp>
        <p:nvSpPr>
          <p:cNvPr id="494" name="Google Shape;494;p60"/>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lank 1">
  <p:cSld name="BLANK_2">
    <p:spTree>
      <p:nvGrpSpPr>
        <p:cNvPr id="1" name="Shape 495"/>
        <p:cNvGrpSpPr/>
        <p:nvPr/>
      </p:nvGrpSpPr>
      <p:grpSpPr>
        <a:xfrm>
          <a:off x="0" y="0"/>
          <a:ext cx="0" cy="0"/>
          <a:chOff x="0" y="0"/>
          <a:chExt cx="0" cy="0"/>
        </a:xfrm>
      </p:grpSpPr>
      <p:sp>
        <p:nvSpPr>
          <p:cNvPr id="496" name="Google Shape;496;p61"/>
          <p:cNvSpPr txBox="1">
            <a:spLocks noGrp="1"/>
          </p:cNvSpPr>
          <p:nvPr>
            <p:ph type="dt" idx="10"/>
          </p:nvPr>
        </p:nvSpPr>
        <p:spPr>
          <a:xfrm>
            <a:off x="415636" y="4206408"/>
            <a:ext cx="1939500" cy="241500"/>
          </a:xfrm>
          <a:prstGeom prst="rect">
            <a:avLst/>
          </a:prstGeom>
          <a:noFill/>
          <a:ln>
            <a:noFill/>
          </a:ln>
        </p:spPr>
        <p:txBody>
          <a:bodyPr spcFirstLastPara="1" wrap="square" lIns="75575" tIns="37775" rIns="75575" bIns="37775" anchor="ctr" anchorCtr="0">
            <a:noAutofit/>
          </a:bodyPr>
          <a:lstStyle>
            <a:lvl1pPr lvl="0" algn="l">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a:endParaRPr/>
          </a:p>
        </p:txBody>
      </p:sp>
      <p:sp>
        <p:nvSpPr>
          <p:cNvPr id="497" name="Google Shape;497;p61"/>
          <p:cNvSpPr txBox="1">
            <a:spLocks noGrp="1"/>
          </p:cNvSpPr>
          <p:nvPr>
            <p:ph type="ftr" idx="11"/>
          </p:nvPr>
        </p:nvSpPr>
        <p:spPr>
          <a:xfrm>
            <a:off x="2840182" y="4206408"/>
            <a:ext cx="2632500" cy="241500"/>
          </a:xfrm>
          <a:prstGeom prst="rect">
            <a:avLst/>
          </a:prstGeom>
          <a:noFill/>
          <a:ln>
            <a:noFill/>
          </a:ln>
        </p:spPr>
        <p:txBody>
          <a:bodyPr spcFirstLastPara="1" wrap="square" lIns="75575" tIns="37775" rIns="75575" bIns="37775" anchor="ctr" anchorCtr="0">
            <a:noAutofit/>
          </a:bodyPr>
          <a:lstStyle>
            <a:lvl1pPr lvl="0" algn="ctr">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a:endParaRPr/>
          </a:p>
        </p:txBody>
      </p:sp>
      <p:sp>
        <p:nvSpPr>
          <p:cNvPr id="498" name="Google Shape;498;p61"/>
          <p:cNvSpPr txBox="1">
            <a:spLocks noGrp="1"/>
          </p:cNvSpPr>
          <p:nvPr>
            <p:ph type="sldNum" idx="12"/>
          </p:nvPr>
        </p:nvSpPr>
        <p:spPr>
          <a:xfrm>
            <a:off x="5957455" y="4206408"/>
            <a:ext cx="1939500" cy="241500"/>
          </a:xfrm>
          <a:prstGeom prst="rect">
            <a:avLst/>
          </a:prstGeom>
          <a:noFill/>
          <a:ln>
            <a:noFill/>
          </a:ln>
        </p:spPr>
        <p:txBody>
          <a:bodyPr spcFirstLastPara="1" wrap="square" lIns="75575" tIns="37775" rIns="75575" bIns="37775" anchor="ctr" anchorCtr="0">
            <a:noAutofit/>
          </a:bodyPr>
          <a:lstStyle>
            <a:lvl1pPr marL="0" lvl="0" indent="0" algn="r">
              <a:spcBef>
                <a:spcPts val="0"/>
              </a:spcBef>
              <a:buNone/>
              <a:defRPr sz="1200"/>
            </a:lvl1pPr>
            <a:lvl2pPr marL="0" lvl="1" indent="0" algn="r">
              <a:spcBef>
                <a:spcPts val="0"/>
              </a:spcBef>
              <a:buNone/>
              <a:defRPr sz="1200"/>
            </a:lvl2pPr>
            <a:lvl3pPr marL="0" lvl="2" indent="0" algn="r">
              <a:spcBef>
                <a:spcPts val="0"/>
              </a:spcBef>
              <a:buNone/>
              <a:defRPr sz="1200"/>
            </a:lvl3pPr>
            <a:lvl4pPr marL="0" lvl="3" indent="0" algn="r">
              <a:spcBef>
                <a:spcPts val="0"/>
              </a:spcBef>
              <a:buNone/>
              <a:defRPr sz="1200"/>
            </a:lvl4pPr>
            <a:lvl5pPr marL="0" lvl="4" indent="0" algn="r">
              <a:spcBef>
                <a:spcPts val="0"/>
              </a:spcBef>
              <a:buNone/>
              <a:defRPr sz="1200"/>
            </a:lvl5pPr>
            <a:lvl6pPr marL="0" lvl="5" indent="0" algn="r">
              <a:spcBef>
                <a:spcPts val="0"/>
              </a:spcBef>
              <a:buNone/>
              <a:defRPr sz="1200"/>
            </a:lvl6pPr>
            <a:lvl7pPr marL="0" lvl="6" indent="0" algn="r">
              <a:spcBef>
                <a:spcPts val="0"/>
              </a:spcBef>
              <a:buNone/>
              <a:defRPr sz="1200"/>
            </a:lvl7pPr>
            <a:lvl8pPr marL="0" lvl="7" indent="0" algn="r">
              <a:spcBef>
                <a:spcPts val="0"/>
              </a:spcBef>
              <a:buNone/>
              <a:defRPr sz="1200"/>
            </a:lvl8pPr>
            <a:lvl9pPr marL="0" lvl="8" indent="0" algn="r">
              <a:spcBef>
                <a:spcPts val="0"/>
              </a:spcBef>
              <a:buNone/>
              <a:defRPr sz="12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2">
  <p:cSld name="BLANK_3">
    <p:spTree>
      <p:nvGrpSpPr>
        <p:cNvPr id="1" name="Shape 499"/>
        <p:cNvGrpSpPr/>
        <p:nvPr/>
      </p:nvGrpSpPr>
      <p:grpSpPr>
        <a:xfrm>
          <a:off x="0" y="0"/>
          <a:ext cx="0" cy="0"/>
          <a:chOff x="0" y="0"/>
          <a:chExt cx="0" cy="0"/>
        </a:xfrm>
      </p:grpSpPr>
      <p:sp>
        <p:nvSpPr>
          <p:cNvPr id="500" name="Google Shape;500;p62"/>
          <p:cNvSpPr txBox="1">
            <a:spLocks noGrp="1"/>
          </p:cNvSpPr>
          <p:nvPr>
            <p:ph type="dt" idx="10"/>
          </p:nvPr>
        </p:nvSpPr>
        <p:spPr>
          <a:xfrm>
            <a:off x="415636" y="4206408"/>
            <a:ext cx="1939500" cy="241500"/>
          </a:xfrm>
          <a:prstGeom prst="rect">
            <a:avLst/>
          </a:prstGeom>
          <a:noFill/>
          <a:ln>
            <a:noFill/>
          </a:ln>
        </p:spPr>
        <p:txBody>
          <a:bodyPr spcFirstLastPara="1" wrap="square" lIns="75575" tIns="37775" rIns="75575" bIns="37775" anchor="ctr" anchorCtr="0">
            <a:noAutofit/>
          </a:bodyPr>
          <a:lstStyle>
            <a:lvl1pPr lvl="0" algn="l">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a:endParaRPr/>
          </a:p>
        </p:txBody>
      </p:sp>
      <p:sp>
        <p:nvSpPr>
          <p:cNvPr id="501" name="Google Shape;501;p62"/>
          <p:cNvSpPr txBox="1">
            <a:spLocks noGrp="1"/>
          </p:cNvSpPr>
          <p:nvPr>
            <p:ph type="ftr" idx="11"/>
          </p:nvPr>
        </p:nvSpPr>
        <p:spPr>
          <a:xfrm>
            <a:off x="2840182" y="4206408"/>
            <a:ext cx="2632500" cy="241500"/>
          </a:xfrm>
          <a:prstGeom prst="rect">
            <a:avLst/>
          </a:prstGeom>
          <a:noFill/>
          <a:ln>
            <a:noFill/>
          </a:ln>
        </p:spPr>
        <p:txBody>
          <a:bodyPr spcFirstLastPara="1" wrap="square" lIns="75575" tIns="37775" rIns="75575" bIns="37775" anchor="ctr" anchorCtr="0">
            <a:noAutofit/>
          </a:bodyPr>
          <a:lstStyle>
            <a:lvl1pPr lvl="0" algn="ctr">
              <a:spcBef>
                <a:spcPts val="0"/>
              </a:spcBef>
              <a:spcAft>
                <a:spcPts val="0"/>
              </a:spcAft>
              <a:buSzPts val="1200"/>
              <a:buNone/>
              <a:defRPr sz="1200"/>
            </a:lvl1pPr>
            <a:lvl2pPr lvl="1" algn="l">
              <a:spcBef>
                <a:spcPts val="0"/>
              </a:spcBef>
              <a:spcAft>
                <a:spcPts val="0"/>
              </a:spcAft>
              <a:buSzPts val="1200"/>
              <a:buNone/>
              <a:defRPr sz="1200"/>
            </a:lvl2pPr>
            <a:lvl3pPr lvl="2" algn="l">
              <a:spcBef>
                <a:spcPts val="0"/>
              </a:spcBef>
              <a:spcAft>
                <a:spcPts val="0"/>
              </a:spcAft>
              <a:buSzPts val="1200"/>
              <a:buNone/>
              <a:defRPr sz="1200"/>
            </a:lvl3pPr>
            <a:lvl4pPr lvl="3" algn="l">
              <a:spcBef>
                <a:spcPts val="0"/>
              </a:spcBef>
              <a:spcAft>
                <a:spcPts val="0"/>
              </a:spcAft>
              <a:buSzPts val="1200"/>
              <a:buNone/>
              <a:defRPr sz="1200"/>
            </a:lvl4pPr>
            <a:lvl5pPr lvl="4" algn="l">
              <a:spcBef>
                <a:spcPts val="0"/>
              </a:spcBef>
              <a:spcAft>
                <a:spcPts val="0"/>
              </a:spcAft>
              <a:buSzPts val="1200"/>
              <a:buNone/>
              <a:defRPr sz="1200"/>
            </a:lvl5pPr>
            <a:lvl6pPr lvl="5" algn="l">
              <a:spcBef>
                <a:spcPts val="0"/>
              </a:spcBef>
              <a:spcAft>
                <a:spcPts val="0"/>
              </a:spcAft>
              <a:buSzPts val="1200"/>
              <a:buNone/>
              <a:defRPr sz="1200"/>
            </a:lvl6pPr>
            <a:lvl7pPr lvl="6" algn="l">
              <a:spcBef>
                <a:spcPts val="0"/>
              </a:spcBef>
              <a:spcAft>
                <a:spcPts val="0"/>
              </a:spcAft>
              <a:buSzPts val="1200"/>
              <a:buNone/>
              <a:defRPr sz="1200"/>
            </a:lvl7pPr>
            <a:lvl8pPr lvl="7" algn="l">
              <a:spcBef>
                <a:spcPts val="0"/>
              </a:spcBef>
              <a:spcAft>
                <a:spcPts val="0"/>
              </a:spcAft>
              <a:buSzPts val="1200"/>
              <a:buNone/>
              <a:defRPr sz="1200"/>
            </a:lvl8pPr>
            <a:lvl9pPr lvl="8" algn="l">
              <a:spcBef>
                <a:spcPts val="0"/>
              </a:spcBef>
              <a:spcAft>
                <a:spcPts val="0"/>
              </a:spcAft>
              <a:buSzPts val="1200"/>
              <a:buNone/>
              <a:defRPr sz="1200"/>
            </a:lvl9pPr>
          </a:lstStyle>
          <a:p>
            <a:endParaRPr/>
          </a:p>
        </p:txBody>
      </p:sp>
      <p:sp>
        <p:nvSpPr>
          <p:cNvPr id="502" name="Google Shape;502;p62"/>
          <p:cNvSpPr txBox="1">
            <a:spLocks noGrp="1"/>
          </p:cNvSpPr>
          <p:nvPr>
            <p:ph type="sldNum" idx="12"/>
          </p:nvPr>
        </p:nvSpPr>
        <p:spPr>
          <a:xfrm>
            <a:off x="5957455" y="4206408"/>
            <a:ext cx="1939500" cy="241500"/>
          </a:xfrm>
          <a:prstGeom prst="rect">
            <a:avLst/>
          </a:prstGeom>
          <a:noFill/>
          <a:ln>
            <a:noFill/>
          </a:ln>
        </p:spPr>
        <p:txBody>
          <a:bodyPr spcFirstLastPara="1" wrap="square" lIns="75575" tIns="37775" rIns="75575" bIns="37775" anchor="ctr" anchorCtr="0">
            <a:noAutofit/>
          </a:bodyPr>
          <a:lstStyle>
            <a:lvl1pPr marL="0" lvl="0" indent="0" algn="r">
              <a:spcBef>
                <a:spcPts val="0"/>
              </a:spcBef>
              <a:buNone/>
              <a:defRPr sz="1200"/>
            </a:lvl1pPr>
            <a:lvl2pPr marL="0" lvl="1" indent="0" algn="r">
              <a:spcBef>
                <a:spcPts val="0"/>
              </a:spcBef>
              <a:buNone/>
              <a:defRPr sz="1200"/>
            </a:lvl2pPr>
            <a:lvl3pPr marL="0" lvl="2" indent="0" algn="r">
              <a:spcBef>
                <a:spcPts val="0"/>
              </a:spcBef>
              <a:buNone/>
              <a:defRPr sz="1200"/>
            </a:lvl3pPr>
            <a:lvl4pPr marL="0" lvl="3" indent="0" algn="r">
              <a:spcBef>
                <a:spcPts val="0"/>
              </a:spcBef>
              <a:buNone/>
              <a:defRPr sz="1200"/>
            </a:lvl4pPr>
            <a:lvl5pPr marL="0" lvl="4" indent="0" algn="r">
              <a:spcBef>
                <a:spcPts val="0"/>
              </a:spcBef>
              <a:buNone/>
              <a:defRPr sz="1200"/>
            </a:lvl5pPr>
            <a:lvl6pPr marL="0" lvl="5" indent="0" algn="r">
              <a:spcBef>
                <a:spcPts val="0"/>
              </a:spcBef>
              <a:buNone/>
              <a:defRPr sz="1200"/>
            </a:lvl6pPr>
            <a:lvl7pPr marL="0" lvl="6" indent="0" algn="r">
              <a:spcBef>
                <a:spcPts val="0"/>
              </a:spcBef>
              <a:buNone/>
              <a:defRPr sz="1200"/>
            </a:lvl7pPr>
            <a:lvl8pPr marL="0" lvl="7" indent="0" algn="r">
              <a:spcBef>
                <a:spcPts val="0"/>
              </a:spcBef>
              <a:buNone/>
              <a:defRPr sz="1200"/>
            </a:lvl8pPr>
            <a:lvl9pPr marL="0" lvl="8" indent="0" algn="r">
              <a:spcBef>
                <a:spcPts val="0"/>
              </a:spcBef>
              <a:buNone/>
              <a:defRPr sz="1200"/>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ver Background">
  <p:cSld name="CUSTOM">
    <p:bg>
      <p:bgPr>
        <a:solidFill>
          <a:schemeClr val="dk2"/>
        </a:solidFill>
        <a:effectLst/>
      </p:bgPr>
    </p:bg>
    <p:spTree>
      <p:nvGrpSpPr>
        <p:cNvPr id="1" name="Shape 507"/>
        <p:cNvGrpSpPr/>
        <p:nvPr/>
      </p:nvGrpSpPr>
      <p:grpSpPr>
        <a:xfrm>
          <a:off x="0" y="0"/>
          <a:ext cx="0" cy="0"/>
          <a:chOff x="0" y="0"/>
          <a:chExt cx="0" cy="0"/>
        </a:xfrm>
      </p:grpSpPr>
      <p:sp>
        <p:nvSpPr>
          <p:cNvPr id="508" name="Google Shape;508;p64"/>
          <p:cNvSpPr/>
          <p:nvPr/>
        </p:nvSpPr>
        <p:spPr>
          <a:xfrm>
            <a:off x="-2450" y="486600"/>
            <a:ext cx="9144000" cy="46569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cxnSp>
        <p:nvCxnSpPr>
          <p:cNvPr id="509" name="Google Shape;509;p64"/>
          <p:cNvCxnSpPr/>
          <p:nvPr/>
        </p:nvCxnSpPr>
        <p:spPr>
          <a:xfrm rot="10800000">
            <a:off x="593700" y="3671900"/>
            <a:ext cx="7948200" cy="0"/>
          </a:xfrm>
          <a:prstGeom prst="straightConnector1">
            <a:avLst/>
          </a:prstGeom>
          <a:noFill/>
          <a:ln w="9525" cap="flat" cmpd="sng">
            <a:solidFill>
              <a:schemeClr val="dk1"/>
            </a:solidFill>
            <a:prstDash val="solid"/>
            <a:round/>
            <a:headEnd type="none" w="sm" len="sm"/>
            <a:tailEnd type="none" w="sm" len="sm"/>
          </a:ln>
        </p:spPr>
      </p:cxnSp>
      <p:sp>
        <p:nvSpPr>
          <p:cNvPr id="510" name="Google Shape;510;p64"/>
          <p:cNvSpPr txBox="1">
            <a:spLocks noGrp="1"/>
          </p:cNvSpPr>
          <p:nvPr>
            <p:ph type="title"/>
          </p:nvPr>
        </p:nvSpPr>
        <p:spPr>
          <a:xfrm>
            <a:off x="593175" y="486000"/>
            <a:ext cx="7916400" cy="2743200"/>
          </a:xfrm>
          <a:prstGeom prst="rect">
            <a:avLst/>
          </a:prstGeom>
        </p:spPr>
        <p:txBody>
          <a:bodyPr spcFirstLastPara="1" wrap="square" lIns="0" tIns="0" rIns="0" bIns="0" anchor="b" anchorCtr="0">
            <a:noAutofit/>
          </a:bodyPr>
          <a:lstStyle>
            <a:lvl1pPr lvl="0">
              <a:lnSpc>
                <a:spcPct val="80000"/>
              </a:lnSpc>
              <a:spcBef>
                <a:spcPts val="0"/>
              </a:spcBef>
              <a:spcAft>
                <a:spcPts val="0"/>
              </a:spcAft>
              <a:buSzPts val="8000"/>
              <a:buFont typeface="Neuton Light"/>
              <a:buNone/>
              <a:defRPr sz="8000"/>
            </a:lvl1pPr>
            <a:lvl2pPr lvl="1">
              <a:lnSpc>
                <a:spcPct val="80000"/>
              </a:lnSpc>
              <a:spcBef>
                <a:spcPts val="0"/>
              </a:spcBef>
              <a:spcAft>
                <a:spcPts val="0"/>
              </a:spcAft>
              <a:buSzPts val="5000"/>
              <a:buFont typeface="Neuton Light"/>
              <a:buNone/>
              <a:defRPr sz="5000"/>
            </a:lvl2pPr>
            <a:lvl3pPr lvl="2">
              <a:lnSpc>
                <a:spcPct val="80000"/>
              </a:lnSpc>
              <a:spcBef>
                <a:spcPts val="0"/>
              </a:spcBef>
              <a:spcAft>
                <a:spcPts val="0"/>
              </a:spcAft>
              <a:buSzPts val="5000"/>
              <a:buFont typeface="Neuton Light"/>
              <a:buNone/>
              <a:defRPr sz="5000"/>
            </a:lvl3pPr>
            <a:lvl4pPr lvl="3">
              <a:lnSpc>
                <a:spcPct val="80000"/>
              </a:lnSpc>
              <a:spcBef>
                <a:spcPts val="0"/>
              </a:spcBef>
              <a:spcAft>
                <a:spcPts val="0"/>
              </a:spcAft>
              <a:buSzPts val="5000"/>
              <a:buFont typeface="Neuton Light"/>
              <a:buNone/>
              <a:defRPr sz="5000"/>
            </a:lvl4pPr>
            <a:lvl5pPr lvl="4">
              <a:lnSpc>
                <a:spcPct val="80000"/>
              </a:lnSpc>
              <a:spcBef>
                <a:spcPts val="0"/>
              </a:spcBef>
              <a:spcAft>
                <a:spcPts val="0"/>
              </a:spcAft>
              <a:buSzPts val="5000"/>
              <a:buFont typeface="Neuton Light"/>
              <a:buNone/>
              <a:defRPr sz="5000"/>
            </a:lvl5pPr>
            <a:lvl6pPr lvl="5">
              <a:lnSpc>
                <a:spcPct val="80000"/>
              </a:lnSpc>
              <a:spcBef>
                <a:spcPts val="0"/>
              </a:spcBef>
              <a:spcAft>
                <a:spcPts val="0"/>
              </a:spcAft>
              <a:buSzPts val="5000"/>
              <a:buFont typeface="Neuton Light"/>
              <a:buNone/>
              <a:defRPr sz="5000"/>
            </a:lvl6pPr>
            <a:lvl7pPr lvl="6">
              <a:lnSpc>
                <a:spcPct val="80000"/>
              </a:lnSpc>
              <a:spcBef>
                <a:spcPts val="0"/>
              </a:spcBef>
              <a:spcAft>
                <a:spcPts val="0"/>
              </a:spcAft>
              <a:buSzPts val="5000"/>
              <a:buFont typeface="Neuton Light"/>
              <a:buNone/>
              <a:defRPr sz="5000"/>
            </a:lvl7pPr>
            <a:lvl8pPr lvl="7">
              <a:lnSpc>
                <a:spcPct val="80000"/>
              </a:lnSpc>
              <a:spcBef>
                <a:spcPts val="0"/>
              </a:spcBef>
              <a:spcAft>
                <a:spcPts val="0"/>
              </a:spcAft>
              <a:buSzPts val="5000"/>
              <a:buFont typeface="Neuton Light"/>
              <a:buNone/>
              <a:defRPr sz="5000"/>
            </a:lvl8pPr>
            <a:lvl9pPr lvl="8">
              <a:lnSpc>
                <a:spcPct val="80000"/>
              </a:lnSpc>
              <a:spcBef>
                <a:spcPts val="0"/>
              </a:spcBef>
              <a:spcAft>
                <a:spcPts val="0"/>
              </a:spcAft>
              <a:buSzPts val="5000"/>
              <a:buFont typeface="Neuton Light"/>
              <a:buNone/>
              <a:defRPr sz="5000"/>
            </a:lvl9pPr>
          </a:lstStyle>
          <a:p>
            <a:endParaRPr/>
          </a:p>
        </p:txBody>
      </p:sp>
      <p:sp>
        <p:nvSpPr>
          <p:cNvPr id="511" name="Google Shape;511;p64"/>
          <p:cNvSpPr txBox="1">
            <a:spLocks noGrp="1"/>
          </p:cNvSpPr>
          <p:nvPr>
            <p:ph type="body" idx="1"/>
          </p:nvPr>
        </p:nvSpPr>
        <p:spPr>
          <a:xfrm>
            <a:off x="575438" y="4387200"/>
            <a:ext cx="2919600" cy="648000"/>
          </a:xfrm>
          <a:prstGeom prst="rect">
            <a:avLst/>
          </a:prstGeom>
        </p:spPr>
        <p:txBody>
          <a:bodyPr spcFirstLastPara="1" wrap="square" lIns="0" tIns="0" rIns="0" bIns="91425" anchor="t" anchorCtr="0">
            <a:normAutofit/>
          </a:bodyPr>
          <a:lstStyle>
            <a:lvl1pPr marL="457200" lvl="0" indent="-292100">
              <a:spcBef>
                <a:spcPts val="0"/>
              </a:spcBef>
              <a:spcAft>
                <a:spcPts val="0"/>
              </a:spcAft>
              <a:buSzPts val="1000"/>
              <a:buFont typeface="Hanken Grotesk"/>
              <a:buChar char="●"/>
              <a:defRPr/>
            </a:lvl1pPr>
            <a:lvl2pPr marL="914400" lvl="1" indent="-292100">
              <a:spcBef>
                <a:spcPts val="0"/>
              </a:spcBef>
              <a:spcAft>
                <a:spcPts val="0"/>
              </a:spcAft>
              <a:buSzPts val="1000"/>
              <a:buFont typeface="Hanken Grotesk"/>
              <a:buChar char="○"/>
              <a:defRPr/>
            </a:lvl2pPr>
            <a:lvl3pPr marL="1371600" lvl="2" indent="-292100">
              <a:spcBef>
                <a:spcPts val="0"/>
              </a:spcBef>
              <a:spcAft>
                <a:spcPts val="0"/>
              </a:spcAft>
              <a:buSzPts val="1000"/>
              <a:buFont typeface="Hanken Grotesk"/>
              <a:buChar char="■"/>
              <a:defRPr/>
            </a:lvl3pPr>
            <a:lvl4pPr marL="1828800" lvl="3" indent="-292100">
              <a:spcBef>
                <a:spcPts val="0"/>
              </a:spcBef>
              <a:spcAft>
                <a:spcPts val="0"/>
              </a:spcAft>
              <a:buSzPts val="1000"/>
              <a:buFont typeface="Hanken Grotesk"/>
              <a:buChar char="●"/>
              <a:defRPr/>
            </a:lvl4pPr>
            <a:lvl5pPr marL="2286000" lvl="4" indent="-292100">
              <a:spcBef>
                <a:spcPts val="0"/>
              </a:spcBef>
              <a:spcAft>
                <a:spcPts val="0"/>
              </a:spcAft>
              <a:buSzPts val="1000"/>
              <a:buFont typeface="Hanken Grotesk"/>
              <a:buChar char="○"/>
              <a:defRPr/>
            </a:lvl5pPr>
            <a:lvl6pPr marL="2743200" lvl="5" indent="-292100">
              <a:spcBef>
                <a:spcPts val="0"/>
              </a:spcBef>
              <a:spcAft>
                <a:spcPts val="0"/>
              </a:spcAft>
              <a:buSzPts val="1000"/>
              <a:buFont typeface="Hanken Grotesk"/>
              <a:buChar char="■"/>
              <a:defRPr/>
            </a:lvl6pPr>
            <a:lvl7pPr marL="3200400" lvl="6" indent="-292100">
              <a:spcBef>
                <a:spcPts val="0"/>
              </a:spcBef>
              <a:spcAft>
                <a:spcPts val="0"/>
              </a:spcAft>
              <a:buSzPts val="1000"/>
              <a:buFont typeface="Hanken Grotesk"/>
              <a:buChar char="●"/>
              <a:defRPr/>
            </a:lvl7pPr>
            <a:lvl8pPr marL="3657600" lvl="7" indent="-292100">
              <a:spcBef>
                <a:spcPts val="0"/>
              </a:spcBef>
              <a:spcAft>
                <a:spcPts val="0"/>
              </a:spcAft>
              <a:buSzPts val="1000"/>
              <a:buFont typeface="Hanken Grotesk"/>
              <a:buChar char="○"/>
              <a:defRPr/>
            </a:lvl8pPr>
            <a:lvl9pPr marL="4114800" lvl="8" indent="-292100">
              <a:spcBef>
                <a:spcPts val="0"/>
              </a:spcBef>
              <a:spcAft>
                <a:spcPts val="0"/>
              </a:spcAft>
              <a:buSzPts val="1000"/>
              <a:buFont typeface="Hanken Grotesk"/>
              <a:buChar char="■"/>
              <a:defRPr/>
            </a:lvl9pPr>
          </a:lstStyle>
          <a:p>
            <a:endParaRPr/>
          </a:p>
        </p:txBody>
      </p:sp>
      <p:sp>
        <p:nvSpPr>
          <p:cNvPr id="512" name="Google Shape;512;p64"/>
          <p:cNvSpPr txBox="1">
            <a:spLocks noGrp="1"/>
          </p:cNvSpPr>
          <p:nvPr>
            <p:ph type="subTitle" idx="2"/>
          </p:nvPr>
        </p:nvSpPr>
        <p:spPr>
          <a:xfrm>
            <a:off x="1284638" y="214800"/>
            <a:ext cx="1501200" cy="183600"/>
          </a:xfrm>
          <a:prstGeom prst="rect">
            <a:avLst/>
          </a:prstGeom>
        </p:spPr>
        <p:txBody>
          <a:bodyPr spcFirstLastPara="1" wrap="square" lIns="0" tIns="0" rIns="0" bIns="0" anchor="ctr" anchorCtr="0">
            <a:normAutofit/>
          </a:bodyPr>
          <a:lstStyle>
            <a:lvl1pPr lvl="0" algn="ctr">
              <a:spcBef>
                <a:spcPts val="0"/>
              </a:spcBef>
              <a:spcAft>
                <a:spcPts val="0"/>
              </a:spcAft>
              <a:buClr>
                <a:schemeClr val="dk1"/>
              </a:buClr>
              <a:buSzPts val="1200"/>
              <a:buFont typeface="Hanken Grotesk"/>
              <a:buNone/>
              <a:defRPr sz="1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13" name="Google Shape;513;p64"/>
          <p:cNvSpPr txBox="1">
            <a:spLocks noGrp="1"/>
          </p:cNvSpPr>
          <p:nvPr>
            <p:ph type="subTitle" idx="3"/>
          </p:nvPr>
        </p:nvSpPr>
        <p:spPr>
          <a:xfrm>
            <a:off x="5539488" y="4387200"/>
            <a:ext cx="1501200" cy="183600"/>
          </a:xfrm>
          <a:prstGeom prst="rect">
            <a:avLst/>
          </a:prstGeom>
        </p:spPr>
        <p:txBody>
          <a:bodyPr spcFirstLastPara="1" wrap="square" lIns="0" tIns="0" rIns="0" bIns="0" anchor="ctr" anchorCtr="0">
            <a:normAutofit/>
          </a:bodyPr>
          <a:lstStyle>
            <a:lvl1pPr lvl="0" algn="r">
              <a:spcBef>
                <a:spcPts val="0"/>
              </a:spcBef>
              <a:spcAft>
                <a:spcPts val="0"/>
              </a:spcAft>
              <a:buSzPts val="1200"/>
              <a:buFont typeface="Hanken Grotesk"/>
              <a:buNone/>
              <a:defRPr sz="12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
        <p:nvSpPr>
          <p:cNvPr id="514" name="Google Shape;514;p64"/>
          <p:cNvSpPr txBox="1">
            <a:spLocks noGrp="1"/>
          </p:cNvSpPr>
          <p:nvPr>
            <p:ph type="subTitle" idx="4"/>
          </p:nvPr>
        </p:nvSpPr>
        <p:spPr>
          <a:xfrm>
            <a:off x="7040700" y="4387200"/>
            <a:ext cx="1501200" cy="183600"/>
          </a:xfrm>
          <a:prstGeom prst="rect">
            <a:avLst/>
          </a:prstGeom>
        </p:spPr>
        <p:txBody>
          <a:bodyPr spcFirstLastPara="1" wrap="square" lIns="0" tIns="0" rIns="0" bIns="0" anchor="ctr" anchorCtr="0">
            <a:normAutofit/>
          </a:bodyPr>
          <a:lstStyle>
            <a:lvl1pPr lvl="0" algn="r">
              <a:spcBef>
                <a:spcPts val="0"/>
              </a:spcBef>
              <a:spcAft>
                <a:spcPts val="0"/>
              </a:spcAft>
              <a:buSzPts val="1200"/>
              <a:buFont typeface="Hanken Grotesk"/>
              <a:buNone/>
              <a:defRPr sz="1200"/>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Agenda - Alt 1">
  <p:cSld name="CUSTOM_7_1_1_1_1_1_1_1_1_1_1_1_1_1_1_1_1_1">
    <p:spTree>
      <p:nvGrpSpPr>
        <p:cNvPr id="1" name="Shape 515"/>
        <p:cNvGrpSpPr/>
        <p:nvPr/>
      </p:nvGrpSpPr>
      <p:grpSpPr>
        <a:xfrm>
          <a:off x="0" y="0"/>
          <a:ext cx="0" cy="0"/>
          <a:chOff x="0" y="0"/>
          <a:chExt cx="0" cy="0"/>
        </a:xfrm>
      </p:grpSpPr>
      <p:sp>
        <p:nvSpPr>
          <p:cNvPr id="516" name="Google Shape;516;p65"/>
          <p:cNvSpPr txBox="1">
            <a:spLocks noGrp="1"/>
          </p:cNvSpPr>
          <p:nvPr>
            <p:ph type="subTitle" idx="1"/>
          </p:nvPr>
        </p:nvSpPr>
        <p:spPr>
          <a:xfrm>
            <a:off x="4322100" y="47000"/>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17" name="Google Shape;517;p65"/>
          <p:cNvSpPr txBox="1">
            <a:spLocks noGrp="1"/>
          </p:cNvSpPr>
          <p:nvPr>
            <p:ph type="subTitle" idx="2"/>
          </p:nvPr>
        </p:nvSpPr>
        <p:spPr>
          <a:xfrm>
            <a:off x="4322100" y="538525"/>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18" name="Google Shape;518;p65"/>
          <p:cNvSpPr txBox="1">
            <a:spLocks noGrp="1"/>
          </p:cNvSpPr>
          <p:nvPr>
            <p:ph type="subTitle" idx="3"/>
          </p:nvPr>
        </p:nvSpPr>
        <p:spPr>
          <a:xfrm>
            <a:off x="4322100" y="1061300"/>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19" name="Google Shape;519;p65"/>
          <p:cNvSpPr txBox="1">
            <a:spLocks noGrp="1"/>
          </p:cNvSpPr>
          <p:nvPr>
            <p:ph type="subTitle" idx="4"/>
          </p:nvPr>
        </p:nvSpPr>
        <p:spPr>
          <a:xfrm>
            <a:off x="4322100" y="1560213"/>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0" name="Google Shape;520;p65"/>
          <p:cNvSpPr txBox="1">
            <a:spLocks noGrp="1"/>
          </p:cNvSpPr>
          <p:nvPr>
            <p:ph type="subTitle" idx="5"/>
          </p:nvPr>
        </p:nvSpPr>
        <p:spPr>
          <a:xfrm>
            <a:off x="4322100" y="2094363"/>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1" name="Google Shape;521;p65"/>
          <p:cNvSpPr txBox="1">
            <a:spLocks noGrp="1"/>
          </p:cNvSpPr>
          <p:nvPr>
            <p:ph type="subTitle" idx="6"/>
          </p:nvPr>
        </p:nvSpPr>
        <p:spPr>
          <a:xfrm>
            <a:off x="4322100" y="2605313"/>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2" name="Google Shape;522;p65"/>
          <p:cNvSpPr txBox="1">
            <a:spLocks noGrp="1"/>
          </p:cNvSpPr>
          <p:nvPr>
            <p:ph type="subTitle" idx="7"/>
          </p:nvPr>
        </p:nvSpPr>
        <p:spPr>
          <a:xfrm>
            <a:off x="4322100" y="3120113"/>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3" name="Google Shape;523;p65"/>
          <p:cNvSpPr txBox="1">
            <a:spLocks noGrp="1"/>
          </p:cNvSpPr>
          <p:nvPr>
            <p:ph type="subTitle" idx="8"/>
          </p:nvPr>
        </p:nvSpPr>
        <p:spPr>
          <a:xfrm>
            <a:off x="4322100" y="3634825"/>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4" name="Google Shape;524;p65"/>
          <p:cNvSpPr txBox="1">
            <a:spLocks noGrp="1"/>
          </p:cNvSpPr>
          <p:nvPr>
            <p:ph type="subTitle" idx="9"/>
          </p:nvPr>
        </p:nvSpPr>
        <p:spPr>
          <a:xfrm>
            <a:off x="4322100" y="4152488"/>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5" name="Google Shape;525;p65"/>
          <p:cNvSpPr txBox="1">
            <a:spLocks noGrp="1"/>
          </p:cNvSpPr>
          <p:nvPr>
            <p:ph type="subTitle" idx="13"/>
          </p:nvPr>
        </p:nvSpPr>
        <p:spPr>
          <a:xfrm>
            <a:off x="4322100" y="4667200"/>
            <a:ext cx="3958800" cy="452700"/>
          </a:xfrm>
          <a:prstGeom prst="rect">
            <a:avLst/>
          </a:prstGeom>
        </p:spPr>
        <p:txBody>
          <a:bodyPr spcFirstLastPara="1" wrap="square" lIns="0" tIns="0" rIns="0" bIns="0" anchor="ctr" anchorCtr="0">
            <a:noAutofit/>
          </a:bodyPr>
          <a:lstStyle>
            <a:lvl1pPr lvl="0">
              <a:spcBef>
                <a:spcPts val="0"/>
              </a:spcBef>
              <a:spcAft>
                <a:spcPts val="0"/>
              </a:spcAft>
              <a:buClr>
                <a:schemeClr val="dk1"/>
              </a:buClr>
              <a:buSzPts val="2800"/>
              <a:buFont typeface="Neuton Light"/>
              <a:buNone/>
              <a:defRPr sz="2800">
                <a:latin typeface="Neuton Light"/>
                <a:ea typeface="Neuton Light"/>
                <a:cs typeface="Neuton Light"/>
                <a:sym typeface="Neuton Light"/>
              </a:defRPr>
            </a:lvl1pPr>
            <a:lvl2pPr lvl="1">
              <a:spcBef>
                <a:spcPts val="0"/>
              </a:spcBef>
              <a:spcAft>
                <a:spcPts val="0"/>
              </a:spcAft>
              <a:buClr>
                <a:schemeClr val="dk1"/>
              </a:buClr>
              <a:buSzPts val="2800"/>
              <a:buFont typeface="Neuton Light"/>
              <a:buNone/>
              <a:defRPr sz="2800">
                <a:latin typeface="Neuton Light"/>
                <a:ea typeface="Neuton Light"/>
                <a:cs typeface="Neuton Light"/>
                <a:sym typeface="Neuton Light"/>
              </a:defRPr>
            </a:lvl2pPr>
            <a:lvl3pPr lvl="2">
              <a:spcBef>
                <a:spcPts val="0"/>
              </a:spcBef>
              <a:spcAft>
                <a:spcPts val="0"/>
              </a:spcAft>
              <a:buClr>
                <a:schemeClr val="dk1"/>
              </a:buClr>
              <a:buSzPts val="2800"/>
              <a:buFont typeface="Neuton Light"/>
              <a:buNone/>
              <a:defRPr sz="2800">
                <a:latin typeface="Neuton Light"/>
                <a:ea typeface="Neuton Light"/>
                <a:cs typeface="Neuton Light"/>
                <a:sym typeface="Neuton Light"/>
              </a:defRPr>
            </a:lvl3pPr>
            <a:lvl4pPr lvl="3">
              <a:spcBef>
                <a:spcPts val="0"/>
              </a:spcBef>
              <a:spcAft>
                <a:spcPts val="0"/>
              </a:spcAft>
              <a:buClr>
                <a:schemeClr val="dk1"/>
              </a:buClr>
              <a:buSzPts val="2800"/>
              <a:buFont typeface="Neuton Light"/>
              <a:buNone/>
              <a:defRPr sz="2800">
                <a:latin typeface="Neuton Light"/>
                <a:ea typeface="Neuton Light"/>
                <a:cs typeface="Neuton Light"/>
                <a:sym typeface="Neuton Light"/>
              </a:defRPr>
            </a:lvl4pPr>
            <a:lvl5pPr lvl="4">
              <a:spcBef>
                <a:spcPts val="0"/>
              </a:spcBef>
              <a:spcAft>
                <a:spcPts val="0"/>
              </a:spcAft>
              <a:buClr>
                <a:schemeClr val="dk1"/>
              </a:buClr>
              <a:buSzPts val="2800"/>
              <a:buFont typeface="Neuton Light"/>
              <a:buNone/>
              <a:defRPr sz="2800">
                <a:latin typeface="Neuton Light"/>
                <a:ea typeface="Neuton Light"/>
                <a:cs typeface="Neuton Light"/>
                <a:sym typeface="Neuton Light"/>
              </a:defRPr>
            </a:lvl5pPr>
            <a:lvl6pPr lvl="5">
              <a:spcBef>
                <a:spcPts val="0"/>
              </a:spcBef>
              <a:spcAft>
                <a:spcPts val="0"/>
              </a:spcAft>
              <a:buClr>
                <a:schemeClr val="dk1"/>
              </a:buClr>
              <a:buSzPts val="2800"/>
              <a:buFont typeface="Neuton Light"/>
              <a:buNone/>
              <a:defRPr sz="2800">
                <a:latin typeface="Neuton Light"/>
                <a:ea typeface="Neuton Light"/>
                <a:cs typeface="Neuton Light"/>
                <a:sym typeface="Neuton Light"/>
              </a:defRPr>
            </a:lvl6pPr>
            <a:lvl7pPr lvl="6">
              <a:spcBef>
                <a:spcPts val="0"/>
              </a:spcBef>
              <a:spcAft>
                <a:spcPts val="0"/>
              </a:spcAft>
              <a:buClr>
                <a:schemeClr val="dk1"/>
              </a:buClr>
              <a:buSzPts val="2800"/>
              <a:buFont typeface="Neuton Light"/>
              <a:buNone/>
              <a:defRPr sz="2800">
                <a:latin typeface="Neuton Light"/>
                <a:ea typeface="Neuton Light"/>
                <a:cs typeface="Neuton Light"/>
                <a:sym typeface="Neuton Light"/>
              </a:defRPr>
            </a:lvl7pPr>
            <a:lvl8pPr lvl="7">
              <a:spcBef>
                <a:spcPts val="0"/>
              </a:spcBef>
              <a:spcAft>
                <a:spcPts val="0"/>
              </a:spcAft>
              <a:buClr>
                <a:schemeClr val="dk1"/>
              </a:buClr>
              <a:buSzPts val="2800"/>
              <a:buFont typeface="Neuton Light"/>
              <a:buNone/>
              <a:defRPr sz="2800">
                <a:latin typeface="Neuton Light"/>
                <a:ea typeface="Neuton Light"/>
                <a:cs typeface="Neuton Light"/>
                <a:sym typeface="Neuton Light"/>
              </a:defRPr>
            </a:lvl8pPr>
            <a:lvl9pPr lvl="8">
              <a:spcBef>
                <a:spcPts val="0"/>
              </a:spcBef>
              <a:spcAft>
                <a:spcPts val="0"/>
              </a:spcAft>
              <a:buClr>
                <a:schemeClr val="dk1"/>
              </a:buClr>
              <a:buSzPts val="2800"/>
              <a:buFont typeface="Neuton Light"/>
              <a:buNone/>
              <a:defRPr sz="2800">
                <a:latin typeface="Neuton Light"/>
                <a:ea typeface="Neuton Light"/>
                <a:cs typeface="Neuton Light"/>
                <a:sym typeface="Neuton Light"/>
              </a:defRPr>
            </a:lvl9pPr>
          </a:lstStyle>
          <a:p>
            <a:endParaRPr/>
          </a:p>
        </p:txBody>
      </p:sp>
      <p:sp>
        <p:nvSpPr>
          <p:cNvPr id="526" name="Google Shape;526;p65"/>
          <p:cNvSpPr txBox="1">
            <a:spLocks noGrp="1"/>
          </p:cNvSpPr>
          <p:nvPr>
            <p:ph type="subTitle" idx="14"/>
          </p:nvPr>
        </p:nvSpPr>
        <p:spPr>
          <a:xfrm>
            <a:off x="8440475" y="35300"/>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27" name="Google Shape;527;p65"/>
          <p:cNvSpPr txBox="1">
            <a:spLocks noGrp="1"/>
          </p:cNvSpPr>
          <p:nvPr>
            <p:ph type="subTitle" idx="15"/>
          </p:nvPr>
        </p:nvSpPr>
        <p:spPr>
          <a:xfrm>
            <a:off x="8440475" y="526825"/>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28" name="Google Shape;528;p65"/>
          <p:cNvSpPr txBox="1">
            <a:spLocks noGrp="1"/>
          </p:cNvSpPr>
          <p:nvPr>
            <p:ph type="subTitle" idx="16"/>
          </p:nvPr>
        </p:nvSpPr>
        <p:spPr>
          <a:xfrm>
            <a:off x="8440475" y="1049600"/>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29" name="Google Shape;529;p65"/>
          <p:cNvSpPr txBox="1">
            <a:spLocks noGrp="1"/>
          </p:cNvSpPr>
          <p:nvPr>
            <p:ph type="subTitle" idx="17"/>
          </p:nvPr>
        </p:nvSpPr>
        <p:spPr>
          <a:xfrm>
            <a:off x="8440475" y="1548513"/>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0" name="Google Shape;530;p65"/>
          <p:cNvSpPr txBox="1">
            <a:spLocks noGrp="1"/>
          </p:cNvSpPr>
          <p:nvPr>
            <p:ph type="subTitle" idx="18"/>
          </p:nvPr>
        </p:nvSpPr>
        <p:spPr>
          <a:xfrm>
            <a:off x="8440475" y="2082663"/>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1" name="Google Shape;531;p65"/>
          <p:cNvSpPr txBox="1">
            <a:spLocks noGrp="1"/>
          </p:cNvSpPr>
          <p:nvPr>
            <p:ph type="subTitle" idx="19"/>
          </p:nvPr>
        </p:nvSpPr>
        <p:spPr>
          <a:xfrm>
            <a:off x="8440475" y="2593613"/>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2" name="Google Shape;532;p65"/>
          <p:cNvSpPr txBox="1">
            <a:spLocks noGrp="1"/>
          </p:cNvSpPr>
          <p:nvPr>
            <p:ph type="subTitle" idx="20"/>
          </p:nvPr>
        </p:nvSpPr>
        <p:spPr>
          <a:xfrm>
            <a:off x="8440475" y="3108413"/>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3" name="Google Shape;533;p65"/>
          <p:cNvSpPr txBox="1">
            <a:spLocks noGrp="1"/>
          </p:cNvSpPr>
          <p:nvPr>
            <p:ph type="subTitle" idx="21"/>
          </p:nvPr>
        </p:nvSpPr>
        <p:spPr>
          <a:xfrm>
            <a:off x="8440475" y="3623125"/>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4" name="Google Shape;534;p65"/>
          <p:cNvSpPr txBox="1">
            <a:spLocks noGrp="1"/>
          </p:cNvSpPr>
          <p:nvPr>
            <p:ph type="subTitle" idx="22"/>
          </p:nvPr>
        </p:nvSpPr>
        <p:spPr>
          <a:xfrm>
            <a:off x="8440475" y="4140788"/>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5" name="Google Shape;535;p65"/>
          <p:cNvSpPr txBox="1">
            <a:spLocks noGrp="1"/>
          </p:cNvSpPr>
          <p:nvPr>
            <p:ph type="subTitle" idx="23"/>
          </p:nvPr>
        </p:nvSpPr>
        <p:spPr>
          <a:xfrm>
            <a:off x="8440475" y="4655500"/>
            <a:ext cx="703500" cy="452700"/>
          </a:xfrm>
          <a:prstGeom prst="rect">
            <a:avLst/>
          </a:prstGeom>
        </p:spPr>
        <p:txBody>
          <a:bodyPr spcFirstLastPara="1" wrap="square" lIns="0" tIns="0" rIns="72000" bIns="0" anchor="ctr" anchorCtr="0">
            <a:noAutofit/>
          </a:bodyPr>
          <a:lstStyle>
            <a:lvl1pPr lvl="0" algn="r">
              <a:spcBef>
                <a:spcPts val="0"/>
              </a:spcBef>
              <a:spcAft>
                <a:spcPts val="0"/>
              </a:spcAft>
              <a:buClr>
                <a:schemeClr val="dk1"/>
              </a:buClr>
              <a:buSzPts val="2800"/>
              <a:buFont typeface="Hanken Grotesk"/>
              <a:buNone/>
              <a:defRPr sz="2800"/>
            </a:lvl1pPr>
            <a:lvl2pPr lvl="1" algn="r">
              <a:spcBef>
                <a:spcPts val="0"/>
              </a:spcBef>
              <a:spcAft>
                <a:spcPts val="0"/>
              </a:spcAft>
              <a:buClr>
                <a:schemeClr val="dk1"/>
              </a:buClr>
              <a:buSzPts val="2800"/>
              <a:buFont typeface="Hanken Grotesk"/>
              <a:buNone/>
              <a:defRPr sz="2800"/>
            </a:lvl2pPr>
            <a:lvl3pPr lvl="2" algn="r">
              <a:spcBef>
                <a:spcPts val="0"/>
              </a:spcBef>
              <a:spcAft>
                <a:spcPts val="0"/>
              </a:spcAft>
              <a:buClr>
                <a:schemeClr val="dk1"/>
              </a:buClr>
              <a:buSzPts val="2800"/>
              <a:buFont typeface="Hanken Grotesk"/>
              <a:buNone/>
              <a:defRPr sz="2800"/>
            </a:lvl3pPr>
            <a:lvl4pPr lvl="3" algn="r">
              <a:spcBef>
                <a:spcPts val="0"/>
              </a:spcBef>
              <a:spcAft>
                <a:spcPts val="0"/>
              </a:spcAft>
              <a:buClr>
                <a:schemeClr val="dk1"/>
              </a:buClr>
              <a:buSzPts val="2800"/>
              <a:buFont typeface="Hanken Grotesk"/>
              <a:buNone/>
              <a:defRPr sz="2800"/>
            </a:lvl4pPr>
            <a:lvl5pPr lvl="4" algn="r">
              <a:spcBef>
                <a:spcPts val="0"/>
              </a:spcBef>
              <a:spcAft>
                <a:spcPts val="0"/>
              </a:spcAft>
              <a:buClr>
                <a:schemeClr val="dk1"/>
              </a:buClr>
              <a:buSzPts val="2800"/>
              <a:buFont typeface="Hanken Grotesk"/>
              <a:buNone/>
              <a:defRPr sz="2800"/>
            </a:lvl5pPr>
            <a:lvl6pPr lvl="5" algn="r">
              <a:spcBef>
                <a:spcPts val="0"/>
              </a:spcBef>
              <a:spcAft>
                <a:spcPts val="0"/>
              </a:spcAft>
              <a:buClr>
                <a:schemeClr val="dk1"/>
              </a:buClr>
              <a:buSzPts val="2800"/>
              <a:buFont typeface="Hanken Grotesk"/>
              <a:buNone/>
              <a:defRPr sz="2800"/>
            </a:lvl6pPr>
            <a:lvl7pPr lvl="6" algn="r">
              <a:spcBef>
                <a:spcPts val="0"/>
              </a:spcBef>
              <a:spcAft>
                <a:spcPts val="0"/>
              </a:spcAft>
              <a:buClr>
                <a:schemeClr val="dk1"/>
              </a:buClr>
              <a:buSzPts val="2800"/>
              <a:buFont typeface="Hanken Grotesk"/>
              <a:buNone/>
              <a:defRPr sz="2800"/>
            </a:lvl7pPr>
            <a:lvl8pPr lvl="7" algn="r">
              <a:spcBef>
                <a:spcPts val="0"/>
              </a:spcBef>
              <a:spcAft>
                <a:spcPts val="0"/>
              </a:spcAft>
              <a:buClr>
                <a:schemeClr val="dk1"/>
              </a:buClr>
              <a:buSzPts val="2800"/>
              <a:buFont typeface="Hanken Grotesk"/>
              <a:buNone/>
              <a:defRPr sz="2800"/>
            </a:lvl8pPr>
            <a:lvl9pPr lvl="8" algn="r">
              <a:spcBef>
                <a:spcPts val="0"/>
              </a:spcBef>
              <a:spcAft>
                <a:spcPts val="0"/>
              </a:spcAft>
              <a:buClr>
                <a:schemeClr val="dk1"/>
              </a:buClr>
              <a:buSzPts val="2800"/>
              <a:buFont typeface="Hanken Grotesk"/>
              <a:buNone/>
              <a:defRPr sz="2800"/>
            </a:lvl9pPr>
          </a:lstStyle>
          <a:p>
            <a:endParaRPr/>
          </a:p>
        </p:txBody>
      </p:sp>
      <p:sp>
        <p:nvSpPr>
          <p:cNvPr id="536" name="Google Shape;536;p65"/>
          <p:cNvSpPr txBox="1">
            <a:spLocks noGrp="1"/>
          </p:cNvSpPr>
          <p:nvPr>
            <p:ph type="title"/>
          </p:nvPr>
        </p:nvSpPr>
        <p:spPr>
          <a:xfrm>
            <a:off x="594025" y="184702"/>
            <a:ext cx="3696300" cy="153900"/>
          </a:xfrm>
          <a:prstGeom prst="rect">
            <a:avLst/>
          </a:prstGeom>
        </p:spPr>
        <p:txBody>
          <a:bodyPr spcFirstLastPara="1" wrap="square" lIns="0" tIns="0" rIns="0" bIns="0" anchor="ctr" anchorCtr="0">
            <a:normAutofit/>
          </a:bodyPr>
          <a:lstStyle>
            <a:lvl1pPr lvl="0">
              <a:spcBef>
                <a:spcPts val="0"/>
              </a:spcBef>
              <a:spcAft>
                <a:spcPts val="0"/>
              </a:spcAft>
              <a:buSzPts val="1000"/>
              <a:buFont typeface="Hanken Grotesk"/>
              <a:buNone/>
              <a:defRPr sz="1000" b="1">
                <a:latin typeface="Hanken Grotesk"/>
                <a:ea typeface="Hanken Grotesk"/>
                <a:cs typeface="Hanken Grotesk"/>
                <a:sym typeface="Hanken Grotesk"/>
              </a:defRPr>
            </a:lvl1pPr>
            <a:lvl2pPr lvl="1">
              <a:spcBef>
                <a:spcPts val="0"/>
              </a:spcBef>
              <a:spcAft>
                <a:spcPts val="0"/>
              </a:spcAft>
              <a:buSzPts val="1000"/>
              <a:buFont typeface="Hanken Grotesk"/>
              <a:buNone/>
              <a:defRPr sz="1000" b="1">
                <a:latin typeface="Hanken Grotesk"/>
                <a:ea typeface="Hanken Grotesk"/>
                <a:cs typeface="Hanken Grotesk"/>
                <a:sym typeface="Hanken Grotesk"/>
              </a:defRPr>
            </a:lvl2pPr>
            <a:lvl3pPr lvl="2">
              <a:spcBef>
                <a:spcPts val="0"/>
              </a:spcBef>
              <a:spcAft>
                <a:spcPts val="0"/>
              </a:spcAft>
              <a:buSzPts val="1000"/>
              <a:buFont typeface="Hanken Grotesk"/>
              <a:buNone/>
              <a:defRPr sz="1000" b="1">
                <a:latin typeface="Hanken Grotesk"/>
                <a:ea typeface="Hanken Grotesk"/>
                <a:cs typeface="Hanken Grotesk"/>
                <a:sym typeface="Hanken Grotesk"/>
              </a:defRPr>
            </a:lvl3pPr>
            <a:lvl4pPr lvl="3">
              <a:spcBef>
                <a:spcPts val="0"/>
              </a:spcBef>
              <a:spcAft>
                <a:spcPts val="0"/>
              </a:spcAft>
              <a:buSzPts val="1000"/>
              <a:buFont typeface="Hanken Grotesk"/>
              <a:buNone/>
              <a:defRPr sz="1000" b="1">
                <a:latin typeface="Hanken Grotesk"/>
                <a:ea typeface="Hanken Grotesk"/>
                <a:cs typeface="Hanken Grotesk"/>
                <a:sym typeface="Hanken Grotesk"/>
              </a:defRPr>
            </a:lvl4pPr>
            <a:lvl5pPr lvl="4">
              <a:spcBef>
                <a:spcPts val="0"/>
              </a:spcBef>
              <a:spcAft>
                <a:spcPts val="0"/>
              </a:spcAft>
              <a:buSzPts val="1000"/>
              <a:buFont typeface="Hanken Grotesk"/>
              <a:buNone/>
              <a:defRPr sz="1000" b="1">
                <a:latin typeface="Hanken Grotesk"/>
                <a:ea typeface="Hanken Grotesk"/>
                <a:cs typeface="Hanken Grotesk"/>
                <a:sym typeface="Hanken Grotesk"/>
              </a:defRPr>
            </a:lvl5pPr>
            <a:lvl6pPr lvl="5">
              <a:spcBef>
                <a:spcPts val="0"/>
              </a:spcBef>
              <a:spcAft>
                <a:spcPts val="0"/>
              </a:spcAft>
              <a:buSzPts val="1000"/>
              <a:buFont typeface="Hanken Grotesk"/>
              <a:buNone/>
              <a:defRPr sz="1000" b="1">
                <a:latin typeface="Hanken Grotesk"/>
                <a:ea typeface="Hanken Grotesk"/>
                <a:cs typeface="Hanken Grotesk"/>
                <a:sym typeface="Hanken Grotesk"/>
              </a:defRPr>
            </a:lvl6pPr>
            <a:lvl7pPr lvl="6">
              <a:spcBef>
                <a:spcPts val="0"/>
              </a:spcBef>
              <a:spcAft>
                <a:spcPts val="0"/>
              </a:spcAft>
              <a:buSzPts val="1000"/>
              <a:buFont typeface="Hanken Grotesk"/>
              <a:buNone/>
              <a:defRPr sz="1000" b="1">
                <a:latin typeface="Hanken Grotesk"/>
                <a:ea typeface="Hanken Grotesk"/>
                <a:cs typeface="Hanken Grotesk"/>
                <a:sym typeface="Hanken Grotesk"/>
              </a:defRPr>
            </a:lvl7pPr>
            <a:lvl8pPr lvl="7">
              <a:spcBef>
                <a:spcPts val="0"/>
              </a:spcBef>
              <a:spcAft>
                <a:spcPts val="0"/>
              </a:spcAft>
              <a:buSzPts val="1000"/>
              <a:buFont typeface="Hanken Grotesk"/>
              <a:buNone/>
              <a:defRPr sz="1000" b="1">
                <a:latin typeface="Hanken Grotesk"/>
                <a:ea typeface="Hanken Grotesk"/>
                <a:cs typeface="Hanken Grotesk"/>
                <a:sym typeface="Hanken Grotesk"/>
              </a:defRPr>
            </a:lvl8pPr>
            <a:lvl9pPr lvl="8">
              <a:spcBef>
                <a:spcPts val="0"/>
              </a:spcBef>
              <a:spcAft>
                <a:spcPts val="0"/>
              </a:spcAft>
              <a:buSzPts val="1000"/>
              <a:buFont typeface="Hanken Grotesk"/>
              <a:buNone/>
              <a:defRPr sz="1000" b="1">
                <a:latin typeface="Hanken Grotesk"/>
                <a:ea typeface="Hanken Grotesk"/>
                <a:cs typeface="Hanken Grotesk"/>
                <a:sym typeface="Hanken Grotesk"/>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ackground Folder Orange">
  <p:cSld name="CUSTOM_1">
    <p:spTree>
      <p:nvGrpSpPr>
        <p:cNvPr id="1" name="Shape 537"/>
        <p:cNvGrpSpPr/>
        <p:nvPr/>
      </p:nvGrpSpPr>
      <p:grpSpPr>
        <a:xfrm>
          <a:off x="0" y="0"/>
          <a:ext cx="0" cy="0"/>
          <a:chOff x="0" y="0"/>
          <a:chExt cx="0" cy="0"/>
        </a:xfrm>
      </p:grpSpPr>
      <p:sp>
        <p:nvSpPr>
          <p:cNvPr id="538" name="Google Shape;538;p66"/>
          <p:cNvSpPr txBox="1">
            <a:spLocks noGrp="1"/>
          </p:cNvSpPr>
          <p:nvPr>
            <p:ph type="subTitle" idx="1"/>
          </p:nvPr>
        </p:nvSpPr>
        <p:spPr>
          <a:xfrm>
            <a:off x="13146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39" name="Google Shape;539;p66"/>
          <p:cNvSpPr txBox="1">
            <a:spLocks noGrp="1"/>
          </p:cNvSpPr>
          <p:nvPr>
            <p:ph type="subTitle" idx="2"/>
          </p:nvPr>
        </p:nvSpPr>
        <p:spPr>
          <a:xfrm>
            <a:off x="2783538"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40" name="Google Shape;540;p66"/>
          <p:cNvSpPr/>
          <p:nvPr/>
        </p:nvSpPr>
        <p:spPr>
          <a:xfrm>
            <a:off x="-2450" y="486600"/>
            <a:ext cx="9144000" cy="46569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541" name="Google Shape;541;p66"/>
          <p:cNvSpPr txBox="1">
            <a:spLocks noGrp="1"/>
          </p:cNvSpPr>
          <p:nvPr>
            <p:ph type="subTitle" idx="3"/>
          </p:nvPr>
        </p:nvSpPr>
        <p:spPr>
          <a:xfrm>
            <a:off x="422885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42" name="Google Shape;542;p66"/>
          <p:cNvSpPr txBox="1">
            <a:spLocks noGrp="1"/>
          </p:cNvSpPr>
          <p:nvPr>
            <p:ph type="subTitle" idx="4"/>
          </p:nvPr>
        </p:nvSpPr>
        <p:spPr>
          <a:xfrm>
            <a:off x="57241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43" name="Google Shape;543;p66"/>
          <p:cNvSpPr txBox="1">
            <a:spLocks noGrp="1"/>
          </p:cNvSpPr>
          <p:nvPr>
            <p:ph type="title"/>
          </p:nvPr>
        </p:nvSpPr>
        <p:spPr>
          <a:xfrm>
            <a:off x="1399000" y="2328176"/>
            <a:ext cx="6881700" cy="781500"/>
          </a:xfrm>
          <a:prstGeom prst="rect">
            <a:avLst/>
          </a:prstGeom>
        </p:spPr>
        <p:txBody>
          <a:bodyPr spcFirstLastPara="1" wrap="square" lIns="91425" tIns="0" rIns="91425" bIns="0" anchor="t" anchorCtr="0">
            <a:normAutofit/>
          </a:bodyPr>
          <a:lstStyle>
            <a:lvl1pPr lvl="0">
              <a:spcBef>
                <a:spcPts val="0"/>
              </a:spcBef>
              <a:spcAft>
                <a:spcPts val="0"/>
              </a:spcAft>
              <a:buSzPts val="4200"/>
              <a:buFont typeface="Hanken Grotesk Light"/>
              <a:buNone/>
              <a:defRPr sz="4200">
                <a:latin typeface="Hanken Grotesk Light"/>
                <a:ea typeface="Hanken Grotesk Light"/>
                <a:cs typeface="Hanken Grotesk Light"/>
                <a:sym typeface="Hanken Grotesk Light"/>
              </a:defRPr>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544" name="Google Shape;544;p66"/>
          <p:cNvSpPr txBox="1">
            <a:spLocks noGrp="1"/>
          </p:cNvSpPr>
          <p:nvPr>
            <p:ph type="title" idx="5"/>
          </p:nvPr>
        </p:nvSpPr>
        <p:spPr>
          <a:xfrm>
            <a:off x="1399000" y="3779000"/>
            <a:ext cx="6881700" cy="774000"/>
          </a:xfrm>
          <a:prstGeom prst="rect">
            <a:avLst/>
          </a:prstGeom>
        </p:spPr>
        <p:txBody>
          <a:bodyPr spcFirstLastPara="1" wrap="square" lIns="91425" tIns="0" rIns="91425" bIns="0" anchor="t" anchorCtr="0">
            <a:normAutofit/>
          </a:bodyPr>
          <a:lstStyle>
            <a:lvl1pPr lvl="0">
              <a:spcBef>
                <a:spcPts val="0"/>
              </a:spcBef>
              <a:spcAft>
                <a:spcPts val="0"/>
              </a:spcAft>
              <a:buSzPts val="4200"/>
              <a:buFont typeface="Hanken Grotesk Light"/>
              <a:buNone/>
              <a:defRPr sz="4200">
                <a:latin typeface="Hanken Grotesk Light"/>
                <a:ea typeface="Hanken Grotesk Light"/>
                <a:cs typeface="Hanken Grotesk Light"/>
                <a:sym typeface="Hanken Grotesk Light"/>
              </a:defRPr>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545" name="Google Shape;545;p66"/>
          <p:cNvSpPr txBox="1">
            <a:spLocks noGrp="1"/>
          </p:cNvSpPr>
          <p:nvPr>
            <p:ph type="title" idx="6"/>
          </p:nvPr>
        </p:nvSpPr>
        <p:spPr>
          <a:xfrm>
            <a:off x="1399000" y="858998"/>
            <a:ext cx="6881700" cy="781500"/>
          </a:xfrm>
          <a:prstGeom prst="rect">
            <a:avLst/>
          </a:prstGeom>
        </p:spPr>
        <p:txBody>
          <a:bodyPr spcFirstLastPara="1" wrap="square" lIns="91425" tIns="0" rIns="91425" bIns="0" anchor="t" anchorCtr="0">
            <a:normAutofit/>
          </a:bodyPr>
          <a:lstStyle>
            <a:lvl1pPr lvl="0">
              <a:spcBef>
                <a:spcPts val="0"/>
              </a:spcBef>
              <a:spcAft>
                <a:spcPts val="0"/>
              </a:spcAft>
              <a:buSzPts val="4200"/>
              <a:buFont typeface="Hanken Grotesk Light"/>
              <a:buNone/>
              <a:defRPr sz="4200">
                <a:latin typeface="Hanken Grotesk Light"/>
                <a:ea typeface="Hanken Grotesk Light"/>
                <a:cs typeface="Hanken Grotesk Light"/>
                <a:sym typeface="Hanken Grotesk Light"/>
              </a:defRPr>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546" name="Google Shape;546;p66"/>
          <p:cNvSpPr/>
          <p:nvPr/>
        </p:nvSpPr>
        <p:spPr>
          <a:xfrm>
            <a:off x="1399001" y="4559050"/>
            <a:ext cx="1440300" cy="2520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547" name="Google Shape;547;p66"/>
          <p:cNvSpPr/>
          <p:nvPr/>
        </p:nvSpPr>
        <p:spPr>
          <a:xfrm>
            <a:off x="1399026" y="3106187"/>
            <a:ext cx="1440300" cy="2520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548" name="Google Shape;548;p66"/>
          <p:cNvSpPr/>
          <p:nvPr/>
        </p:nvSpPr>
        <p:spPr>
          <a:xfrm>
            <a:off x="1399001" y="1640387"/>
            <a:ext cx="1440300" cy="252000"/>
          </a:xfrm>
          <a:prstGeom prst="roundRect">
            <a:avLst>
              <a:gd name="adj" fmla="val 50000"/>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anken Grotesk"/>
              <a:ea typeface="Hanken Grotesk"/>
              <a:cs typeface="Hanken Grotesk"/>
              <a:sym typeface="Hanken Grotesk"/>
            </a:endParaRPr>
          </a:p>
        </p:txBody>
      </p:sp>
      <p:sp>
        <p:nvSpPr>
          <p:cNvPr id="549" name="Google Shape;549;p66"/>
          <p:cNvSpPr txBox="1">
            <a:spLocks noGrp="1"/>
          </p:cNvSpPr>
          <p:nvPr>
            <p:ph type="title" idx="7"/>
          </p:nvPr>
        </p:nvSpPr>
        <p:spPr>
          <a:xfrm>
            <a:off x="1552450" y="3144818"/>
            <a:ext cx="1133400" cy="176700"/>
          </a:xfrm>
          <a:prstGeom prst="rect">
            <a:avLst/>
          </a:prstGeom>
        </p:spPr>
        <p:txBody>
          <a:bodyPr spcFirstLastPara="1" wrap="square" lIns="91425" tIns="0" rIns="91425" bIns="91425" anchor="t" anchorCtr="0">
            <a:normAutofit/>
          </a:bodyPr>
          <a:lstStyle>
            <a:lvl1pPr lvl="0" algn="ctr">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1pPr>
            <a:lvl2pPr lvl="1">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2pPr>
            <a:lvl3pPr lvl="2">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3pPr>
            <a:lvl4pPr lvl="3">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4pPr>
            <a:lvl5pPr lvl="4">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5pPr>
            <a:lvl6pPr lvl="5">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6pPr>
            <a:lvl7pPr lvl="6">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7pPr>
            <a:lvl8pPr lvl="7">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8pPr>
            <a:lvl9pPr lvl="8">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550" name="Google Shape;550;p66"/>
          <p:cNvSpPr txBox="1">
            <a:spLocks noGrp="1"/>
          </p:cNvSpPr>
          <p:nvPr>
            <p:ph type="title" idx="8"/>
          </p:nvPr>
        </p:nvSpPr>
        <p:spPr>
          <a:xfrm>
            <a:off x="1552450" y="4601474"/>
            <a:ext cx="1133400" cy="176700"/>
          </a:xfrm>
          <a:prstGeom prst="rect">
            <a:avLst/>
          </a:prstGeom>
        </p:spPr>
        <p:txBody>
          <a:bodyPr spcFirstLastPara="1" wrap="square" lIns="91425" tIns="0" rIns="91425" bIns="91425" anchor="t" anchorCtr="0">
            <a:normAutofit/>
          </a:bodyPr>
          <a:lstStyle>
            <a:lvl1pPr lvl="0" algn="ctr">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1pPr>
            <a:lvl2pPr lvl="1">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2pPr>
            <a:lvl3pPr lvl="2">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3pPr>
            <a:lvl4pPr lvl="3">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4pPr>
            <a:lvl5pPr lvl="4">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5pPr>
            <a:lvl6pPr lvl="5">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6pPr>
            <a:lvl7pPr lvl="6">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7pPr>
            <a:lvl8pPr lvl="7">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8pPr>
            <a:lvl9pPr lvl="8">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551" name="Google Shape;551;p66"/>
          <p:cNvSpPr txBox="1">
            <a:spLocks noGrp="1"/>
          </p:cNvSpPr>
          <p:nvPr>
            <p:ph type="title" idx="9"/>
          </p:nvPr>
        </p:nvSpPr>
        <p:spPr>
          <a:xfrm>
            <a:off x="1552450" y="1678277"/>
            <a:ext cx="1133400" cy="176700"/>
          </a:xfrm>
          <a:prstGeom prst="rect">
            <a:avLst/>
          </a:prstGeom>
        </p:spPr>
        <p:txBody>
          <a:bodyPr spcFirstLastPara="1" wrap="square" lIns="91425" tIns="0" rIns="91425" bIns="91425" anchor="t" anchorCtr="0">
            <a:normAutofit/>
          </a:bodyPr>
          <a:lstStyle>
            <a:lvl1pPr lvl="0" algn="ctr">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1pPr>
            <a:lvl2pPr lvl="1">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2pPr>
            <a:lvl3pPr lvl="2">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3pPr>
            <a:lvl4pPr lvl="3">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4pPr>
            <a:lvl5pPr lvl="4">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5pPr>
            <a:lvl6pPr lvl="5">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6pPr>
            <a:lvl7pPr lvl="6">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7pPr>
            <a:lvl8pPr lvl="7">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8pPr>
            <a:lvl9pPr lvl="8">
              <a:spcBef>
                <a:spcPts val="0"/>
              </a:spcBef>
              <a:spcAft>
                <a:spcPts val="0"/>
              </a:spcAft>
              <a:buSzPts val="10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552" name="Google Shape;552;p66"/>
          <p:cNvSpPr>
            <a:spLocks noGrp="1"/>
          </p:cNvSpPr>
          <p:nvPr>
            <p:ph type="pic" idx="13"/>
          </p:nvPr>
        </p:nvSpPr>
        <p:spPr>
          <a:xfrm>
            <a:off x="325850" y="928525"/>
            <a:ext cx="930900" cy="930900"/>
          </a:xfrm>
          <a:prstGeom prst="roundRect">
            <a:avLst>
              <a:gd name="adj" fmla="val 12343"/>
            </a:avLst>
          </a:prstGeom>
          <a:solidFill>
            <a:schemeClr val="lt1"/>
          </a:solidFill>
          <a:ln>
            <a:noFill/>
          </a:ln>
        </p:spPr>
      </p:sp>
      <p:sp>
        <p:nvSpPr>
          <p:cNvPr id="553" name="Google Shape;553;p66"/>
          <p:cNvSpPr>
            <a:spLocks noGrp="1"/>
          </p:cNvSpPr>
          <p:nvPr>
            <p:ph type="pic" idx="14"/>
          </p:nvPr>
        </p:nvSpPr>
        <p:spPr>
          <a:xfrm>
            <a:off x="325850" y="2396325"/>
            <a:ext cx="930900" cy="930900"/>
          </a:xfrm>
          <a:prstGeom prst="roundRect">
            <a:avLst>
              <a:gd name="adj" fmla="val 12343"/>
            </a:avLst>
          </a:prstGeom>
          <a:solidFill>
            <a:schemeClr val="lt1"/>
          </a:solidFill>
          <a:ln>
            <a:noFill/>
          </a:ln>
        </p:spPr>
      </p:sp>
      <p:sp>
        <p:nvSpPr>
          <p:cNvPr id="554" name="Google Shape;554;p66"/>
          <p:cNvSpPr>
            <a:spLocks noGrp="1"/>
          </p:cNvSpPr>
          <p:nvPr>
            <p:ph type="pic" idx="15"/>
          </p:nvPr>
        </p:nvSpPr>
        <p:spPr>
          <a:xfrm>
            <a:off x="325850" y="3849175"/>
            <a:ext cx="930900" cy="930900"/>
          </a:xfrm>
          <a:prstGeom prst="roundRect">
            <a:avLst>
              <a:gd name="adj" fmla="val 12343"/>
            </a:avLst>
          </a:prstGeom>
          <a:solidFill>
            <a:schemeClr val="lt1"/>
          </a:solidFill>
          <a:ln>
            <a:noFill/>
          </a:ln>
        </p:spPr>
      </p:sp>
      <p:sp>
        <p:nvSpPr>
          <p:cNvPr id="555" name="Google Shape;555;p66"/>
          <p:cNvSpPr txBox="1">
            <a:spLocks noGrp="1"/>
          </p:cNvSpPr>
          <p:nvPr>
            <p:ph type="body" idx="16"/>
          </p:nvPr>
        </p:nvSpPr>
        <p:spPr>
          <a:xfrm>
            <a:off x="3060150" y="1598250"/>
            <a:ext cx="5311800" cy="403500"/>
          </a:xfrm>
          <a:prstGeom prst="rect">
            <a:avLst/>
          </a:prstGeom>
        </p:spPr>
        <p:txBody>
          <a:bodyPr spcFirstLastPara="1" wrap="square" lIns="91425" tIns="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56" name="Google Shape;556;p66"/>
          <p:cNvSpPr txBox="1">
            <a:spLocks noGrp="1"/>
          </p:cNvSpPr>
          <p:nvPr>
            <p:ph type="body" idx="17"/>
          </p:nvPr>
        </p:nvSpPr>
        <p:spPr>
          <a:xfrm>
            <a:off x="3060150" y="3108200"/>
            <a:ext cx="5311800" cy="403500"/>
          </a:xfrm>
          <a:prstGeom prst="rect">
            <a:avLst/>
          </a:prstGeom>
        </p:spPr>
        <p:txBody>
          <a:bodyPr spcFirstLastPara="1" wrap="square" lIns="91425" tIns="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57" name="Google Shape;557;p66"/>
          <p:cNvSpPr txBox="1">
            <a:spLocks noGrp="1"/>
          </p:cNvSpPr>
          <p:nvPr>
            <p:ph type="body" idx="18"/>
          </p:nvPr>
        </p:nvSpPr>
        <p:spPr>
          <a:xfrm>
            <a:off x="3060150" y="4553025"/>
            <a:ext cx="5311800" cy="403500"/>
          </a:xfrm>
          <a:prstGeom prst="rect">
            <a:avLst/>
          </a:prstGeom>
        </p:spPr>
        <p:txBody>
          <a:bodyPr spcFirstLastPara="1" wrap="square" lIns="91425" tIns="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Background Folder Orange 2">
  <p:cSld name="CUSTOM_1_2">
    <p:spTree>
      <p:nvGrpSpPr>
        <p:cNvPr id="1" name="Shape 558"/>
        <p:cNvGrpSpPr/>
        <p:nvPr/>
      </p:nvGrpSpPr>
      <p:grpSpPr>
        <a:xfrm>
          <a:off x="0" y="0"/>
          <a:ext cx="0" cy="0"/>
          <a:chOff x="0" y="0"/>
          <a:chExt cx="0" cy="0"/>
        </a:xfrm>
      </p:grpSpPr>
      <p:sp>
        <p:nvSpPr>
          <p:cNvPr id="559" name="Google Shape;559;p67"/>
          <p:cNvSpPr/>
          <p:nvPr/>
        </p:nvSpPr>
        <p:spPr>
          <a:xfrm>
            <a:off x="-2450" y="486600"/>
            <a:ext cx="9144000" cy="46569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560" name="Google Shape;560;p67"/>
          <p:cNvSpPr txBox="1">
            <a:spLocks noGrp="1"/>
          </p:cNvSpPr>
          <p:nvPr>
            <p:ph type="subTitle" idx="1"/>
          </p:nvPr>
        </p:nvSpPr>
        <p:spPr>
          <a:xfrm>
            <a:off x="13146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61" name="Google Shape;561;p67"/>
          <p:cNvSpPr txBox="1">
            <a:spLocks noGrp="1"/>
          </p:cNvSpPr>
          <p:nvPr>
            <p:ph type="subTitle" idx="2"/>
          </p:nvPr>
        </p:nvSpPr>
        <p:spPr>
          <a:xfrm>
            <a:off x="2783538"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62" name="Google Shape;562;p67"/>
          <p:cNvSpPr txBox="1">
            <a:spLocks noGrp="1"/>
          </p:cNvSpPr>
          <p:nvPr>
            <p:ph type="subTitle" idx="3"/>
          </p:nvPr>
        </p:nvSpPr>
        <p:spPr>
          <a:xfrm>
            <a:off x="422885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63" name="Google Shape;563;p67"/>
          <p:cNvSpPr txBox="1">
            <a:spLocks noGrp="1"/>
          </p:cNvSpPr>
          <p:nvPr>
            <p:ph type="subTitle" idx="4"/>
          </p:nvPr>
        </p:nvSpPr>
        <p:spPr>
          <a:xfrm>
            <a:off x="57241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564" name="Google Shape;564;p67"/>
          <p:cNvSpPr txBox="1">
            <a:spLocks noGrp="1"/>
          </p:cNvSpPr>
          <p:nvPr>
            <p:ph type="title"/>
          </p:nvPr>
        </p:nvSpPr>
        <p:spPr>
          <a:xfrm>
            <a:off x="596525" y="753331"/>
            <a:ext cx="7062000" cy="855000"/>
          </a:xfrm>
          <a:prstGeom prst="rect">
            <a:avLst/>
          </a:prstGeom>
        </p:spPr>
        <p:txBody>
          <a:bodyPr spcFirstLastPara="1" wrap="square" lIns="91425" tIns="0" rIns="91425" bIns="91425" anchor="t" anchorCtr="0">
            <a:normAutofit/>
          </a:bodyPr>
          <a:lstStyle>
            <a:lvl1pPr lvl="0">
              <a:spcBef>
                <a:spcPts val="0"/>
              </a:spcBef>
              <a:spcAft>
                <a:spcPts val="0"/>
              </a:spcAft>
              <a:buSzPts val="28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5" name="Google Shape;565;p67"/>
          <p:cNvSpPr txBox="1">
            <a:spLocks noGrp="1"/>
          </p:cNvSpPr>
          <p:nvPr>
            <p:ph type="title" idx="5"/>
          </p:nvPr>
        </p:nvSpPr>
        <p:spPr>
          <a:xfrm>
            <a:off x="1279000" y="2812875"/>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6" name="Google Shape;566;p67"/>
          <p:cNvSpPr txBox="1">
            <a:spLocks noGrp="1"/>
          </p:cNvSpPr>
          <p:nvPr>
            <p:ph type="title" idx="6"/>
          </p:nvPr>
        </p:nvSpPr>
        <p:spPr>
          <a:xfrm>
            <a:off x="1279000" y="3854630"/>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7" name="Google Shape;567;p67"/>
          <p:cNvSpPr txBox="1">
            <a:spLocks noGrp="1"/>
          </p:cNvSpPr>
          <p:nvPr>
            <p:ph type="title" idx="7"/>
          </p:nvPr>
        </p:nvSpPr>
        <p:spPr>
          <a:xfrm>
            <a:off x="4917850" y="1749478"/>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68" name="Google Shape;568;p67"/>
          <p:cNvSpPr txBox="1">
            <a:spLocks noGrp="1"/>
          </p:cNvSpPr>
          <p:nvPr>
            <p:ph type="title" idx="8"/>
          </p:nvPr>
        </p:nvSpPr>
        <p:spPr>
          <a:xfrm>
            <a:off x="4917850" y="3854630"/>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9" name="Google Shape;569;p67"/>
          <p:cNvSpPr txBox="1">
            <a:spLocks noGrp="1"/>
          </p:cNvSpPr>
          <p:nvPr>
            <p:ph type="title" idx="9"/>
          </p:nvPr>
        </p:nvSpPr>
        <p:spPr>
          <a:xfrm>
            <a:off x="4925175" y="2812875"/>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70" name="Google Shape;570;p67"/>
          <p:cNvSpPr>
            <a:spLocks noGrp="1"/>
          </p:cNvSpPr>
          <p:nvPr>
            <p:ph type="pic" idx="13"/>
          </p:nvPr>
        </p:nvSpPr>
        <p:spPr>
          <a:xfrm>
            <a:off x="4021150" y="1690575"/>
            <a:ext cx="735600" cy="735600"/>
          </a:xfrm>
          <a:prstGeom prst="ellipse">
            <a:avLst/>
          </a:prstGeom>
          <a:noFill/>
          <a:ln>
            <a:noFill/>
          </a:ln>
        </p:spPr>
      </p:sp>
      <p:sp>
        <p:nvSpPr>
          <p:cNvPr id="571" name="Google Shape;571;p67"/>
          <p:cNvSpPr>
            <a:spLocks noGrp="1"/>
          </p:cNvSpPr>
          <p:nvPr>
            <p:ph type="pic" idx="14"/>
          </p:nvPr>
        </p:nvSpPr>
        <p:spPr>
          <a:xfrm>
            <a:off x="4021150" y="2738375"/>
            <a:ext cx="735600" cy="735600"/>
          </a:xfrm>
          <a:prstGeom prst="ellipse">
            <a:avLst/>
          </a:prstGeom>
          <a:noFill/>
          <a:ln>
            <a:noFill/>
          </a:ln>
        </p:spPr>
      </p:sp>
      <p:sp>
        <p:nvSpPr>
          <p:cNvPr id="572" name="Google Shape;572;p67"/>
          <p:cNvSpPr>
            <a:spLocks noGrp="1"/>
          </p:cNvSpPr>
          <p:nvPr>
            <p:ph type="pic" idx="15"/>
          </p:nvPr>
        </p:nvSpPr>
        <p:spPr>
          <a:xfrm>
            <a:off x="4021150" y="3789600"/>
            <a:ext cx="735600" cy="735600"/>
          </a:xfrm>
          <a:prstGeom prst="ellipse">
            <a:avLst/>
          </a:prstGeom>
          <a:noFill/>
          <a:ln>
            <a:noFill/>
          </a:ln>
        </p:spPr>
      </p:sp>
      <p:sp>
        <p:nvSpPr>
          <p:cNvPr id="573" name="Google Shape;573;p67"/>
          <p:cNvSpPr>
            <a:spLocks noGrp="1"/>
          </p:cNvSpPr>
          <p:nvPr>
            <p:ph type="pic" idx="16"/>
          </p:nvPr>
        </p:nvSpPr>
        <p:spPr>
          <a:xfrm>
            <a:off x="377300" y="1690575"/>
            <a:ext cx="735600" cy="735600"/>
          </a:xfrm>
          <a:prstGeom prst="ellipse">
            <a:avLst/>
          </a:prstGeom>
          <a:noFill/>
          <a:ln>
            <a:noFill/>
          </a:ln>
        </p:spPr>
      </p:sp>
      <p:sp>
        <p:nvSpPr>
          <p:cNvPr id="574" name="Google Shape;574;p67"/>
          <p:cNvSpPr>
            <a:spLocks noGrp="1"/>
          </p:cNvSpPr>
          <p:nvPr>
            <p:ph type="pic" idx="17"/>
          </p:nvPr>
        </p:nvSpPr>
        <p:spPr>
          <a:xfrm>
            <a:off x="377300" y="2738375"/>
            <a:ext cx="735600" cy="735600"/>
          </a:xfrm>
          <a:prstGeom prst="ellipse">
            <a:avLst/>
          </a:prstGeom>
          <a:noFill/>
          <a:ln>
            <a:noFill/>
          </a:ln>
        </p:spPr>
      </p:sp>
      <p:sp>
        <p:nvSpPr>
          <p:cNvPr id="575" name="Google Shape;575;p67"/>
          <p:cNvSpPr>
            <a:spLocks noGrp="1"/>
          </p:cNvSpPr>
          <p:nvPr>
            <p:ph type="pic" idx="18"/>
          </p:nvPr>
        </p:nvSpPr>
        <p:spPr>
          <a:xfrm>
            <a:off x="377300" y="3789600"/>
            <a:ext cx="735600" cy="735600"/>
          </a:xfrm>
          <a:prstGeom prst="ellipse">
            <a:avLst/>
          </a:prstGeom>
          <a:noFill/>
          <a:ln>
            <a:noFill/>
          </a:ln>
        </p:spPr>
      </p:sp>
      <p:sp>
        <p:nvSpPr>
          <p:cNvPr id="576" name="Google Shape;576;p67"/>
          <p:cNvSpPr txBox="1">
            <a:spLocks noGrp="1"/>
          </p:cNvSpPr>
          <p:nvPr>
            <p:ph type="title" idx="19"/>
          </p:nvPr>
        </p:nvSpPr>
        <p:spPr>
          <a:xfrm>
            <a:off x="1279000" y="1749478"/>
            <a:ext cx="2242800" cy="365700"/>
          </a:xfrm>
          <a:prstGeom prst="rect">
            <a:avLst/>
          </a:prstGeom>
        </p:spPr>
        <p:txBody>
          <a:bodyPr spcFirstLastPara="1" wrap="square" lIns="91425" tIns="0" rIns="91425" bIns="91425" anchor="t" anchorCtr="0">
            <a:normAutofit/>
          </a:bodyPr>
          <a:lstStyle>
            <a:lvl1pPr lvl="0">
              <a:spcBef>
                <a:spcPts val="0"/>
              </a:spcBef>
              <a:spcAft>
                <a:spcPts val="0"/>
              </a:spcAft>
              <a:buSzPts val="1800"/>
              <a:buNone/>
              <a:defRPr sz="1800">
                <a:latin typeface="Hanken Grotesk Light"/>
                <a:ea typeface="Hanken Grotesk Light"/>
                <a:cs typeface="Hanken Grotesk Light"/>
                <a:sym typeface="Hanken Grotesk Light"/>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a:endParaRPr/>
          </a:p>
        </p:txBody>
      </p:sp>
      <p:sp>
        <p:nvSpPr>
          <p:cNvPr id="577" name="Google Shape;577;p67"/>
          <p:cNvSpPr txBox="1">
            <a:spLocks noGrp="1"/>
          </p:cNvSpPr>
          <p:nvPr>
            <p:ph type="body" idx="20"/>
          </p:nvPr>
        </p:nvSpPr>
        <p:spPr>
          <a:xfrm>
            <a:off x="1279000" y="2100550"/>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78" name="Google Shape;578;p67"/>
          <p:cNvSpPr txBox="1">
            <a:spLocks noGrp="1"/>
          </p:cNvSpPr>
          <p:nvPr>
            <p:ph type="body" idx="21"/>
          </p:nvPr>
        </p:nvSpPr>
        <p:spPr>
          <a:xfrm>
            <a:off x="1279000" y="4205800"/>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79" name="Google Shape;579;p67"/>
          <p:cNvSpPr txBox="1">
            <a:spLocks noGrp="1"/>
          </p:cNvSpPr>
          <p:nvPr>
            <p:ph type="body" idx="22"/>
          </p:nvPr>
        </p:nvSpPr>
        <p:spPr>
          <a:xfrm>
            <a:off x="1279000" y="3164025"/>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80" name="Google Shape;580;p67"/>
          <p:cNvSpPr txBox="1">
            <a:spLocks noGrp="1"/>
          </p:cNvSpPr>
          <p:nvPr>
            <p:ph type="body" idx="23"/>
          </p:nvPr>
        </p:nvSpPr>
        <p:spPr>
          <a:xfrm>
            <a:off x="4917850" y="2100550"/>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81" name="Google Shape;581;p67"/>
          <p:cNvSpPr txBox="1">
            <a:spLocks noGrp="1"/>
          </p:cNvSpPr>
          <p:nvPr>
            <p:ph type="body" idx="24"/>
          </p:nvPr>
        </p:nvSpPr>
        <p:spPr>
          <a:xfrm>
            <a:off x="4917850" y="4205800"/>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582" name="Google Shape;582;p67"/>
          <p:cNvSpPr txBox="1">
            <a:spLocks noGrp="1"/>
          </p:cNvSpPr>
          <p:nvPr>
            <p:ph type="body" idx="25"/>
          </p:nvPr>
        </p:nvSpPr>
        <p:spPr>
          <a:xfrm>
            <a:off x="4917850" y="3164025"/>
            <a:ext cx="2242800" cy="262500"/>
          </a:xfrm>
          <a:prstGeom prst="rect">
            <a:avLst/>
          </a:prstGeom>
        </p:spPr>
        <p:txBody>
          <a:bodyPr spcFirstLastPara="1" wrap="square" lIns="91425" tIns="36000"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with Folder">
  <p:cSld name="BLANK_1_1_1_1">
    <p:bg>
      <p:bgPr>
        <a:solidFill>
          <a:schemeClr val="dk2"/>
        </a:solidFill>
        <a:effectLst/>
      </p:bgPr>
    </p:bg>
    <p:spTree>
      <p:nvGrpSpPr>
        <p:cNvPr id="1" name="Shape 583"/>
        <p:cNvGrpSpPr/>
        <p:nvPr/>
      </p:nvGrpSpPr>
      <p:grpSpPr>
        <a:xfrm>
          <a:off x="0" y="0"/>
          <a:ext cx="0" cy="0"/>
          <a:chOff x="0" y="0"/>
          <a:chExt cx="0" cy="0"/>
        </a:xfrm>
      </p:grpSpPr>
      <p:grpSp>
        <p:nvGrpSpPr>
          <p:cNvPr id="584" name="Google Shape;584;p68"/>
          <p:cNvGrpSpPr/>
          <p:nvPr/>
        </p:nvGrpSpPr>
        <p:grpSpPr>
          <a:xfrm>
            <a:off x="228600" y="210088"/>
            <a:ext cx="8686800" cy="4676475"/>
            <a:chOff x="228600" y="210088"/>
            <a:chExt cx="8686800" cy="4676475"/>
          </a:xfrm>
        </p:grpSpPr>
        <p:sp>
          <p:nvSpPr>
            <p:cNvPr id="585" name="Google Shape;585;p68"/>
            <p:cNvSpPr/>
            <p:nvPr/>
          </p:nvSpPr>
          <p:spPr>
            <a:xfrm>
              <a:off x="228600" y="566563"/>
              <a:ext cx="8686800" cy="4320000"/>
            </a:xfrm>
            <a:prstGeom prst="roundRect">
              <a:avLst>
                <a:gd name="adj" fmla="val 5406"/>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586" name="Google Shape;586;p68"/>
            <p:cNvSpPr/>
            <p:nvPr/>
          </p:nvSpPr>
          <p:spPr>
            <a:xfrm>
              <a:off x="912237" y="2100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sp>
        <p:nvSpPr>
          <p:cNvPr id="587" name="Google Shape;587;p68"/>
          <p:cNvSpPr txBox="1">
            <a:spLocks noGrp="1"/>
          </p:cNvSpPr>
          <p:nvPr>
            <p:ph type="subTitle" idx="1"/>
          </p:nvPr>
        </p:nvSpPr>
        <p:spPr>
          <a:xfrm>
            <a:off x="1224650" y="210100"/>
            <a:ext cx="1676700" cy="356400"/>
          </a:xfrm>
          <a:prstGeom prst="rect">
            <a:avLst/>
          </a:prstGeom>
        </p:spPr>
        <p:txBody>
          <a:bodyPr spcFirstLastPara="1" wrap="square" lIns="91425" tIns="91425" rIns="91425" bIns="91425" anchor="t" anchorCtr="0">
            <a:normAutofit/>
          </a:bodyPr>
          <a:lstStyle>
            <a:lvl1pPr lvl="0" algn="ctr">
              <a:spcBef>
                <a:spcPts val="0"/>
              </a:spcBef>
              <a:spcAft>
                <a:spcPts val="0"/>
              </a:spcAft>
              <a:buClr>
                <a:schemeClr val="dk1"/>
              </a:buClr>
              <a:buSzPts val="1200"/>
              <a:buNone/>
              <a:defRPr sz="1200"/>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588" name="Google Shape;588;p68"/>
          <p:cNvSpPr txBox="1">
            <a:spLocks noGrp="1"/>
          </p:cNvSpPr>
          <p:nvPr>
            <p:ph type="body" idx="2"/>
          </p:nvPr>
        </p:nvSpPr>
        <p:spPr>
          <a:xfrm>
            <a:off x="593775" y="3900525"/>
            <a:ext cx="4346700" cy="7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b="1"/>
            </a:lvl1pPr>
            <a:lvl2pPr marL="914400" lvl="1" indent="-304800">
              <a:spcBef>
                <a:spcPts val="0"/>
              </a:spcBef>
              <a:spcAft>
                <a:spcPts val="0"/>
              </a:spcAft>
              <a:buSzPts val="1200"/>
              <a:buChar char="○"/>
              <a:defRPr sz="1200" b="1"/>
            </a:lvl2pPr>
            <a:lvl3pPr marL="1371600" lvl="2" indent="-304800">
              <a:spcBef>
                <a:spcPts val="0"/>
              </a:spcBef>
              <a:spcAft>
                <a:spcPts val="0"/>
              </a:spcAft>
              <a:buSzPts val="1200"/>
              <a:buChar char="■"/>
              <a:defRPr sz="1200" b="1"/>
            </a:lvl3pPr>
            <a:lvl4pPr marL="1828800" lvl="3" indent="-304800">
              <a:spcBef>
                <a:spcPts val="0"/>
              </a:spcBef>
              <a:spcAft>
                <a:spcPts val="0"/>
              </a:spcAft>
              <a:buSzPts val="1200"/>
              <a:buChar char="●"/>
              <a:defRPr sz="1200" b="1"/>
            </a:lvl4pPr>
            <a:lvl5pPr marL="2286000" lvl="4" indent="-304800">
              <a:spcBef>
                <a:spcPts val="0"/>
              </a:spcBef>
              <a:spcAft>
                <a:spcPts val="0"/>
              </a:spcAft>
              <a:buSzPts val="1200"/>
              <a:buChar char="○"/>
              <a:defRPr sz="1200" b="1"/>
            </a:lvl5pPr>
            <a:lvl6pPr marL="2743200" lvl="5" indent="-304800">
              <a:spcBef>
                <a:spcPts val="0"/>
              </a:spcBef>
              <a:spcAft>
                <a:spcPts val="0"/>
              </a:spcAft>
              <a:buSzPts val="1200"/>
              <a:buChar char="■"/>
              <a:defRPr sz="1200" b="1"/>
            </a:lvl6pPr>
            <a:lvl7pPr marL="3200400" lvl="6" indent="-304800">
              <a:spcBef>
                <a:spcPts val="0"/>
              </a:spcBef>
              <a:spcAft>
                <a:spcPts val="0"/>
              </a:spcAft>
              <a:buSzPts val="1200"/>
              <a:buChar char="●"/>
              <a:defRPr sz="1200" b="1"/>
            </a:lvl7pPr>
            <a:lvl8pPr marL="3657600" lvl="7" indent="-304800">
              <a:spcBef>
                <a:spcPts val="0"/>
              </a:spcBef>
              <a:spcAft>
                <a:spcPts val="0"/>
              </a:spcAft>
              <a:buSzPts val="1200"/>
              <a:buChar char="○"/>
              <a:defRPr sz="1200" b="1"/>
            </a:lvl8pPr>
            <a:lvl9pPr marL="4114800" lvl="8" indent="-304800">
              <a:spcBef>
                <a:spcPts val="0"/>
              </a:spcBef>
              <a:spcAft>
                <a:spcPts val="0"/>
              </a:spcAft>
              <a:buSzPts val="1200"/>
              <a:buChar char="■"/>
              <a:defRPr sz="1200" b="1"/>
            </a:lvl9pPr>
          </a:lstStyle>
          <a:p>
            <a:endParaRPr/>
          </a:p>
        </p:txBody>
      </p:sp>
      <p:sp>
        <p:nvSpPr>
          <p:cNvPr id="589" name="Google Shape;589;p68"/>
          <p:cNvSpPr txBox="1">
            <a:spLocks noGrp="1"/>
          </p:cNvSpPr>
          <p:nvPr>
            <p:ph type="title"/>
          </p:nvPr>
        </p:nvSpPr>
        <p:spPr>
          <a:xfrm>
            <a:off x="593775" y="984700"/>
            <a:ext cx="7948200" cy="22164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sz="3000"/>
            </a:lvl2pPr>
            <a:lvl3pPr lvl="2">
              <a:spcBef>
                <a:spcPts val="0"/>
              </a:spcBef>
              <a:spcAft>
                <a:spcPts val="0"/>
              </a:spcAft>
              <a:buSzPts val="2800"/>
              <a:buNone/>
              <a:defRPr sz="3000"/>
            </a:lvl3pPr>
            <a:lvl4pPr lvl="3">
              <a:spcBef>
                <a:spcPts val="0"/>
              </a:spcBef>
              <a:spcAft>
                <a:spcPts val="0"/>
              </a:spcAft>
              <a:buSzPts val="2800"/>
              <a:buNone/>
              <a:defRPr sz="3000"/>
            </a:lvl4pPr>
            <a:lvl5pPr lvl="4">
              <a:spcBef>
                <a:spcPts val="0"/>
              </a:spcBef>
              <a:spcAft>
                <a:spcPts val="0"/>
              </a:spcAft>
              <a:buSzPts val="2800"/>
              <a:buNone/>
              <a:defRPr sz="3000"/>
            </a:lvl5pPr>
            <a:lvl6pPr lvl="5">
              <a:spcBef>
                <a:spcPts val="0"/>
              </a:spcBef>
              <a:spcAft>
                <a:spcPts val="0"/>
              </a:spcAft>
              <a:buSzPts val="2800"/>
              <a:buNone/>
              <a:defRPr sz="3000"/>
            </a:lvl6pPr>
            <a:lvl7pPr lvl="6">
              <a:spcBef>
                <a:spcPts val="0"/>
              </a:spcBef>
              <a:spcAft>
                <a:spcPts val="0"/>
              </a:spcAft>
              <a:buSzPts val="2800"/>
              <a:buNone/>
              <a:defRPr sz="3000"/>
            </a:lvl7pPr>
            <a:lvl8pPr lvl="7">
              <a:spcBef>
                <a:spcPts val="0"/>
              </a:spcBef>
              <a:spcAft>
                <a:spcPts val="0"/>
              </a:spcAft>
              <a:buSzPts val="2800"/>
              <a:buNone/>
              <a:defRPr sz="3000"/>
            </a:lvl8pPr>
            <a:lvl9pPr lvl="8">
              <a:spcBef>
                <a:spcPts val="0"/>
              </a:spcBef>
              <a:spcAft>
                <a:spcPts val="0"/>
              </a:spcAft>
              <a:buSzPts val="2800"/>
              <a:buNone/>
              <a:defRPr sz="3000"/>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Quote">
  <p:cSld name="CUSTOM_7_1_1_1_1_1_1_1_1_1_1_1_1_1_1_1_1_2">
    <p:spTree>
      <p:nvGrpSpPr>
        <p:cNvPr id="1" name="Shape 590"/>
        <p:cNvGrpSpPr/>
        <p:nvPr/>
      </p:nvGrpSpPr>
      <p:grpSpPr>
        <a:xfrm>
          <a:off x="0" y="0"/>
          <a:ext cx="0" cy="0"/>
          <a:chOff x="0" y="0"/>
          <a:chExt cx="0" cy="0"/>
        </a:xfrm>
      </p:grpSpPr>
      <p:sp>
        <p:nvSpPr>
          <p:cNvPr id="591" name="Google Shape;591;p69"/>
          <p:cNvSpPr txBox="1">
            <a:spLocks noGrp="1"/>
          </p:cNvSpPr>
          <p:nvPr>
            <p:ph type="title"/>
          </p:nvPr>
        </p:nvSpPr>
        <p:spPr>
          <a:xfrm>
            <a:off x="-2450" y="4759975"/>
            <a:ext cx="9150600" cy="383400"/>
          </a:xfrm>
          <a:prstGeom prst="rect">
            <a:avLst/>
          </a:prstGeom>
        </p:spPr>
        <p:txBody>
          <a:bodyPr spcFirstLastPara="1" wrap="square" lIns="108000" tIns="0" rIns="108000" bIns="0" anchor="ctr" anchorCtr="0">
            <a:noAutofit/>
          </a:bodyPr>
          <a:lstStyle>
            <a:lvl1pPr lvl="0">
              <a:lnSpc>
                <a:spcPct val="90000"/>
              </a:lnSpc>
              <a:spcBef>
                <a:spcPts val="0"/>
              </a:spcBef>
              <a:spcAft>
                <a:spcPts val="0"/>
              </a:spcAft>
              <a:buSzPts val="2800"/>
              <a:buFont typeface="Hanken Grotesk Light"/>
              <a:buNone/>
              <a:defRPr sz="1400">
                <a:latin typeface="Hanken Grotesk Light"/>
                <a:ea typeface="Hanken Grotesk Light"/>
                <a:cs typeface="Hanken Grotesk Light"/>
                <a:sym typeface="Hanken Grotesk Light"/>
              </a:defRPr>
            </a:lvl1pPr>
            <a:lvl2pPr lvl="1">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2pPr>
            <a:lvl3pPr lvl="2">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3pPr>
            <a:lvl4pPr lvl="3">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4pPr>
            <a:lvl5pPr lvl="4">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5pPr>
            <a:lvl6pPr lvl="5">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6pPr>
            <a:lvl7pPr lvl="6">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7pPr>
            <a:lvl8pPr lvl="7">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8pPr>
            <a:lvl9pPr lvl="8">
              <a:lnSpc>
                <a:spcPct val="115000"/>
              </a:lnSpc>
              <a:spcBef>
                <a:spcPts val="0"/>
              </a:spcBef>
              <a:spcAft>
                <a:spcPts val="0"/>
              </a:spcAft>
              <a:buSzPts val="2800"/>
              <a:buFont typeface="Hanken Grotesk Light"/>
              <a:buNone/>
              <a:defRPr sz="3000">
                <a:latin typeface="Hanken Grotesk"/>
                <a:ea typeface="Hanken Grotesk"/>
                <a:cs typeface="Hanken Grotesk"/>
                <a:sym typeface="Hanken Grotesk"/>
              </a:defRPr>
            </a:lvl9pPr>
          </a:lstStyle>
          <a:p>
            <a:endParaRPr/>
          </a:p>
        </p:txBody>
      </p:sp>
      <p:cxnSp>
        <p:nvCxnSpPr>
          <p:cNvPr id="592" name="Google Shape;592;p69"/>
          <p:cNvCxnSpPr/>
          <p:nvPr/>
        </p:nvCxnSpPr>
        <p:spPr>
          <a:xfrm rot="10800000">
            <a:off x="-2100" y="4759975"/>
            <a:ext cx="9148200" cy="0"/>
          </a:xfrm>
          <a:prstGeom prst="straightConnector1">
            <a:avLst/>
          </a:prstGeom>
          <a:noFill/>
          <a:ln w="9525" cap="flat" cmpd="sng">
            <a:solidFill>
              <a:schemeClr val="dk1"/>
            </a:solidFill>
            <a:prstDash val="solid"/>
            <a:round/>
            <a:headEnd type="none" w="sm" len="sm"/>
            <a:tailEnd type="none" w="sm" len="sm"/>
          </a:ln>
        </p:spPr>
      </p:cxnSp>
      <p:sp>
        <p:nvSpPr>
          <p:cNvPr id="593" name="Google Shape;593;p69"/>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594" name="Google Shape;594;p69"/>
          <p:cNvSpPr txBox="1">
            <a:spLocks noGrp="1"/>
          </p:cNvSpPr>
          <p:nvPr>
            <p:ph type="title" idx="2"/>
          </p:nvPr>
        </p:nvSpPr>
        <p:spPr>
          <a:xfrm>
            <a:off x="850" y="1078988"/>
            <a:ext cx="9144000" cy="3598800"/>
          </a:xfrm>
          <a:prstGeom prst="rect">
            <a:avLst/>
          </a:prstGeom>
        </p:spPr>
        <p:txBody>
          <a:bodyPr spcFirstLastPara="1" wrap="square" lIns="252000" tIns="0" rIns="252000" bIns="108000" anchor="t" anchorCtr="0">
            <a:noAutofit/>
          </a:bodyPr>
          <a:lstStyle>
            <a:lvl1pPr lvl="0">
              <a:spcBef>
                <a:spcPts val="0"/>
              </a:spcBef>
              <a:spcAft>
                <a:spcPts val="0"/>
              </a:spcAft>
              <a:buSzPts val="3000"/>
              <a:buNone/>
              <a:defRPr sz="3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grpSp>
        <p:nvGrpSpPr>
          <p:cNvPr id="595" name="Google Shape;595;p69"/>
          <p:cNvGrpSpPr/>
          <p:nvPr/>
        </p:nvGrpSpPr>
        <p:grpSpPr>
          <a:xfrm>
            <a:off x="1724267" y="547463"/>
            <a:ext cx="658200" cy="449397"/>
            <a:chOff x="2467317" y="547413"/>
            <a:chExt cx="658200" cy="449397"/>
          </a:xfrm>
        </p:grpSpPr>
        <p:sp>
          <p:nvSpPr>
            <p:cNvPr id="596" name="Google Shape;596;p69"/>
            <p:cNvSpPr/>
            <p:nvPr/>
          </p:nvSpPr>
          <p:spPr>
            <a:xfrm rot="5400000">
              <a:off x="2593167" y="464460"/>
              <a:ext cx="406500" cy="658200"/>
            </a:xfrm>
            <a:prstGeom prst="roundRect">
              <a:avLst>
                <a:gd name="adj" fmla="val 5925"/>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597" name="Google Shape;597;p69"/>
            <p:cNvSpPr/>
            <p:nvPr/>
          </p:nvSpPr>
          <p:spPr>
            <a:xfrm>
              <a:off x="2507750" y="547413"/>
              <a:ext cx="269319" cy="43229"/>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grpSp>
        <p:nvGrpSpPr>
          <p:cNvPr id="598" name="Google Shape;598;p69"/>
          <p:cNvGrpSpPr/>
          <p:nvPr/>
        </p:nvGrpSpPr>
        <p:grpSpPr>
          <a:xfrm>
            <a:off x="981142" y="547476"/>
            <a:ext cx="658200" cy="449397"/>
            <a:chOff x="2467317" y="547413"/>
            <a:chExt cx="658200" cy="449397"/>
          </a:xfrm>
        </p:grpSpPr>
        <p:sp>
          <p:nvSpPr>
            <p:cNvPr id="599" name="Google Shape;599;p69"/>
            <p:cNvSpPr/>
            <p:nvPr/>
          </p:nvSpPr>
          <p:spPr>
            <a:xfrm rot="5400000">
              <a:off x="2593167" y="464460"/>
              <a:ext cx="406500" cy="658200"/>
            </a:xfrm>
            <a:prstGeom prst="roundRect">
              <a:avLst>
                <a:gd name="adj" fmla="val 5925"/>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600" name="Google Shape;600;p69"/>
            <p:cNvSpPr/>
            <p:nvPr/>
          </p:nvSpPr>
          <p:spPr>
            <a:xfrm>
              <a:off x="2507750" y="547413"/>
              <a:ext cx="269319" cy="43229"/>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grpSp>
        <p:nvGrpSpPr>
          <p:cNvPr id="601" name="Google Shape;601;p69"/>
          <p:cNvGrpSpPr/>
          <p:nvPr/>
        </p:nvGrpSpPr>
        <p:grpSpPr>
          <a:xfrm>
            <a:off x="2467317" y="547413"/>
            <a:ext cx="658200" cy="449397"/>
            <a:chOff x="2467317" y="547413"/>
            <a:chExt cx="658200" cy="449397"/>
          </a:xfrm>
        </p:grpSpPr>
        <p:sp>
          <p:nvSpPr>
            <p:cNvPr id="602" name="Google Shape;602;p69"/>
            <p:cNvSpPr/>
            <p:nvPr/>
          </p:nvSpPr>
          <p:spPr>
            <a:xfrm rot="5400000">
              <a:off x="2593167" y="464460"/>
              <a:ext cx="406500" cy="658200"/>
            </a:xfrm>
            <a:prstGeom prst="roundRect">
              <a:avLst>
                <a:gd name="adj" fmla="val 5925"/>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603" name="Google Shape;603;p69"/>
            <p:cNvSpPr/>
            <p:nvPr/>
          </p:nvSpPr>
          <p:spPr>
            <a:xfrm>
              <a:off x="2507750" y="547413"/>
              <a:ext cx="269319" cy="43229"/>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grpSp>
        <p:nvGrpSpPr>
          <p:cNvPr id="604" name="Google Shape;604;p69"/>
          <p:cNvGrpSpPr/>
          <p:nvPr/>
        </p:nvGrpSpPr>
        <p:grpSpPr>
          <a:xfrm>
            <a:off x="238017" y="549426"/>
            <a:ext cx="658200" cy="449397"/>
            <a:chOff x="2467317" y="547413"/>
            <a:chExt cx="658200" cy="449397"/>
          </a:xfrm>
        </p:grpSpPr>
        <p:sp>
          <p:nvSpPr>
            <p:cNvPr id="605" name="Google Shape;605;p69"/>
            <p:cNvSpPr/>
            <p:nvPr/>
          </p:nvSpPr>
          <p:spPr>
            <a:xfrm rot="5400000">
              <a:off x="2593167" y="464460"/>
              <a:ext cx="406500" cy="658200"/>
            </a:xfrm>
            <a:prstGeom prst="roundRect">
              <a:avLst>
                <a:gd name="adj" fmla="val 5925"/>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606" name="Google Shape;606;p69"/>
            <p:cNvSpPr/>
            <p:nvPr/>
          </p:nvSpPr>
          <p:spPr>
            <a:xfrm>
              <a:off x="2507750" y="547413"/>
              <a:ext cx="269319" cy="43229"/>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4 Sections Grey">
  <p:cSld name="BLANK_1_1_1_1_1_1_1_1">
    <p:bg>
      <p:bgPr>
        <a:solidFill>
          <a:schemeClr val="dk2"/>
        </a:solidFill>
        <a:effectLst/>
      </p:bgPr>
    </p:bg>
    <p:spTree>
      <p:nvGrpSpPr>
        <p:cNvPr id="1" name="Shape 607"/>
        <p:cNvGrpSpPr/>
        <p:nvPr/>
      </p:nvGrpSpPr>
      <p:grpSpPr>
        <a:xfrm>
          <a:off x="0" y="0"/>
          <a:ext cx="0" cy="0"/>
          <a:chOff x="0" y="0"/>
          <a:chExt cx="0" cy="0"/>
        </a:xfrm>
      </p:grpSpPr>
      <p:sp>
        <p:nvSpPr>
          <p:cNvPr id="608" name="Google Shape;608;p70"/>
          <p:cNvSpPr txBox="1">
            <a:spLocks noGrp="1"/>
          </p:cNvSpPr>
          <p:nvPr>
            <p:ph type="body" idx="1"/>
          </p:nvPr>
        </p:nvSpPr>
        <p:spPr>
          <a:xfrm>
            <a:off x="172350" y="1093875"/>
            <a:ext cx="4341600" cy="1299600"/>
          </a:xfrm>
          <a:prstGeom prst="rect">
            <a:avLst/>
          </a:prstGeom>
        </p:spPr>
        <p:txBody>
          <a:bodyPr spcFirstLastPara="1" wrap="square" lIns="180000" tIns="180000" rIns="180000" bIns="180000"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
        <p:nvSpPr>
          <p:cNvPr id="609" name="Google Shape;609;p70"/>
          <p:cNvSpPr txBox="1">
            <a:spLocks noGrp="1"/>
          </p:cNvSpPr>
          <p:nvPr>
            <p:ph type="subTitle" idx="2"/>
          </p:nvPr>
        </p:nvSpPr>
        <p:spPr>
          <a:xfrm>
            <a:off x="357425" y="2974373"/>
            <a:ext cx="2048400" cy="390600"/>
          </a:xfrm>
          <a:prstGeom prst="rect">
            <a:avLst/>
          </a:prstGeom>
        </p:spPr>
        <p:txBody>
          <a:bodyPr spcFirstLastPara="1" wrap="square" lIns="180000" tIns="0" rIns="180000" bIns="0" anchor="t" anchorCtr="0">
            <a:normAutofit/>
          </a:bodyPr>
          <a:lstStyle>
            <a:lvl1pPr lvl="0">
              <a:spcBef>
                <a:spcPts val="0"/>
              </a:spcBef>
              <a:spcAft>
                <a:spcPts val="0"/>
              </a:spcAft>
              <a:buClr>
                <a:schemeClr val="dk1"/>
              </a:buClr>
              <a:buSzPts val="2200"/>
              <a:buFont typeface="Neuton Light"/>
              <a:buNone/>
              <a:defRPr sz="2200">
                <a:latin typeface="Neuton Light"/>
                <a:ea typeface="Neuton Light"/>
                <a:cs typeface="Neuton Light"/>
                <a:sym typeface="Neuton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0" name="Google Shape;610;p70"/>
          <p:cNvSpPr txBox="1">
            <a:spLocks noGrp="1"/>
          </p:cNvSpPr>
          <p:nvPr>
            <p:ph type="subTitle" idx="3"/>
          </p:nvPr>
        </p:nvSpPr>
        <p:spPr>
          <a:xfrm>
            <a:off x="357425" y="718250"/>
            <a:ext cx="2048400" cy="378000"/>
          </a:xfrm>
          <a:prstGeom prst="rect">
            <a:avLst/>
          </a:prstGeom>
        </p:spPr>
        <p:txBody>
          <a:bodyPr spcFirstLastPara="1" wrap="square" lIns="180000" tIns="0" rIns="180000" bIns="0" anchor="t" anchorCtr="0">
            <a:normAutofit/>
          </a:bodyPr>
          <a:lstStyle>
            <a:lvl1pPr lvl="0">
              <a:spcBef>
                <a:spcPts val="0"/>
              </a:spcBef>
              <a:spcAft>
                <a:spcPts val="0"/>
              </a:spcAft>
              <a:buClr>
                <a:schemeClr val="dk1"/>
              </a:buClr>
              <a:buSzPts val="2200"/>
              <a:buFont typeface="Neuton Light"/>
              <a:buNone/>
              <a:defRPr sz="2200">
                <a:latin typeface="Neuton Light"/>
                <a:ea typeface="Neuton Light"/>
                <a:cs typeface="Neuton Light"/>
                <a:sym typeface="Neuton Light"/>
              </a:defRPr>
            </a:lvl1pPr>
            <a:lvl2pPr lvl="1">
              <a:spcBef>
                <a:spcPts val="0"/>
              </a:spcBef>
              <a:spcAft>
                <a:spcPts val="0"/>
              </a:spcAft>
              <a:buSzPts val="1400"/>
              <a:buFont typeface="Neuton"/>
              <a:buNone/>
              <a:defRPr>
                <a:latin typeface="Neuton"/>
                <a:ea typeface="Neuton"/>
                <a:cs typeface="Neuton"/>
                <a:sym typeface="Neuton"/>
              </a:defRPr>
            </a:lvl2pPr>
            <a:lvl3pPr lvl="2">
              <a:spcBef>
                <a:spcPts val="0"/>
              </a:spcBef>
              <a:spcAft>
                <a:spcPts val="0"/>
              </a:spcAft>
              <a:buSzPts val="1400"/>
              <a:buFont typeface="Neuton"/>
              <a:buNone/>
              <a:defRPr>
                <a:latin typeface="Neuton"/>
                <a:ea typeface="Neuton"/>
                <a:cs typeface="Neuton"/>
                <a:sym typeface="Neuton"/>
              </a:defRPr>
            </a:lvl3pPr>
            <a:lvl4pPr lvl="3">
              <a:spcBef>
                <a:spcPts val="0"/>
              </a:spcBef>
              <a:spcAft>
                <a:spcPts val="0"/>
              </a:spcAft>
              <a:buSzPts val="1400"/>
              <a:buFont typeface="Neuton"/>
              <a:buNone/>
              <a:defRPr>
                <a:latin typeface="Neuton"/>
                <a:ea typeface="Neuton"/>
                <a:cs typeface="Neuton"/>
                <a:sym typeface="Neuton"/>
              </a:defRPr>
            </a:lvl4pPr>
            <a:lvl5pPr lvl="4">
              <a:spcBef>
                <a:spcPts val="0"/>
              </a:spcBef>
              <a:spcAft>
                <a:spcPts val="0"/>
              </a:spcAft>
              <a:buSzPts val="1400"/>
              <a:buFont typeface="Neuton"/>
              <a:buNone/>
              <a:defRPr>
                <a:latin typeface="Neuton"/>
                <a:ea typeface="Neuton"/>
                <a:cs typeface="Neuton"/>
                <a:sym typeface="Neuton"/>
              </a:defRPr>
            </a:lvl5pPr>
            <a:lvl6pPr lvl="5">
              <a:spcBef>
                <a:spcPts val="0"/>
              </a:spcBef>
              <a:spcAft>
                <a:spcPts val="0"/>
              </a:spcAft>
              <a:buSzPts val="1400"/>
              <a:buFont typeface="Neuton"/>
              <a:buNone/>
              <a:defRPr>
                <a:latin typeface="Neuton"/>
                <a:ea typeface="Neuton"/>
                <a:cs typeface="Neuton"/>
                <a:sym typeface="Neuton"/>
              </a:defRPr>
            </a:lvl6pPr>
            <a:lvl7pPr lvl="6">
              <a:spcBef>
                <a:spcPts val="0"/>
              </a:spcBef>
              <a:spcAft>
                <a:spcPts val="0"/>
              </a:spcAft>
              <a:buSzPts val="1400"/>
              <a:buFont typeface="Neuton"/>
              <a:buNone/>
              <a:defRPr>
                <a:latin typeface="Neuton"/>
                <a:ea typeface="Neuton"/>
                <a:cs typeface="Neuton"/>
                <a:sym typeface="Neuton"/>
              </a:defRPr>
            </a:lvl7pPr>
            <a:lvl8pPr lvl="7">
              <a:spcBef>
                <a:spcPts val="0"/>
              </a:spcBef>
              <a:spcAft>
                <a:spcPts val="0"/>
              </a:spcAft>
              <a:buSzPts val="1400"/>
              <a:buFont typeface="Neuton"/>
              <a:buNone/>
              <a:defRPr>
                <a:latin typeface="Neuton"/>
                <a:ea typeface="Neuton"/>
                <a:cs typeface="Neuton"/>
                <a:sym typeface="Neuton"/>
              </a:defRPr>
            </a:lvl8pPr>
            <a:lvl9pPr lvl="8">
              <a:spcBef>
                <a:spcPts val="0"/>
              </a:spcBef>
              <a:spcAft>
                <a:spcPts val="0"/>
              </a:spcAft>
              <a:buSzPts val="1400"/>
              <a:buFont typeface="Neuton"/>
              <a:buNone/>
              <a:defRPr>
                <a:latin typeface="Neuton"/>
                <a:ea typeface="Neuton"/>
                <a:cs typeface="Neuton"/>
                <a:sym typeface="Neuton"/>
              </a:defRPr>
            </a:lvl9pPr>
          </a:lstStyle>
          <a:p>
            <a:endParaRPr/>
          </a:p>
        </p:txBody>
      </p:sp>
      <p:sp>
        <p:nvSpPr>
          <p:cNvPr id="611" name="Google Shape;611;p70"/>
          <p:cNvSpPr txBox="1">
            <a:spLocks noGrp="1"/>
          </p:cNvSpPr>
          <p:nvPr>
            <p:ph type="body" idx="4"/>
          </p:nvPr>
        </p:nvSpPr>
        <p:spPr>
          <a:xfrm>
            <a:off x="172350" y="3362406"/>
            <a:ext cx="4341600" cy="1299600"/>
          </a:xfrm>
          <a:prstGeom prst="rect">
            <a:avLst/>
          </a:prstGeom>
        </p:spPr>
        <p:txBody>
          <a:bodyPr spcFirstLastPara="1" wrap="square" lIns="180000" tIns="180000" rIns="180000" bIns="180000"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
        <p:nvSpPr>
          <p:cNvPr id="612" name="Google Shape;612;p70"/>
          <p:cNvSpPr txBox="1">
            <a:spLocks noGrp="1"/>
          </p:cNvSpPr>
          <p:nvPr>
            <p:ph type="subTitle" idx="5"/>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613" name="Google Shape;613;p70"/>
          <p:cNvSpPr txBox="1">
            <a:spLocks noGrp="1"/>
          </p:cNvSpPr>
          <p:nvPr>
            <p:ph type="subTitle" idx="6"/>
          </p:nvPr>
        </p:nvSpPr>
        <p:spPr>
          <a:xfrm>
            <a:off x="4814750" y="717075"/>
            <a:ext cx="2048400" cy="378000"/>
          </a:xfrm>
          <a:prstGeom prst="rect">
            <a:avLst/>
          </a:prstGeom>
        </p:spPr>
        <p:txBody>
          <a:bodyPr spcFirstLastPara="1" wrap="square" lIns="180000" tIns="0" rIns="180000" bIns="0" anchor="t" anchorCtr="0">
            <a:normAutofit/>
          </a:bodyPr>
          <a:lstStyle>
            <a:lvl1pPr lvl="0">
              <a:spcBef>
                <a:spcPts val="0"/>
              </a:spcBef>
              <a:spcAft>
                <a:spcPts val="0"/>
              </a:spcAft>
              <a:buClr>
                <a:schemeClr val="dk1"/>
              </a:buClr>
              <a:buSzPts val="2200"/>
              <a:buFont typeface="Neuton Light"/>
              <a:buNone/>
              <a:defRPr sz="2200">
                <a:latin typeface="Neuton Light"/>
                <a:ea typeface="Neuton Light"/>
                <a:cs typeface="Neuton Light"/>
                <a:sym typeface="Neuton Light"/>
              </a:defRPr>
            </a:lvl1pPr>
            <a:lvl2pPr lvl="1">
              <a:spcBef>
                <a:spcPts val="0"/>
              </a:spcBef>
              <a:spcAft>
                <a:spcPts val="0"/>
              </a:spcAft>
              <a:buSzPts val="1400"/>
              <a:buFont typeface="Neuton"/>
              <a:buNone/>
              <a:defRPr>
                <a:latin typeface="Neuton"/>
                <a:ea typeface="Neuton"/>
                <a:cs typeface="Neuton"/>
                <a:sym typeface="Neuton"/>
              </a:defRPr>
            </a:lvl2pPr>
            <a:lvl3pPr lvl="2">
              <a:spcBef>
                <a:spcPts val="0"/>
              </a:spcBef>
              <a:spcAft>
                <a:spcPts val="0"/>
              </a:spcAft>
              <a:buSzPts val="1400"/>
              <a:buFont typeface="Neuton"/>
              <a:buNone/>
              <a:defRPr>
                <a:latin typeface="Neuton"/>
                <a:ea typeface="Neuton"/>
                <a:cs typeface="Neuton"/>
                <a:sym typeface="Neuton"/>
              </a:defRPr>
            </a:lvl3pPr>
            <a:lvl4pPr lvl="3">
              <a:spcBef>
                <a:spcPts val="0"/>
              </a:spcBef>
              <a:spcAft>
                <a:spcPts val="0"/>
              </a:spcAft>
              <a:buSzPts val="1400"/>
              <a:buFont typeface="Neuton"/>
              <a:buNone/>
              <a:defRPr>
                <a:latin typeface="Neuton"/>
                <a:ea typeface="Neuton"/>
                <a:cs typeface="Neuton"/>
                <a:sym typeface="Neuton"/>
              </a:defRPr>
            </a:lvl4pPr>
            <a:lvl5pPr lvl="4">
              <a:spcBef>
                <a:spcPts val="0"/>
              </a:spcBef>
              <a:spcAft>
                <a:spcPts val="0"/>
              </a:spcAft>
              <a:buSzPts val="1400"/>
              <a:buFont typeface="Neuton"/>
              <a:buNone/>
              <a:defRPr>
                <a:latin typeface="Neuton"/>
                <a:ea typeface="Neuton"/>
                <a:cs typeface="Neuton"/>
                <a:sym typeface="Neuton"/>
              </a:defRPr>
            </a:lvl5pPr>
            <a:lvl6pPr lvl="5">
              <a:spcBef>
                <a:spcPts val="0"/>
              </a:spcBef>
              <a:spcAft>
                <a:spcPts val="0"/>
              </a:spcAft>
              <a:buSzPts val="1400"/>
              <a:buFont typeface="Neuton"/>
              <a:buNone/>
              <a:defRPr>
                <a:latin typeface="Neuton"/>
                <a:ea typeface="Neuton"/>
                <a:cs typeface="Neuton"/>
                <a:sym typeface="Neuton"/>
              </a:defRPr>
            </a:lvl6pPr>
            <a:lvl7pPr lvl="6">
              <a:spcBef>
                <a:spcPts val="0"/>
              </a:spcBef>
              <a:spcAft>
                <a:spcPts val="0"/>
              </a:spcAft>
              <a:buSzPts val="1400"/>
              <a:buFont typeface="Neuton"/>
              <a:buNone/>
              <a:defRPr>
                <a:latin typeface="Neuton"/>
                <a:ea typeface="Neuton"/>
                <a:cs typeface="Neuton"/>
                <a:sym typeface="Neuton"/>
              </a:defRPr>
            </a:lvl7pPr>
            <a:lvl8pPr lvl="7">
              <a:spcBef>
                <a:spcPts val="0"/>
              </a:spcBef>
              <a:spcAft>
                <a:spcPts val="0"/>
              </a:spcAft>
              <a:buSzPts val="1400"/>
              <a:buFont typeface="Neuton"/>
              <a:buNone/>
              <a:defRPr>
                <a:latin typeface="Neuton"/>
                <a:ea typeface="Neuton"/>
                <a:cs typeface="Neuton"/>
                <a:sym typeface="Neuton"/>
              </a:defRPr>
            </a:lvl8pPr>
            <a:lvl9pPr lvl="8">
              <a:spcBef>
                <a:spcPts val="0"/>
              </a:spcBef>
              <a:spcAft>
                <a:spcPts val="0"/>
              </a:spcAft>
              <a:buSzPts val="1400"/>
              <a:buFont typeface="Neuton"/>
              <a:buNone/>
              <a:defRPr>
                <a:latin typeface="Neuton"/>
                <a:ea typeface="Neuton"/>
                <a:cs typeface="Neuton"/>
                <a:sym typeface="Neuton"/>
              </a:defRPr>
            </a:lvl9pPr>
          </a:lstStyle>
          <a:p>
            <a:endParaRPr/>
          </a:p>
        </p:txBody>
      </p:sp>
      <p:sp>
        <p:nvSpPr>
          <p:cNvPr id="614" name="Google Shape;614;p70"/>
          <p:cNvSpPr txBox="1">
            <a:spLocks noGrp="1"/>
          </p:cNvSpPr>
          <p:nvPr>
            <p:ph type="body" idx="7"/>
          </p:nvPr>
        </p:nvSpPr>
        <p:spPr>
          <a:xfrm>
            <a:off x="4629675" y="1092700"/>
            <a:ext cx="4341600" cy="1299600"/>
          </a:xfrm>
          <a:prstGeom prst="rect">
            <a:avLst/>
          </a:prstGeom>
        </p:spPr>
        <p:txBody>
          <a:bodyPr spcFirstLastPara="1" wrap="square" lIns="180000" tIns="180000" rIns="180000" bIns="180000"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
        <p:nvSpPr>
          <p:cNvPr id="615" name="Google Shape;615;p70"/>
          <p:cNvSpPr txBox="1">
            <a:spLocks noGrp="1"/>
          </p:cNvSpPr>
          <p:nvPr>
            <p:ph type="subTitle" idx="8"/>
          </p:nvPr>
        </p:nvSpPr>
        <p:spPr>
          <a:xfrm>
            <a:off x="4814750" y="3003375"/>
            <a:ext cx="2048400" cy="378000"/>
          </a:xfrm>
          <a:prstGeom prst="rect">
            <a:avLst/>
          </a:prstGeom>
        </p:spPr>
        <p:txBody>
          <a:bodyPr spcFirstLastPara="1" wrap="square" lIns="180000" tIns="0" rIns="180000" bIns="0" anchor="t" anchorCtr="0">
            <a:normAutofit/>
          </a:bodyPr>
          <a:lstStyle>
            <a:lvl1pPr lvl="0">
              <a:spcBef>
                <a:spcPts val="0"/>
              </a:spcBef>
              <a:spcAft>
                <a:spcPts val="0"/>
              </a:spcAft>
              <a:buClr>
                <a:schemeClr val="dk1"/>
              </a:buClr>
              <a:buSzPts val="2200"/>
              <a:buFont typeface="Neuton Light"/>
              <a:buNone/>
              <a:defRPr sz="2200">
                <a:latin typeface="Neuton Light"/>
                <a:ea typeface="Neuton Light"/>
                <a:cs typeface="Neuton Light"/>
                <a:sym typeface="Neuton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6" name="Google Shape;616;p70"/>
          <p:cNvSpPr txBox="1">
            <a:spLocks noGrp="1"/>
          </p:cNvSpPr>
          <p:nvPr>
            <p:ph type="body" idx="9"/>
          </p:nvPr>
        </p:nvSpPr>
        <p:spPr>
          <a:xfrm>
            <a:off x="4629675" y="3379000"/>
            <a:ext cx="4341600" cy="1299600"/>
          </a:xfrm>
          <a:prstGeom prst="rect">
            <a:avLst/>
          </a:prstGeom>
        </p:spPr>
        <p:txBody>
          <a:bodyPr spcFirstLastPara="1" wrap="square" lIns="180000" tIns="180000" rIns="180000" bIns="180000"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4 Data folders">
  <p:cSld name="CUSTOM_7_1_1_1_1_1_1_1_1_1_1_1_1_1_1_1_1_3">
    <p:spTree>
      <p:nvGrpSpPr>
        <p:cNvPr id="1" name="Shape 617"/>
        <p:cNvGrpSpPr/>
        <p:nvPr/>
      </p:nvGrpSpPr>
      <p:grpSpPr>
        <a:xfrm>
          <a:off x="0" y="0"/>
          <a:ext cx="0" cy="0"/>
          <a:chOff x="0" y="0"/>
          <a:chExt cx="0" cy="0"/>
        </a:xfrm>
      </p:grpSpPr>
      <p:sp>
        <p:nvSpPr>
          <p:cNvPr id="618" name="Google Shape;618;p71"/>
          <p:cNvSpPr txBox="1">
            <a:spLocks noGrp="1"/>
          </p:cNvSpPr>
          <p:nvPr>
            <p:ph type="title"/>
          </p:nvPr>
        </p:nvSpPr>
        <p:spPr>
          <a:xfrm>
            <a:off x="193900" y="1429900"/>
            <a:ext cx="2156700" cy="267000"/>
          </a:xfrm>
          <a:prstGeom prst="rect">
            <a:avLst/>
          </a:prstGeom>
        </p:spPr>
        <p:txBody>
          <a:bodyPr spcFirstLastPara="1" wrap="square" lIns="108000" tIns="0" rIns="108000" bIns="0" anchor="t" anchorCtr="0">
            <a:noAutofit/>
          </a:bodyPr>
          <a:lstStyle>
            <a:lvl1pPr lvl="0">
              <a:lnSpc>
                <a:spcPct val="90000"/>
              </a:lnSpc>
              <a:spcBef>
                <a:spcPts val="0"/>
              </a:spcBef>
              <a:spcAft>
                <a:spcPts val="0"/>
              </a:spcAft>
              <a:buSzPts val="2800"/>
              <a:buNone/>
              <a:defRPr sz="2000"/>
            </a:lvl1pPr>
            <a:lvl2pPr lvl="1">
              <a:lnSpc>
                <a:spcPct val="115000"/>
              </a:lnSpc>
              <a:spcBef>
                <a:spcPts val="0"/>
              </a:spcBef>
              <a:spcAft>
                <a:spcPts val="0"/>
              </a:spcAft>
              <a:buSzPts val="2800"/>
              <a:buNone/>
              <a:defRPr sz="2000"/>
            </a:lvl2pPr>
            <a:lvl3pPr lvl="2">
              <a:lnSpc>
                <a:spcPct val="115000"/>
              </a:lnSpc>
              <a:spcBef>
                <a:spcPts val="0"/>
              </a:spcBef>
              <a:spcAft>
                <a:spcPts val="0"/>
              </a:spcAft>
              <a:buSzPts val="2800"/>
              <a:buNone/>
              <a:defRPr sz="2000"/>
            </a:lvl3pPr>
            <a:lvl4pPr lvl="3">
              <a:lnSpc>
                <a:spcPct val="115000"/>
              </a:lnSpc>
              <a:spcBef>
                <a:spcPts val="0"/>
              </a:spcBef>
              <a:spcAft>
                <a:spcPts val="0"/>
              </a:spcAft>
              <a:buSzPts val="2800"/>
              <a:buNone/>
              <a:defRPr sz="2000"/>
            </a:lvl4pPr>
            <a:lvl5pPr lvl="4">
              <a:lnSpc>
                <a:spcPct val="115000"/>
              </a:lnSpc>
              <a:spcBef>
                <a:spcPts val="0"/>
              </a:spcBef>
              <a:spcAft>
                <a:spcPts val="0"/>
              </a:spcAft>
              <a:buSzPts val="2800"/>
              <a:buNone/>
              <a:defRPr sz="2000"/>
            </a:lvl5pPr>
            <a:lvl6pPr lvl="5">
              <a:lnSpc>
                <a:spcPct val="115000"/>
              </a:lnSpc>
              <a:spcBef>
                <a:spcPts val="0"/>
              </a:spcBef>
              <a:spcAft>
                <a:spcPts val="0"/>
              </a:spcAft>
              <a:buSzPts val="2800"/>
              <a:buNone/>
              <a:defRPr sz="2000"/>
            </a:lvl6pPr>
            <a:lvl7pPr lvl="6">
              <a:lnSpc>
                <a:spcPct val="115000"/>
              </a:lnSpc>
              <a:spcBef>
                <a:spcPts val="0"/>
              </a:spcBef>
              <a:spcAft>
                <a:spcPts val="0"/>
              </a:spcAft>
              <a:buSzPts val="2800"/>
              <a:buNone/>
              <a:defRPr sz="2000"/>
            </a:lvl7pPr>
            <a:lvl8pPr lvl="7">
              <a:lnSpc>
                <a:spcPct val="115000"/>
              </a:lnSpc>
              <a:spcBef>
                <a:spcPts val="0"/>
              </a:spcBef>
              <a:spcAft>
                <a:spcPts val="0"/>
              </a:spcAft>
              <a:buSzPts val="2800"/>
              <a:buNone/>
              <a:defRPr sz="2000"/>
            </a:lvl8pPr>
            <a:lvl9pPr lvl="8">
              <a:lnSpc>
                <a:spcPct val="115000"/>
              </a:lnSpc>
              <a:spcBef>
                <a:spcPts val="0"/>
              </a:spcBef>
              <a:spcAft>
                <a:spcPts val="0"/>
              </a:spcAft>
              <a:buSzPts val="2800"/>
              <a:buNone/>
              <a:defRPr sz="2000"/>
            </a:lvl9pPr>
          </a:lstStyle>
          <a:p>
            <a:endParaRPr/>
          </a:p>
        </p:txBody>
      </p:sp>
      <p:sp>
        <p:nvSpPr>
          <p:cNvPr id="619" name="Google Shape;619;p71"/>
          <p:cNvSpPr txBox="1">
            <a:spLocks noGrp="1"/>
          </p:cNvSpPr>
          <p:nvPr>
            <p:ph type="title" idx="2"/>
          </p:nvPr>
        </p:nvSpPr>
        <p:spPr>
          <a:xfrm>
            <a:off x="193900" y="1769325"/>
            <a:ext cx="2156700" cy="267000"/>
          </a:xfrm>
          <a:prstGeom prst="rect">
            <a:avLst/>
          </a:prstGeom>
        </p:spPr>
        <p:txBody>
          <a:bodyPr spcFirstLastPara="1" wrap="square" lIns="108000" tIns="0" rIns="108000" bIns="90000" anchor="t" anchorCtr="0">
            <a:noAutofit/>
          </a:bodyPr>
          <a:lstStyle>
            <a:lvl1pPr lvl="0">
              <a:lnSpc>
                <a:spcPct val="90000"/>
              </a:lnSpc>
              <a:spcBef>
                <a:spcPts val="0"/>
              </a:spcBef>
              <a:spcAft>
                <a:spcPts val="0"/>
              </a:spcAft>
              <a:buSzPts val="2800"/>
              <a:buNone/>
              <a:defRPr sz="10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620" name="Google Shape;620;p71"/>
          <p:cNvSpPr txBox="1">
            <a:spLocks noGrp="1"/>
          </p:cNvSpPr>
          <p:nvPr>
            <p:ph type="title" idx="3"/>
          </p:nvPr>
        </p:nvSpPr>
        <p:spPr>
          <a:xfrm>
            <a:off x="2391238" y="1429900"/>
            <a:ext cx="2156700" cy="267000"/>
          </a:xfrm>
          <a:prstGeom prst="rect">
            <a:avLst/>
          </a:prstGeom>
        </p:spPr>
        <p:txBody>
          <a:bodyPr spcFirstLastPara="1" wrap="square" lIns="108000" tIns="0" rIns="108000" bIns="0" anchor="t" anchorCtr="0">
            <a:noAutofit/>
          </a:bodyPr>
          <a:lstStyle>
            <a:lvl1pPr lvl="0">
              <a:lnSpc>
                <a:spcPct val="90000"/>
              </a:lnSpc>
              <a:spcBef>
                <a:spcPts val="0"/>
              </a:spcBef>
              <a:spcAft>
                <a:spcPts val="0"/>
              </a:spcAft>
              <a:buSzPts val="2800"/>
              <a:buNone/>
              <a:defRPr sz="2000"/>
            </a:lvl1pPr>
            <a:lvl2pPr lvl="1">
              <a:lnSpc>
                <a:spcPct val="115000"/>
              </a:lnSpc>
              <a:spcBef>
                <a:spcPts val="0"/>
              </a:spcBef>
              <a:spcAft>
                <a:spcPts val="0"/>
              </a:spcAft>
              <a:buSzPts val="2800"/>
              <a:buNone/>
              <a:defRPr sz="2000"/>
            </a:lvl2pPr>
            <a:lvl3pPr lvl="2">
              <a:lnSpc>
                <a:spcPct val="115000"/>
              </a:lnSpc>
              <a:spcBef>
                <a:spcPts val="0"/>
              </a:spcBef>
              <a:spcAft>
                <a:spcPts val="0"/>
              </a:spcAft>
              <a:buSzPts val="2800"/>
              <a:buNone/>
              <a:defRPr sz="2000"/>
            </a:lvl3pPr>
            <a:lvl4pPr lvl="3">
              <a:lnSpc>
                <a:spcPct val="115000"/>
              </a:lnSpc>
              <a:spcBef>
                <a:spcPts val="0"/>
              </a:spcBef>
              <a:spcAft>
                <a:spcPts val="0"/>
              </a:spcAft>
              <a:buSzPts val="2800"/>
              <a:buNone/>
              <a:defRPr sz="2000"/>
            </a:lvl4pPr>
            <a:lvl5pPr lvl="4">
              <a:lnSpc>
                <a:spcPct val="115000"/>
              </a:lnSpc>
              <a:spcBef>
                <a:spcPts val="0"/>
              </a:spcBef>
              <a:spcAft>
                <a:spcPts val="0"/>
              </a:spcAft>
              <a:buSzPts val="2800"/>
              <a:buNone/>
              <a:defRPr sz="2000"/>
            </a:lvl5pPr>
            <a:lvl6pPr lvl="5">
              <a:lnSpc>
                <a:spcPct val="115000"/>
              </a:lnSpc>
              <a:spcBef>
                <a:spcPts val="0"/>
              </a:spcBef>
              <a:spcAft>
                <a:spcPts val="0"/>
              </a:spcAft>
              <a:buSzPts val="2800"/>
              <a:buNone/>
              <a:defRPr sz="2000"/>
            </a:lvl6pPr>
            <a:lvl7pPr lvl="6">
              <a:lnSpc>
                <a:spcPct val="115000"/>
              </a:lnSpc>
              <a:spcBef>
                <a:spcPts val="0"/>
              </a:spcBef>
              <a:spcAft>
                <a:spcPts val="0"/>
              </a:spcAft>
              <a:buSzPts val="2800"/>
              <a:buNone/>
              <a:defRPr sz="2000"/>
            </a:lvl7pPr>
            <a:lvl8pPr lvl="7">
              <a:lnSpc>
                <a:spcPct val="115000"/>
              </a:lnSpc>
              <a:spcBef>
                <a:spcPts val="0"/>
              </a:spcBef>
              <a:spcAft>
                <a:spcPts val="0"/>
              </a:spcAft>
              <a:buSzPts val="2800"/>
              <a:buNone/>
              <a:defRPr sz="2000"/>
            </a:lvl8pPr>
            <a:lvl9pPr lvl="8">
              <a:lnSpc>
                <a:spcPct val="115000"/>
              </a:lnSpc>
              <a:spcBef>
                <a:spcPts val="0"/>
              </a:spcBef>
              <a:spcAft>
                <a:spcPts val="0"/>
              </a:spcAft>
              <a:buSzPts val="2800"/>
              <a:buNone/>
              <a:defRPr sz="2000"/>
            </a:lvl9pPr>
          </a:lstStyle>
          <a:p>
            <a:endParaRPr/>
          </a:p>
        </p:txBody>
      </p:sp>
      <p:sp>
        <p:nvSpPr>
          <p:cNvPr id="621" name="Google Shape;621;p71"/>
          <p:cNvSpPr txBox="1">
            <a:spLocks noGrp="1"/>
          </p:cNvSpPr>
          <p:nvPr>
            <p:ph type="title" idx="4"/>
          </p:nvPr>
        </p:nvSpPr>
        <p:spPr>
          <a:xfrm>
            <a:off x="2391238" y="1769325"/>
            <a:ext cx="2156700" cy="267000"/>
          </a:xfrm>
          <a:prstGeom prst="rect">
            <a:avLst/>
          </a:prstGeom>
        </p:spPr>
        <p:txBody>
          <a:bodyPr spcFirstLastPara="1" wrap="square" lIns="108000" tIns="0" rIns="108000" bIns="90000" anchor="t" anchorCtr="0">
            <a:noAutofit/>
          </a:bodyPr>
          <a:lstStyle>
            <a:lvl1pPr lvl="0">
              <a:lnSpc>
                <a:spcPct val="90000"/>
              </a:lnSpc>
              <a:spcBef>
                <a:spcPts val="0"/>
              </a:spcBef>
              <a:spcAft>
                <a:spcPts val="0"/>
              </a:spcAft>
              <a:buSzPts val="2800"/>
              <a:buNone/>
              <a:defRPr sz="10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622" name="Google Shape;622;p71"/>
          <p:cNvSpPr txBox="1">
            <a:spLocks noGrp="1"/>
          </p:cNvSpPr>
          <p:nvPr>
            <p:ph type="title" idx="5"/>
          </p:nvPr>
        </p:nvSpPr>
        <p:spPr>
          <a:xfrm>
            <a:off x="4590375" y="1429900"/>
            <a:ext cx="2156700" cy="267000"/>
          </a:xfrm>
          <a:prstGeom prst="rect">
            <a:avLst/>
          </a:prstGeom>
        </p:spPr>
        <p:txBody>
          <a:bodyPr spcFirstLastPara="1" wrap="square" lIns="108000" tIns="0" rIns="108000" bIns="0" anchor="t" anchorCtr="0">
            <a:noAutofit/>
          </a:bodyPr>
          <a:lstStyle>
            <a:lvl1pPr lvl="0">
              <a:lnSpc>
                <a:spcPct val="90000"/>
              </a:lnSpc>
              <a:spcBef>
                <a:spcPts val="0"/>
              </a:spcBef>
              <a:spcAft>
                <a:spcPts val="0"/>
              </a:spcAft>
              <a:buSzPts val="2800"/>
              <a:buNone/>
              <a:defRPr sz="2000"/>
            </a:lvl1pPr>
            <a:lvl2pPr lvl="1">
              <a:lnSpc>
                <a:spcPct val="115000"/>
              </a:lnSpc>
              <a:spcBef>
                <a:spcPts val="0"/>
              </a:spcBef>
              <a:spcAft>
                <a:spcPts val="0"/>
              </a:spcAft>
              <a:buSzPts val="2800"/>
              <a:buNone/>
              <a:defRPr sz="2000"/>
            </a:lvl2pPr>
            <a:lvl3pPr lvl="2">
              <a:lnSpc>
                <a:spcPct val="115000"/>
              </a:lnSpc>
              <a:spcBef>
                <a:spcPts val="0"/>
              </a:spcBef>
              <a:spcAft>
                <a:spcPts val="0"/>
              </a:spcAft>
              <a:buSzPts val="2800"/>
              <a:buNone/>
              <a:defRPr sz="2000"/>
            </a:lvl3pPr>
            <a:lvl4pPr lvl="3">
              <a:lnSpc>
                <a:spcPct val="115000"/>
              </a:lnSpc>
              <a:spcBef>
                <a:spcPts val="0"/>
              </a:spcBef>
              <a:spcAft>
                <a:spcPts val="0"/>
              </a:spcAft>
              <a:buSzPts val="2800"/>
              <a:buNone/>
              <a:defRPr sz="2000"/>
            </a:lvl4pPr>
            <a:lvl5pPr lvl="4">
              <a:lnSpc>
                <a:spcPct val="115000"/>
              </a:lnSpc>
              <a:spcBef>
                <a:spcPts val="0"/>
              </a:spcBef>
              <a:spcAft>
                <a:spcPts val="0"/>
              </a:spcAft>
              <a:buSzPts val="2800"/>
              <a:buNone/>
              <a:defRPr sz="2000"/>
            </a:lvl5pPr>
            <a:lvl6pPr lvl="5">
              <a:lnSpc>
                <a:spcPct val="115000"/>
              </a:lnSpc>
              <a:spcBef>
                <a:spcPts val="0"/>
              </a:spcBef>
              <a:spcAft>
                <a:spcPts val="0"/>
              </a:spcAft>
              <a:buSzPts val="2800"/>
              <a:buNone/>
              <a:defRPr sz="2000"/>
            </a:lvl6pPr>
            <a:lvl7pPr lvl="6">
              <a:lnSpc>
                <a:spcPct val="115000"/>
              </a:lnSpc>
              <a:spcBef>
                <a:spcPts val="0"/>
              </a:spcBef>
              <a:spcAft>
                <a:spcPts val="0"/>
              </a:spcAft>
              <a:buSzPts val="2800"/>
              <a:buNone/>
              <a:defRPr sz="2000"/>
            </a:lvl7pPr>
            <a:lvl8pPr lvl="7">
              <a:lnSpc>
                <a:spcPct val="115000"/>
              </a:lnSpc>
              <a:spcBef>
                <a:spcPts val="0"/>
              </a:spcBef>
              <a:spcAft>
                <a:spcPts val="0"/>
              </a:spcAft>
              <a:buSzPts val="2800"/>
              <a:buNone/>
              <a:defRPr sz="2000"/>
            </a:lvl8pPr>
            <a:lvl9pPr lvl="8">
              <a:lnSpc>
                <a:spcPct val="115000"/>
              </a:lnSpc>
              <a:spcBef>
                <a:spcPts val="0"/>
              </a:spcBef>
              <a:spcAft>
                <a:spcPts val="0"/>
              </a:spcAft>
              <a:buSzPts val="2800"/>
              <a:buNone/>
              <a:defRPr sz="2000"/>
            </a:lvl9pPr>
          </a:lstStyle>
          <a:p>
            <a:endParaRPr/>
          </a:p>
        </p:txBody>
      </p:sp>
      <p:sp>
        <p:nvSpPr>
          <p:cNvPr id="623" name="Google Shape;623;p71"/>
          <p:cNvSpPr txBox="1">
            <a:spLocks noGrp="1"/>
          </p:cNvSpPr>
          <p:nvPr>
            <p:ph type="title" idx="6"/>
          </p:nvPr>
        </p:nvSpPr>
        <p:spPr>
          <a:xfrm>
            <a:off x="4590375" y="1769325"/>
            <a:ext cx="2156700" cy="267000"/>
          </a:xfrm>
          <a:prstGeom prst="rect">
            <a:avLst/>
          </a:prstGeom>
        </p:spPr>
        <p:txBody>
          <a:bodyPr spcFirstLastPara="1" wrap="square" lIns="108000" tIns="0" rIns="108000" bIns="90000" anchor="t" anchorCtr="0">
            <a:noAutofit/>
          </a:bodyPr>
          <a:lstStyle>
            <a:lvl1pPr lvl="0">
              <a:lnSpc>
                <a:spcPct val="90000"/>
              </a:lnSpc>
              <a:spcBef>
                <a:spcPts val="0"/>
              </a:spcBef>
              <a:spcAft>
                <a:spcPts val="0"/>
              </a:spcAft>
              <a:buSzPts val="2800"/>
              <a:buNone/>
              <a:defRPr sz="10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624" name="Google Shape;624;p71"/>
          <p:cNvSpPr txBox="1">
            <a:spLocks noGrp="1"/>
          </p:cNvSpPr>
          <p:nvPr>
            <p:ph type="title" idx="7"/>
          </p:nvPr>
        </p:nvSpPr>
        <p:spPr>
          <a:xfrm>
            <a:off x="6788925" y="1429900"/>
            <a:ext cx="2156700" cy="267000"/>
          </a:xfrm>
          <a:prstGeom prst="rect">
            <a:avLst/>
          </a:prstGeom>
        </p:spPr>
        <p:txBody>
          <a:bodyPr spcFirstLastPara="1" wrap="square" lIns="108000" tIns="0" rIns="108000" bIns="0" anchor="t" anchorCtr="0">
            <a:noAutofit/>
          </a:bodyPr>
          <a:lstStyle>
            <a:lvl1pPr lvl="0">
              <a:lnSpc>
                <a:spcPct val="90000"/>
              </a:lnSpc>
              <a:spcBef>
                <a:spcPts val="0"/>
              </a:spcBef>
              <a:spcAft>
                <a:spcPts val="0"/>
              </a:spcAft>
              <a:buSzPts val="2800"/>
              <a:buNone/>
              <a:defRPr sz="2000"/>
            </a:lvl1pPr>
            <a:lvl2pPr lvl="1">
              <a:lnSpc>
                <a:spcPct val="115000"/>
              </a:lnSpc>
              <a:spcBef>
                <a:spcPts val="0"/>
              </a:spcBef>
              <a:spcAft>
                <a:spcPts val="0"/>
              </a:spcAft>
              <a:buSzPts val="2800"/>
              <a:buNone/>
              <a:defRPr sz="2000"/>
            </a:lvl2pPr>
            <a:lvl3pPr lvl="2">
              <a:lnSpc>
                <a:spcPct val="115000"/>
              </a:lnSpc>
              <a:spcBef>
                <a:spcPts val="0"/>
              </a:spcBef>
              <a:spcAft>
                <a:spcPts val="0"/>
              </a:spcAft>
              <a:buSzPts val="2800"/>
              <a:buNone/>
              <a:defRPr sz="2000"/>
            </a:lvl3pPr>
            <a:lvl4pPr lvl="3">
              <a:lnSpc>
                <a:spcPct val="115000"/>
              </a:lnSpc>
              <a:spcBef>
                <a:spcPts val="0"/>
              </a:spcBef>
              <a:spcAft>
                <a:spcPts val="0"/>
              </a:spcAft>
              <a:buSzPts val="2800"/>
              <a:buNone/>
              <a:defRPr sz="2000"/>
            </a:lvl4pPr>
            <a:lvl5pPr lvl="4">
              <a:lnSpc>
                <a:spcPct val="115000"/>
              </a:lnSpc>
              <a:spcBef>
                <a:spcPts val="0"/>
              </a:spcBef>
              <a:spcAft>
                <a:spcPts val="0"/>
              </a:spcAft>
              <a:buSzPts val="2800"/>
              <a:buNone/>
              <a:defRPr sz="2000"/>
            </a:lvl5pPr>
            <a:lvl6pPr lvl="5">
              <a:lnSpc>
                <a:spcPct val="115000"/>
              </a:lnSpc>
              <a:spcBef>
                <a:spcPts val="0"/>
              </a:spcBef>
              <a:spcAft>
                <a:spcPts val="0"/>
              </a:spcAft>
              <a:buSzPts val="2800"/>
              <a:buNone/>
              <a:defRPr sz="2000"/>
            </a:lvl6pPr>
            <a:lvl7pPr lvl="6">
              <a:lnSpc>
                <a:spcPct val="115000"/>
              </a:lnSpc>
              <a:spcBef>
                <a:spcPts val="0"/>
              </a:spcBef>
              <a:spcAft>
                <a:spcPts val="0"/>
              </a:spcAft>
              <a:buSzPts val="2800"/>
              <a:buNone/>
              <a:defRPr sz="2000"/>
            </a:lvl7pPr>
            <a:lvl8pPr lvl="7">
              <a:lnSpc>
                <a:spcPct val="115000"/>
              </a:lnSpc>
              <a:spcBef>
                <a:spcPts val="0"/>
              </a:spcBef>
              <a:spcAft>
                <a:spcPts val="0"/>
              </a:spcAft>
              <a:buSzPts val="2800"/>
              <a:buNone/>
              <a:defRPr sz="2000"/>
            </a:lvl8pPr>
            <a:lvl9pPr lvl="8">
              <a:lnSpc>
                <a:spcPct val="115000"/>
              </a:lnSpc>
              <a:spcBef>
                <a:spcPts val="0"/>
              </a:spcBef>
              <a:spcAft>
                <a:spcPts val="0"/>
              </a:spcAft>
              <a:buSzPts val="2800"/>
              <a:buNone/>
              <a:defRPr sz="2000"/>
            </a:lvl9pPr>
          </a:lstStyle>
          <a:p>
            <a:endParaRPr/>
          </a:p>
        </p:txBody>
      </p:sp>
      <p:sp>
        <p:nvSpPr>
          <p:cNvPr id="625" name="Google Shape;625;p71"/>
          <p:cNvSpPr txBox="1">
            <a:spLocks noGrp="1"/>
          </p:cNvSpPr>
          <p:nvPr>
            <p:ph type="title" idx="8"/>
          </p:nvPr>
        </p:nvSpPr>
        <p:spPr>
          <a:xfrm>
            <a:off x="6788925" y="1769325"/>
            <a:ext cx="2156700" cy="267000"/>
          </a:xfrm>
          <a:prstGeom prst="rect">
            <a:avLst/>
          </a:prstGeom>
        </p:spPr>
        <p:txBody>
          <a:bodyPr spcFirstLastPara="1" wrap="square" lIns="108000" tIns="0" rIns="108000" bIns="90000" anchor="t" anchorCtr="0">
            <a:noAutofit/>
          </a:bodyPr>
          <a:lstStyle>
            <a:lvl1pPr lvl="0">
              <a:lnSpc>
                <a:spcPct val="90000"/>
              </a:lnSpc>
              <a:spcBef>
                <a:spcPts val="0"/>
              </a:spcBef>
              <a:spcAft>
                <a:spcPts val="0"/>
              </a:spcAft>
              <a:buSzPts val="2800"/>
              <a:buNone/>
              <a:defRPr sz="10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626" name="Google Shape;626;p71"/>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627" name="Google Shape;627;p71"/>
          <p:cNvSpPr txBox="1">
            <a:spLocks noGrp="1"/>
          </p:cNvSpPr>
          <p:nvPr>
            <p:ph type="body" idx="9"/>
          </p:nvPr>
        </p:nvSpPr>
        <p:spPr>
          <a:xfrm>
            <a:off x="192900" y="2164400"/>
            <a:ext cx="2156700" cy="1830300"/>
          </a:xfrm>
          <a:prstGeom prst="rect">
            <a:avLst/>
          </a:prstGeom>
        </p:spPr>
        <p:txBody>
          <a:bodyPr spcFirstLastPara="1" wrap="square" lIns="108000" tIns="0" rIns="10800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28" name="Google Shape;628;p71"/>
          <p:cNvSpPr txBox="1">
            <a:spLocks noGrp="1"/>
          </p:cNvSpPr>
          <p:nvPr>
            <p:ph type="body" idx="13"/>
          </p:nvPr>
        </p:nvSpPr>
        <p:spPr>
          <a:xfrm>
            <a:off x="2391200" y="2164400"/>
            <a:ext cx="2156700" cy="1830300"/>
          </a:xfrm>
          <a:prstGeom prst="rect">
            <a:avLst/>
          </a:prstGeom>
        </p:spPr>
        <p:txBody>
          <a:bodyPr spcFirstLastPara="1" wrap="square" lIns="108000" tIns="0" rIns="10800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29" name="Google Shape;629;p71"/>
          <p:cNvSpPr txBox="1">
            <a:spLocks noGrp="1"/>
          </p:cNvSpPr>
          <p:nvPr>
            <p:ph type="body" idx="14"/>
          </p:nvPr>
        </p:nvSpPr>
        <p:spPr>
          <a:xfrm>
            <a:off x="4590600" y="2164400"/>
            <a:ext cx="2156700" cy="1830300"/>
          </a:xfrm>
          <a:prstGeom prst="rect">
            <a:avLst/>
          </a:prstGeom>
        </p:spPr>
        <p:txBody>
          <a:bodyPr spcFirstLastPara="1" wrap="square" lIns="108000" tIns="0" rIns="10800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30" name="Google Shape;630;p71"/>
          <p:cNvSpPr txBox="1">
            <a:spLocks noGrp="1"/>
          </p:cNvSpPr>
          <p:nvPr>
            <p:ph type="body" idx="15"/>
          </p:nvPr>
        </p:nvSpPr>
        <p:spPr>
          <a:xfrm>
            <a:off x="6788900" y="2164400"/>
            <a:ext cx="2156700" cy="1830300"/>
          </a:xfrm>
          <a:prstGeom prst="rect">
            <a:avLst/>
          </a:prstGeom>
        </p:spPr>
        <p:txBody>
          <a:bodyPr spcFirstLastPara="1" wrap="square" lIns="108000" tIns="0" rIns="10800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 Data Folders">
  <p:cSld name="CUSTOM_7_1_1_1_1_1_1_1_1_1_1_1_1_1_1_1_1_4">
    <p:spTree>
      <p:nvGrpSpPr>
        <p:cNvPr id="1" name="Shape 631"/>
        <p:cNvGrpSpPr/>
        <p:nvPr/>
      </p:nvGrpSpPr>
      <p:grpSpPr>
        <a:xfrm>
          <a:off x="0" y="0"/>
          <a:ext cx="0" cy="0"/>
          <a:chOff x="0" y="0"/>
          <a:chExt cx="0" cy="0"/>
        </a:xfrm>
      </p:grpSpPr>
      <p:sp>
        <p:nvSpPr>
          <p:cNvPr id="632" name="Google Shape;632;p72"/>
          <p:cNvSpPr txBox="1">
            <a:spLocks noGrp="1"/>
          </p:cNvSpPr>
          <p:nvPr>
            <p:ph type="title"/>
          </p:nvPr>
        </p:nvSpPr>
        <p:spPr>
          <a:xfrm>
            <a:off x="193900" y="795678"/>
            <a:ext cx="2856900" cy="267000"/>
          </a:xfrm>
          <a:prstGeom prst="rect">
            <a:avLst/>
          </a:prstGeom>
        </p:spPr>
        <p:txBody>
          <a:bodyPr spcFirstLastPara="1" wrap="square" lIns="180000" tIns="0" rIns="180000" bIns="0" anchor="t" anchorCtr="0">
            <a:noAutofit/>
          </a:bodyPr>
          <a:lstStyle>
            <a:lvl1pPr lvl="0">
              <a:spcBef>
                <a:spcPts val="0"/>
              </a:spcBef>
              <a:spcAft>
                <a:spcPts val="0"/>
              </a:spcAft>
              <a:buSzPts val="2800"/>
              <a:buNone/>
              <a:defRPr sz="2000"/>
            </a:lvl1pPr>
            <a:lvl2pPr lvl="1">
              <a:spcBef>
                <a:spcPts val="0"/>
              </a:spcBef>
              <a:spcAft>
                <a:spcPts val="0"/>
              </a:spcAft>
              <a:buSzPts val="2800"/>
              <a:buNone/>
              <a:defRPr sz="2000"/>
            </a:lvl2pPr>
            <a:lvl3pPr lvl="2">
              <a:spcBef>
                <a:spcPts val="0"/>
              </a:spcBef>
              <a:spcAft>
                <a:spcPts val="0"/>
              </a:spcAft>
              <a:buSzPts val="2800"/>
              <a:buNone/>
              <a:defRPr sz="2000"/>
            </a:lvl3pPr>
            <a:lvl4pPr lvl="3">
              <a:spcBef>
                <a:spcPts val="0"/>
              </a:spcBef>
              <a:spcAft>
                <a:spcPts val="0"/>
              </a:spcAft>
              <a:buSzPts val="2800"/>
              <a:buNone/>
              <a:defRPr sz="2000"/>
            </a:lvl4pPr>
            <a:lvl5pPr lvl="4">
              <a:spcBef>
                <a:spcPts val="0"/>
              </a:spcBef>
              <a:spcAft>
                <a:spcPts val="0"/>
              </a:spcAft>
              <a:buSzPts val="2800"/>
              <a:buNone/>
              <a:defRPr sz="2000"/>
            </a:lvl5pPr>
            <a:lvl6pPr lvl="5">
              <a:spcBef>
                <a:spcPts val="0"/>
              </a:spcBef>
              <a:spcAft>
                <a:spcPts val="0"/>
              </a:spcAft>
              <a:buSzPts val="2800"/>
              <a:buNone/>
              <a:defRPr sz="2000"/>
            </a:lvl6pPr>
            <a:lvl7pPr lvl="6">
              <a:spcBef>
                <a:spcPts val="0"/>
              </a:spcBef>
              <a:spcAft>
                <a:spcPts val="0"/>
              </a:spcAft>
              <a:buSzPts val="2800"/>
              <a:buNone/>
              <a:defRPr sz="2000"/>
            </a:lvl7pPr>
            <a:lvl8pPr lvl="7">
              <a:spcBef>
                <a:spcPts val="0"/>
              </a:spcBef>
              <a:spcAft>
                <a:spcPts val="0"/>
              </a:spcAft>
              <a:buSzPts val="2800"/>
              <a:buNone/>
              <a:defRPr sz="2000"/>
            </a:lvl8pPr>
            <a:lvl9pPr lvl="8">
              <a:spcBef>
                <a:spcPts val="0"/>
              </a:spcBef>
              <a:spcAft>
                <a:spcPts val="0"/>
              </a:spcAft>
              <a:buSzPts val="2800"/>
              <a:buNone/>
              <a:defRPr sz="2000"/>
            </a:lvl9pPr>
          </a:lstStyle>
          <a:p>
            <a:endParaRPr/>
          </a:p>
        </p:txBody>
      </p:sp>
      <p:sp>
        <p:nvSpPr>
          <p:cNvPr id="633" name="Google Shape;633;p72"/>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634" name="Google Shape;634;p72"/>
          <p:cNvSpPr txBox="1">
            <a:spLocks noGrp="1"/>
          </p:cNvSpPr>
          <p:nvPr>
            <p:ph type="title" idx="2"/>
          </p:nvPr>
        </p:nvSpPr>
        <p:spPr>
          <a:xfrm>
            <a:off x="3141175" y="795678"/>
            <a:ext cx="2856900" cy="267000"/>
          </a:xfrm>
          <a:prstGeom prst="rect">
            <a:avLst/>
          </a:prstGeom>
        </p:spPr>
        <p:txBody>
          <a:bodyPr spcFirstLastPara="1" wrap="square" lIns="180000" tIns="0" rIns="180000" bIns="0" anchor="t" anchorCtr="0">
            <a:noAutofit/>
          </a:bodyPr>
          <a:lstStyle>
            <a:lvl1pPr lvl="0">
              <a:spcBef>
                <a:spcPts val="0"/>
              </a:spcBef>
              <a:spcAft>
                <a:spcPts val="0"/>
              </a:spcAft>
              <a:buSzPts val="2800"/>
              <a:buNone/>
              <a:defRPr sz="2000"/>
            </a:lvl1pPr>
            <a:lvl2pPr lvl="1">
              <a:spcBef>
                <a:spcPts val="0"/>
              </a:spcBef>
              <a:spcAft>
                <a:spcPts val="0"/>
              </a:spcAft>
              <a:buSzPts val="2800"/>
              <a:buNone/>
              <a:defRPr sz="2000"/>
            </a:lvl2pPr>
            <a:lvl3pPr lvl="2">
              <a:spcBef>
                <a:spcPts val="0"/>
              </a:spcBef>
              <a:spcAft>
                <a:spcPts val="0"/>
              </a:spcAft>
              <a:buSzPts val="2800"/>
              <a:buNone/>
              <a:defRPr sz="2000"/>
            </a:lvl3pPr>
            <a:lvl4pPr lvl="3">
              <a:spcBef>
                <a:spcPts val="0"/>
              </a:spcBef>
              <a:spcAft>
                <a:spcPts val="0"/>
              </a:spcAft>
              <a:buSzPts val="2800"/>
              <a:buNone/>
              <a:defRPr sz="2000"/>
            </a:lvl4pPr>
            <a:lvl5pPr lvl="4">
              <a:spcBef>
                <a:spcPts val="0"/>
              </a:spcBef>
              <a:spcAft>
                <a:spcPts val="0"/>
              </a:spcAft>
              <a:buSzPts val="2800"/>
              <a:buNone/>
              <a:defRPr sz="2000"/>
            </a:lvl5pPr>
            <a:lvl6pPr lvl="5">
              <a:spcBef>
                <a:spcPts val="0"/>
              </a:spcBef>
              <a:spcAft>
                <a:spcPts val="0"/>
              </a:spcAft>
              <a:buSzPts val="2800"/>
              <a:buNone/>
              <a:defRPr sz="2000"/>
            </a:lvl6pPr>
            <a:lvl7pPr lvl="6">
              <a:spcBef>
                <a:spcPts val="0"/>
              </a:spcBef>
              <a:spcAft>
                <a:spcPts val="0"/>
              </a:spcAft>
              <a:buSzPts val="2800"/>
              <a:buNone/>
              <a:defRPr sz="2000"/>
            </a:lvl7pPr>
            <a:lvl8pPr lvl="7">
              <a:spcBef>
                <a:spcPts val="0"/>
              </a:spcBef>
              <a:spcAft>
                <a:spcPts val="0"/>
              </a:spcAft>
              <a:buSzPts val="2800"/>
              <a:buNone/>
              <a:defRPr sz="2000"/>
            </a:lvl8pPr>
            <a:lvl9pPr lvl="8">
              <a:spcBef>
                <a:spcPts val="0"/>
              </a:spcBef>
              <a:spcAft>
                <a:spcPts val="0"/>
              </a:spcAft>
              <a:buSzPts val="2800"/>
              <a:buNone/>
              <a:defRPr sz="2000"/>
            </a:lvl9pPr>
          </a:lstStyle>
          <a:p>
            <a:endParaRPr/>
          </a:p>
        </p:txBody>
      </p:sp>
      <p:sp>
        <p:nvSpPr>
          <p:cNvPr id="635" name="Google Shape;635;p72"/>
          <p:cNvSpPr txBox="1">
            <a:spLocks noGrp="1"/>
          </p:cNvSpPr>
          <p:nvPr>
            <p:ph type="title" idx="3"/>
          </p:nvPr>
        </p:nvSpPr>
        <p:spPr>
          <a:xfrm>
            <a:off x="6088450" y="795678"/>
            <a:ext cx="2856900" cy="267000"/>
          </a:xfrm>
          <a:prstGeom prst="rect">
            <a:avLst/>
          </a:prstGeom>
        </p:spPr>
        <p:txBody>
          <a:bodyPr spcFirstLastPara="1" wrap="square" lIns="180000" tIns="0" rIns="180000" bIns="0" anchor="t" anchorCtr="0">
            <a:noAutofit/>
          </a:bodyPr>
          <a:lstStyle>
            <a:lvl1pPr lvl="0">
              <a:spcBef>
                <a:spcPts val="0"/>
              </a:spcBef>
              <a:spcAft>
                <a:spcPts val="0"/>
              </a:spcAft>
              <a:buSzPts val="2800"/>
              <a:buNone/>
              <a:defRPr sz="2000"/>
            </a:lvl1pPr>
            <a:lvl2pPr lvl="1">
              <a:spcBef>
                <a:spcPts val="0"/>
              </a:spcBef>
              <a:spcAft>
                <a:spcPts val="0"/>
              </a:spcAft>
              <a:buSzPts val="2800"/>
              <a:buNone/>
              <a:defRPr sz="2000"/>
            </a:lvl2pPr>
            <a:lvl3pPr lvl="2">
              <a:spcBef>
                <a:spcPts val="0"/>
              </a:spcBef>
              <a:spcAft>
                <a:spcPts val="0"/>
              </a:spcAft>
              <a:buSzPts val="2800"/>
              <a:buNone/>
              <a:defRPr sz="2000"/>
            </a:lvl3pPr>
            <a:lvl4pPr lvl="3">
              <a:spcBef>
                <a:spcPts val="0"/>
              </a:spcBef>
              <a:spcAft>
                <a:spcPts val="0"/>
              </a:spcAft>
              <a:buSzPts val="2800"/>
              <a:buNone/>
              <a:defRPr sz="2000"/>
            </a:lvl4pPr>
            <a:lvl5pPr lvl="4">
              <a:spcBef>
                <a:spcPts val="0"/>
              </a:spcBef>
              <a:spcAft>
                <a:spcPts val="0"/>
              </a:spcAft>
              <a:buSzPts val="2800"/>
              <a:buNone/>
              <a:defRPr sz="2000"/>
            </a:lvl5pPr>
            <a:lvl6pPr lvl="5">
              <a:spcBef>
                <a:spcPts val="0"/>
              </a:spcBef>
              <a:spcAft>
                <a:spcPts val="0"/>
              </a:spcAft>
              <a:buSzPts val="2800"/>
              <a:buNone/>
              <a:defRPr sz="2000"/>
            </a:lvl6pPr>
            <a:lvl7pPr lvl="6">
              <a:spcBef>
                <a:spcPts val="0"/>
              </a:spcBef>
              <a:spcAft>
                <a:spcPts val="0"/>
              </a:spcAft>
              <a:buSzPts val="2800"/>
              <a:buNone/>
              <a:defRPr sz="2000"/>
            </a:lvl7pPr>
            <a:lvl8pPr lvl="7">
              <a:spcBef>
                <a:spcPts val="0"/>
              </a:spcBef>
              <a:spcAft>
                <a:spcPts val="0"/>
              </a:spcAft>
              <a:buSzPts val="2800"/>
              <a:buNone/>
              <a:defRPr sz="2000"/>
            </a:lvl8pPr>
            <a:lvl9pPr lvl="8">
              <a:spcBef>
                <a:spcPts val="0"/>
              </a:spcBef>
              <a:spcAft>
                <a:spcPts val="0"/>
              </a:spcAft>
              <a:buSzPts val="2800"/>
              <a:buNone/>
              <a:defRPr sz="2000"/>
            </a:lvl9pPr>
          </a:lstStyle>
          <a:p>
            <a:endParaRPr/>
          </a:p>
        </p:txBody>
      </p:sp>
      <p:sp>
        <p:nvSpPr>
          <p:cNvPr id="636" name="Google Shape;636;p72"/>
          <p:cNvSpPr txBox="1">
            <a:spLocks noGrp="1"/>
          </p:cNvSpPr>
          <p:nvPr>
            <p:ph type="body" idx="4"/>
          </p:nvPr>
        </p:nvSpPr>
        <p:spPr>
          <a:xfrm>
            <a:off x="194075" y="1414925"/>
            <a:ext cx="2856900" cy="3548700"/>
          </a:xfrm>
          <a:prstGeom prst="rect">
            <a:avLst/>
          </a:prstGeom>
        </p:spPr>
        <p:txBody>
          <a:bodyPr spcFirstLastPara="1" wrap="square" lIns="180000" tIns="270000" rIns="180000" bIns="180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37" name="Google Shape;637;p72"/>
          <p:cNvSpPr txBox="1">
            <a:spLocks noGrp="1"/>
          </p:cNvSpPr>
          <p:nvPr>
            <p:ph type="body" idx="5"/>
          </p:nvPr>
        </p:nvSpPr>
        <p:spPr>
          <a:xfrm>
            <a:off x="3140525" y="1414925"/>
            <a:ext cx="2856900" cy="3548700"/>
          </a:xfrm>
          <a:prstGeom prst="rect">
            <a:avLst/>
          </a:prstGeom>
        </p:spPr>
        <p:txBody>
          <a:bodyPr spcFirstLastPara="1" wrap="square" lIns="180000" tIns="270000" rIns="180000" bIns="180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38" name="Google Shape;638;p72"/>
          <p:cNvSpPr txBox="1">
            <a:spLocks noGrp="1"/>
          </p:cNvSpPr>
          <p:nvPr>
            <p:ph type="body" idx="6"/>
          </p:nvPr>
        </p:nvSpPr>
        <p:spPr>
          <a:xfrm>
            <a:off x="6086975" y="1414925"/>
            <a:ext cx="2856900" cy="3548700"/>
          </a:xfrm>
          <a:prstGeom prst="rect">
            <a:avLst/>
          </a:prstGeom>
        </p:spPr>
        <p:txBody>
          <a:bodyPr spcFirstLastPara="1" wrap="square" lIns="180000" tIns="270000" rIns="180000" bIns="180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able">
  <p:cSld name="CUSTOM_7_1_1_1_1_1_1_1_1_1_1_1_1_1_1_1_1_5_2">
    <p:spTree>
      <p:nvGrpSpPr>
        <p:cNvPr id="1" name="Shape 639"/>
        <p:cNvGrpSpPr/>
        <p:nvPr/>
      </p:nvGrpSpPr>
      <p:grpSpPr>
        <a:xfrm>
          <a:off x="0" y="0"/>
          <a:ext cx="0" cy="0"/>
          <a:chOff x="0" y="0"/>
          <a:chExt cx="0" cy="0"/>
        </a:xfrm>
      </p:grpSpPr>
      <p:sp>
        <p:nvSpPr>
          <p:cNvPr id="640" name="Google Shape;640;p73"/>
          <p:cNvSpPr txBox="1">
            <a:spLocks noGrp="1"/>
          </p:cNvSpPr>
          <p:nvPr>
            <p:ph type="title"/>
          </p:nvPr>
        </p:nvSpPr>
        <p:spPr>
          <a:xfrm>
            <a:off x="226000"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41" name="Google Shape;641;p73"/>
          <p:cNvSpPr txBox="1">
            <a:spLocks noGrp="1"/>
          </p:cNvSpPr>
          <p:nvPr>
            <p:ph type="title" idx="2"/>
          </p:nvPr>
        </p:nvSpPr>
        <p:spPr>
          <a:xfrm>
            <a:off x="3325125"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42" name="Google Shape;642;p73"/>
          <p:cNvSpPr txBox="1">
            <a:spLocks noGrp="1"/>
          </p:cNvSpPr>
          <p:nvPr>
            <p:ph type="title" idx="3"/>
          </p:nvPr>
        </p:nvSpPr>
        <p:spPr>
          <a:xfrm>
            <a:off x="227250" y="1277200"/>
            <a:ext cx="22827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3" name="Google Shape;643;p73"/>
          <p:cNvSpPr txBox="1">
            <a:spLocks noGrp="1"/>
          </p:cNvSpPr>
          <p:nvPr>
            <p:ph type="title" idx="4"/>
          </p:nvPr>
        </p:nvSpPr>
        <p:spPr>
          <a:xfrm>
            <a:off x="3324478" y="1277200"/>
            <a:ext cx="22809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4" name="Google Shape;644;p73"/>
          <p:cNvSpPr txBox="1">
            <a:spLocks noGrp="1"/>
          </p:cNvSpPr>
          <p:nvPr>
            <p:ph type="title" idx="5"/>
          </p:nvPr>
        </p:nvSpPr>
        <p:spPr>
          <a:xfrm>
            <a:off x="6421152" y="1277200"/>
            <a:ext cx="22791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5" name="Google Shape;645;p73"/>
          <p:cNvSpPr txBox="1">
            <a:spLocks noGrp="1"/>
          </p:cNvSpPr>
          <p:nvPr>
            <p:ph type="title" idx="6"/>
          </p:nvPr>
        </p:nvSpPr>
        <p:spPr>
          <a:xfrm>
            <a:off x="6421925"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46" name="Google Shape;646;p73"/>
          <p:cNvSpPr txBox="1">
            <a:spLocks noGrp="1"/>
          </p:cNvSpPr>
          <p:nvPr>
            <p:ph type="title" idx="7"/>
          </p:nvPr>
        </p:nvSpPr>
        <p:spPr>
          <a:xfrm>
            <a:off x="226431" y="2709100"/>
            <a:ext cx="22827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7" name="Google Shape;647;p73"/>
          <p:cNvSpPr txBox="1">
            <a:spLocks noGrp="1"/>
          </p:cNvSpPr>
          <p:nvPr>
            <p:ph type="title" idx="8"/>
          </p:nvPr>
        </p:nvSpPr>
        <p:spPr>
          <a:xfrm>
            <a:off x="6419945" y="2709108"/>
            <a:ext cx="22791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8" name="Google Shape;648;p73"/>
          <p:cNvSpPr txBox="1">
            <a:spLocks noGrp="1"/>
          </p:cNvSpPr>
          <p:nvPr>
            <p:ph type="title" idx="9"/>
          </p:nvPr>
        </p:nvSpPr>
        <p:spPr>
          <a:xfrm>
            <a:off x="226000" y="3996225"/>
            <a:ext cx="22827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49" name="Google Shape;649;p73"/>
          <p:cNvSpPr txBox="1">
            <a:spLocks noGrp="1"/>
          </p:cNvSpPr>
          <p:nvPr>
            <p:ph type="title" idx="13"/>
          </p:nvPr>
        </p:nvSpPr>
        <p:spPr>
          <a:xfrm>
            <a:off x="3322675" y="3996228"/>
            <a:ext cx="22809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0" name="Google Shape;650;p73"/>
          <p:cNvSpPr txBox="1">
            <a:spLocks noGrp="1"/>
          </p:cNvSpPr>
          <p:nvPr>
            <p:ph type="title" idx="14"/>
          </p:nvPr>
        </p:nvSpPr>
        <p:spPr>
          <a:xfrm>
            <a:off x="6419350" y="3996228"/>
            <a:ext cx="22791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1" name="Google Shape;651;p73"/>
          <p:cNvSpPr txBox="1">
            <a:spLocks noGrp="1"/>
          </p:cNvSpPr>
          <p:nvPr>
            <p:ph type="title" idx="15"/>
          </p:nvPr>
        </p:nvSpPr>
        <p:spPr>
          <a:xfrm>
            <a:off x="587225"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2" name="Google Shape;652;p73"/>
          <p:cNvSpPr txBox="1">
            <a:spLocks noGrp="1"/>
          </p:cNvSpPr>
          <p:nvPr>
            <p:ph type="title" idx="16"/>
          </p:nvPr>
        </p:nvSpPr>
        <p:spPr>
          <a:xfrm>
            <a:off x="3684488"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3" name="Google Shape;653;p73"/>
          <p:cNvSpPr txBox="1">
            <a:spLocks noGrp="1"/>
          </p:cNvSpPr>
          <p:nvPr>
            <p:ph type="title" idx="17"/>
          </p:nvPr>
        </p:nvSpPr>
        <p:spPr>
          <a:xfrm>
            <a:off x="6781463"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4" name="Google Shape;654;p73"/>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655" name="Google Shape;655;p73"/>
          <p:cNvSpPr txBox="1">
            <a:spLocks noGrp="1"/>
          </p:cNvSpPr>
          <p:nvPr>
            <p:ph type="body" idx="18"/>
          </p:nvPr>
        </p:nvSpPr>
        <p:spPr>
          <a:xfrm>
            <a:off x="226150" y="4230400"/>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56" name="Google Shape;656;p73"/>
          <p:cNvSpPr txBox="1">
            <a:spLocks noGrp="1"/>
          </p:cNvSpPr>
          <p:nvPr>
            <p:ph type="body" idx="19"/>
          </p:nvPr>
        </p:nvSpPr>
        <p:spPr>
          <a:xfrm>
            <a:off x="3321928" y="4230402"/>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57" name="Google Shape;657;p73"/>
          <p:cNvSpPr txBox="1">
            <a:spLocks noGrp="1"/>
          </p:cNvSpPr>
          <p:nvPr>
            <p:ph type="body" idx="20"/>
          </p:nvPr>
        </p:nvSpPr>
        <p:spPr>
          <a:xfrm>
            <a:off x="6417703" y="4230402"/>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58" name="Google Shape;658;p73"/>
          <p:cNvSpPr txBox="1">
            <a:spLocks noGrp="1"/>
          </p:cNvSpPr>
          <p:nvPr>
            <p:ph type="title" idx="21"/>
          </p:nvPr>
        </p:nvSpPr>
        <p:spPr>
          <a:xfrm>
            <a:off x="3323270" y="2709108"/>
            <a:ext cx="2280900" cy="6519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59" name="Google Shape;659;p73"/>
          <p:cNvSpPr txBox="1">
            <a:spLocks noGrp="1"/>
          </p:cNvSpPr>
          <p:nvPr>
            <p:ph type="body" idx="22"/>
          </p:nvPr>
        </p:nvSpPr>
        <p:spPr>
          <a:xfrm>
            <a:off x="226150" y="2943275"/>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60" name="Google Shape;660;p73"/>
          <p:cNvSpPr txBox="1">
            <a:spLocks noGrp="1"/>
          </p:cNvSpPr>
          <p:nvPr>
            <p:ph type="body" idx="23"/>
          </p:nvPr>
        </p:nvSpPr>
        <p:spPr>
          <a:xfrm>
            <a:off x="3321928" y="2943282"/>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61" name="Google Shape;661;p73"/>
          <p:cNvSpPr txBox="1">
            <a:spLocks noGrp="1"/>
          </p:cNvSpPr>
          <p:nvPr>
            <p:ph type="body" idx="24"/>
          </p:nvPr>
        </p:nvSpPr>
        <p:spPr>
          <a:xfrm>
            <a:off x="6417703" y="2943282"/>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62" name="Google Shape;662;p73"/>
          <p:cNvSpPr txBox="1">
            <a:spLocks noGrp="1"/>
          </p:cNvSpPr>
          <p:nvPr>
            <p:ph type="body" idx="25"/>
          </p:nvPr>
        </p:nvSpPr>
        <p:spPr>
          <a:xfrm>
            <a:off x="226150" y="1511375"/>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63" name="Google Shape;663;p73"/>
          <p:cNvSpPr txBox="1">
            <a:spLocks noGrp="1"/>
          </p:cNvSpPr>
          <p:nvPr>
            <p:ph type="body" idx="26"/>
          </p:nvPr>
        </p:nvSpPr>
        <p:spPr>
          <a:xfrm>
            <a:off x="3321928" y="1511374"/>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64" name="Google Shape;664;p73"/>
          <p:cNvSpPr txBox="1">
            <a:spLocks noGrp="1"/>
          </p:cNvSpPr>
          <p:nvPr>
            <p:ph type="body" idx="27"/>
          </p:nvPr>
        </p:nvSpPr>
        <p:spPr>
          <a:xfrm>
            <a:off x="6417703" y="1511374"/>
            <a:ext cx="2282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able and image ">
  <p:cSld name="CUSTOM_7_1_1_1_1_1_1_1_1_1_1_1_1_1_1_1_1_5_1">
    <p:spTree>
      <p:nvGrpSpPr>
        <p:cNvPr id="1" name="Shape 665"/>
        <p:cNvGrpSpPr/>
        <p:nvPr/>
      </p:nvGrpSpPr>
      <p:grpSpPr>
        <a:xfrm>
          <a:off x="0" y="0"/>
          <a:ext cx="0" cy="0"/>
          <a:chOff x="0" y="0"/>
          <a:chExt cx="0" cy="0"/>
        </a:xfrm>
      </p:grpSpPr>
      <p:sp>
        <p:nvSpPr>
          <p:cNvPr id="666" name="Google Shape;666;p74"/>
          <p:cNvSpPr txBox="1">
            <a:spLocks noGrp="1"/>
          </p:cNvSpPr>
          <p:nvPr>
            <p:ph type="title"/>
          </p:nvPr>
        </p:nvSpPr>
        <p:spPr>
          <a:xfrm>
            <a:off x="2005725"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67" name="Google Shape;667;p74"/>
          <p:cNvSpPr txBox="1">
            <a:spLocks noGrp="1"/>
          </p:cNvSpPr>
          <p:nvPr>
            <p:ph type="title" idx="2"/>
          </p:nvPr>
        </p:nvSpPr>
        <p:spPr>
          <a:xfrm>
            <a:off x="3783250"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68" name="Google Shape;668;p74"/>
          <p:cNvSpPr txBox="1">
            <a:spLocks noGrp="1"/>
          </p:cNvSpPr>
          <p:nvPr>
            <p:ph type="title" idx="3"/>
          </p:nvPr>
        </p:nvSpPr>
        <p:spPr>
          <a:xfrm>
            <a:off x="5560500"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69" name="Google Shape;669;p74"/>
          <p:cNvSpPr txBox="1">
            <a:spLocks noGrp="1"/>
          </p:cNvSpPr>
          <p:nvPr>
            <p:ph type="title" idx="4"/>
          </p:nvPr>
        </p:nvSpPr>
        <p:spPr>
          <a:xfrm>
            <a:off x="7337750"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70" name="Google Shape;670;p74"/>
          <p:cNvSpPr txBox="1">
            <a:spLocks noGrp="1"/>
          </p:cNvSpPr>
          <p:nvPr>
            <p:ph type="title" idx="5"/>
          </p:nvPr>
        </p:nvSpPr>
        <p:spPr>
          <a:xfrm>
            <a:off x="226000" y="562150"/>
            <a:ext cx="360000" cy="360000"/>
          </a:xfrm>
          <a:prstGeom prst="rect">
            <a:avLst/>
          </a:prstGeom>
        </p:spPr>
        <p:txBody>
          <a:bodyPr spcFirstLastPara="1" wrap="square" lIns="0" tIns="0" rIns="0" bIns="0" anchor="ctr" anchorCtr="0">
            <a:noAutofit/>
          </a:bodyPr>
          <a:lstStyle>
            <a:lvl1pPr lvl="0" algn="ctr">
              <a:spcBef>
                <a:spcPts val="0"/>
              </a:spcBef>
              <a:spcAft>
                <a:spcPts val="0"/>
              </a:spcAft>
              <a:buSzPts val="2800"/>
              <a:buNone/>
              <a:defRPr sz="1600">
                <a:latin typeface="Hanken Grotesk"/>
                <a:ea typeface="Hanken Grotesk"/>
                <a:cs typeface="Hanken Grotesk"/>
                <a:sym typeface="Hanken Grotesk"/>
              </a:defRPr>
            </a:lvl1pPr>
            <a:lvl2pPr lvl="1" algn="ctr">
              <a:spcBef>
                <a:spcPts val="0"/>
              </a:spcBef>
              <a:spcAft>
                <a:spcPts val="0"/>
              </a:spcAft>
              <a:buSzPts val="2800"/>
              <a:buNone/>
              <a:defRPr sz="1600">
                <a:latin typeface="Hanken Grotesk"/>
                <a:ea typeface="Hanken Grotesk"/>
                <a:cs typeface="Hanken Grotesk"/>
                <a:sym typeface="Hanken Grotesk"/>
              </a:defRPr>
            </a:lvl2pPr>
            <a:lvl3pPr lvl="2" algn="ctr">
              <a:spcBef>
                <a:spcPts val="0"/>
              </a:spcBef>
              <a:spcAft>
                <a:spcPts val="0"/>
              </a:spcAft>
              <a:buSzPts val="2800"/>
              <a:buNone/>
              <a:defRPr sz="1600">
                <a:latin typeface="Hanken Grotesk"/>
                <a:ea typeface="Hanken Grotesk"/>
                <a:cs typeface="Hanken Grotesk"/>
                <a:sym typeface="Hanken Grotesk"/>
              </a:defRPr>
            </a:lvl3pPr>
            <a:lvl4pPr lvl="3" algn="ctr">
              <a:spcBef>
                <a:spcPts val="0"/>
              </a:spcBef>
              <a:spcAft>
                <a:spcPts val="0"/>
              </a:spcAft>
              <a:buSzPts val="2800"/>
              <a:buNone/>
              <a:defRPr sz="1600">
                <a:latin typeface="Hanken Grotesk"/>
                <a:ea typeface="Hanken Grotesk"/>
                <a:cs typeface="Hanken Grotesk"/>
                <a:sym typeface="Hanken Grotesk"/>
              </a:defRPr>
            </a:lvl4pPr>
            <a:lvl5pPr lvl="4" algn="ctr">
              <a:spcBef>
                <a:spcPts val="0"/>
              </a:spcBef>
              <a:spcAft>
                <a:spcPts val="0"/>
              </a:spcAft>
              <a:buSzPts val="2800"/>
              <a:buNone/>
              <a:defRPr sz="1600">
                <a:latin typeface="Hanken Grotesk"/>
                <a:ea typeface="Hanken Grotesk"/>
                <a:cs typeface="Hanken Grotesk"/>
                <a:sym typeface="Hanken Grotesk"/>
              </a:defRPr>
            </a:lvl5pPr>
            <a:lvl6pPr lvl="5" algn="ctr">
              <a:spcBef>
                <a:spcPts val="0"/>
              </a:spcBef>
              <a:spcAft>
                <a:spcPts val="0"/>
              </a:spcAft>
              <a:buSzPts val="2800"/>
              <a:buNone/>
              <a:defRPr sz="1600">
                <a:latin typeface="Hanken Grotesk"/>
                <a:ea typeface="Hanken Grotesk"/>
                <a:cs typeface="Hanken Grotesk"/>
                <a:sym typeface="Hanken Grotesk"/>
              </a:defRPr>
            </a:lvl6pPr>
            <a:lvl7pPr lvl="6" algn="ctr">
              <a:spcBef>
                <a:spcPts val="0"/>
              </a:spcBef>
              <a:spcAft>
                <a:spcPts val="0"/>
              </a:spcAft>
              <a:buSzPts val="2800"/>
              <a:buNone/>
              <a:defRPr sz="1600">
                <a:latin typeface="Hanken Grotesk"/>
                <a:ea typeface="Hanken Grotesk"/>
                <a:cs typeface="Hanken Grotesk"/>
                <a:sym typeface="Hanken Grotesk"/>
              </a:defRPr>
            </a:lvl7pPr>
            <a:lvl8pPr lvl="7" algn="ctr">
              <a:spcBef>
                <a:spcPts val="0"/>
              </a:spcBef>
              <a:spcAft>
                <a:spcPts val="0"/>
              </a:spcAft>
              <a:buSzPts val="2800"/>
              <a:buNone/>
              <a:defRPr sz="1600">
                <a:latin typeface="Hanken Grotesk"/>
                <a:ea typeface="Hanken Grotesk"/>
                <a:cs typeface="Hanken Grotesk"/>
                <a:sym typeface="Hanken Grotesk"/>
              </a:defRPr>
            </a:lvl8pPr>
            <a:lvl9pPr lvl="8" algn="ctr">
              <a:spcBef>
                <a:spcPts val="0"/>
              </a:spcBef>
              <a:spcAft>
                <a:spcPts val="0"/>
              </a:spcAft>
              <a:buSzPts val="2800"/>
              <a:buNone/>
              <a:defRPr sz="1600">
                <a:latin typeface="Hanken Grotesk"/>
                <a:ea typeface="Hanken Grotesk"/>
                <a:cs typeface="Hanken Grotesk"/>
                <a:sym typeface="Hanken Grotesk"/>
              </a:defRPr>
            </a:lvl9pPr>
          </a:lstStyle>
          <a:p>
            <a:endParaRPr/>
          </a:p>
        </p:txBody>
      </p:sp>
      <p:sp>
        <p:nvSpPr>
          <p:cNvPr id="671" name="Google Shape;671;p74"/>
          <p:cNvSpPr txBox="1">
            <a:spLocks noGrp="1"/>
          </p:cNvSpPr>
          <p:nvPr>
            <p:ph type="title" idx="6"/>
          </p:nvPr>
        </p:nvSpPr>
        <p:spPr>
          <a:xfrm>
            <a:off x="227250" y="1277192"/>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2" name="Google Shape;672;p74"/>
          <p:cNvSpPr txBox="1">
            <a:spLocks noGrp="1"/>
          </p:cNvSpPr>
          <p:nvPr>
            <p:ph type="title" idx="7"/>
          </p:nvPr>
        </p:nvSpPr>
        <p:spPr>
          <a:xfrm>
            <a:off x="2004525" y="1277192"/>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3" name="Google Shape;673;p74"/>
          <p:cNvSpPr txBox="1">
            <a:spLocks noGrp="1"/>
          </p:cNvSpPr>
          <p:nvPr>
            <p:ph type="title" idx="8"/>
          </p:nvPr>
        </p:nvSpPr>
        <p:spPr>
          <a:xfrm>
            <a:off x="3781925" y="1277192"/>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4" name="Google Shape;674;p74"/>
          <p:cNvSpPr txBox="1">
            <a:spLocks noGrp="1"/>
          </p:cNvSpPr>
          <p:nvPr>
            <p:ph type="title" idx="9"/>
          </p:nvPr>
        </p:nvSpPr>
        <p:spPr>
          <a:xfrm>
            <a:off x="5559300" y="1277192"/>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5" name="Google Shape;675;p74"/>
          <p:cNvSpPr txBox="1">
            <a:spLocks noGrp="1"/>
          </p:cNvSpPr>
          <p:nvPr>
            <p:ph type="title" idx="13"/>
          </p:nvPr>
        </p:nvSpPr>
        <p:spPr>
          <a:xfrm>
            <a:off x="7337425" y="1277192"/>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6" name="Google Shape;676;p74"/>
          <p:cNvSpPr txBox="1">
            <a:spLocks noGrp="1"/>
          </p:cNvSpPr>
          <p:nvPr>
            <p:ph type="title" idx="14"/>
          </p:nvPr>
        </p:nvSpPr>
        <p:spPr>
          <a:xfrm>
            <a:off x="226425" y="2709100"/>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7" name="Google Shape;677;p74"/>
          <p:cNvSpPr txBox="1">
            <a:spLocks noGrp="1"/>
          </p:cNvSpPr>
          <p:nvPr>
            <p:ph type="title" idx="15"/>
          </p:nvPr>
        </p:nvSpPr>
        <p:spPr>
          <a:xfrm>
            <a:off x="2003700" y="2709100"/>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8" name="Google Shape;678;p74"/>
          <p:cNvSpPr txBox="1">
            <a:spLocks noGrp="1"/>
          </p:cNvSpPr>
          <p:nvPr>
            <p:ph type="title" idx="16"/>
          </p:nvPr>
        </p:nvSpPr>
        <p:spPr>
          <a:xfrm>
            <a:off x="3781100" y="2709100"/>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79" name="Google Shape;679;p74"/>
          <p:cNvSpPr txBox="1">
            <a:spLocks noGrp="1"/>
          </p:cNvSpPr>
          <p:nvPr>
            <p:ph type="title" idx="17"/>
          </p:nvPr>
        </p:nvSpPr>
        <p:spPr>
          <a:xfrm>
            <a:off x="5558475" y="2709100"/>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0" name="Google Shape;680;p74"/>
          <p:cNvSpPr txBox="1">
            <a:spLocks noGrp="1"/>
          </p:cNvSpPr>
          <p:nvPr>
            <p:ph type="title" idx="18"/>
          </p:nvPr>
        </p:nvSpPr>
        <p:spPr>
          <a:xfrm>
            <a:off x="7336600" y="2709100"/>
            <a:ext cx="1581000" cy="2343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1" name="Google Shape;681;p74"/>
          <p:cNvSpPr txBox="1">
            <a:spLocks noGrp="1"/>
          </p:cNvSpPr>
          <p:nvPr>
            <p:ph type="title" idx="19"/>
          </p:nvPr>
        </p:nvSpPr>
        <p:spPr>
          <a:xfrm>
            <a:off x="587225"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2" name="Google Shape;682;p74"/>
          <p:cNvSpPr txBox="1">
            <a:spLocks noGrp="1"/>
          </p:cNvSpPr>
          <p:nvPr>
            <p:ph type="title" idx="20"/>
          </p:nvPr>
        </p:nvSpPr>
        <p:spPr>
          <a:xfrm>
            <a:off x="2365088"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3" name="Google Shape;683;p74"/>
          <p:cNvSpPr txBox="1">
            <a:spLocks noGrp="1"/>
          </p:cNvSpPr>
          <p:nvPr>
            <p:ph type="title" idx="21"/>
          </p:nvPr>
        </p:nvSpPr>
        <p:spPr>
          <a:xfrm>
            <a:off x="4142788"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4" name="Google Shape;684;p74"/>
          <p:cNvSpPr txBox="1">
            <a:spLocks noGrp="1"/>
          </p:cNvSpPr>
          <p:nvPr>
            <p:ph type="title" idx="22"/>
          </p:nvPr>
        </p:nvSpPr>
        <p:spPr>
          <a:xfrm>
            <a:off x="5921000"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5" name="Google Shape;685;p74"/>
          <p:cNvSpPr txBox="1">
            <a:spLocks noGrp="1"/>
          </p:cNvSpPr>
          <p:nvPr>
            <p:ph type="title" idx="23"/>
          </p:nvPr>
        </p:nvSpPr>
        <p:spPr>
          <a:xfrm>
            <a:off x="7699213" y="562150"/>
            <a:ext cx="1219200" cy="505800"/>
          </a:xfrm>
          <a:prstGeom prst="rect">
            <a:avLst/>
          </a:prstGeom>
        </p:spPr>
        <p:txBody>
          <a:bodyPr spcFirstLastPara="1" wrap="square" lIns="108000" tIns="0" rIns="0" bIns="0" anchor="t" anchorCtr="0">
            <a:noAutofit/>
          </a:bodyPr>
          <a:lstStyle>
            <a:lvl1pPr lvl="0">
              <a:lnSpc>
                <a:spcPct val="90000"/>
              </a:lnSpc>
              <a:spcBef>
                <a:spcPts val="0"/>
              </a:spcBef>
              <a:spcAft>
                <a:spcPts val="0"/>
              </a:spcAft>
              <a:buSzPts val="2800"/>
              <a:buNone/>
              <a:defRPr sz="12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None/>
              <a:defRPr sz="1000">
                <a:latin typeface="Hanken Grotesk SemiBold"/>
                <a:ea typeface="Hanken Grotesk SemiBold"/>
                <a:cs typeface="Hanken Grotesk SemiBold"/>
                <a:sym typeface="Hanken Grotesk SemiBold"/>
              </a:defRPr>
            </a:lvl9pPr>
          </a:lstStyle>
          <a:p>
            <a:endParaRPr/>
          </a:p>
        </p:txBody>
      </p:sp>
      <p:sp>
        <p:nvSpPr>
          <p:cNvPr id="686" name="Google Shape;686;p74"/>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687" name="Google Shape;687;p74"/>
          <p:cNvSpPr>
            <a:spLocks noGrp="1"/>
          </p:cNvSpPr>
          <p:nvPr>
            <p:ph type="pic" idx="24"/>
          </p:nvPr>
        </p:nvSpPr>
        <p:spPr>
          <a:xfrm>
            <a:off x="229025" y="3718641"/>
            <a:ext cx="1580400" cy="1249200"/>
          </a:xfrm>
          <a:prstGeom prst="roundRect">
            <a:avLst>
              <a:gd name="adj" fmla="val 10359"/>
            </a:avLst>
          </a:prstGeom>
          <a:noFill/>
          <a:ln>
            <a:noFill/>
          </a:ln>
        </p:spPr>
      </p:sp>
      <p:sp>
        <p:nvSpPr>
          <p:cNvPr id="688" name="Google Shape;688;p74"/>
          <p:cNvSpPr>
            <a:spLocks noGrp="1"/>
          </p:cNvSpPr>
          <p:nvPr>
            <p:ph type="pic" idx="25"/>
          </p:nvPr>
        </p:nvSpPr>
        <p:spPr>
          <a:xfrm>
            <a:off x="2005675" y="3718641"/>
            <a:ext cx="1580400" cy="1249200"/>
          </a:xfrm>
          <a:prstGeom prst="roundRect">
            <a:avLst>
              <a:gd name="adj" fmla="val 10359"/>
            </a:avLst>
          </a:prstGeom>
          <a:noFill/>
          <a:ln>
            <a:noFill/>
          </a:ln>
        </p:spPr>
      </p:sp>
      <p:sp>
        <p:nvSpPr>
          <p:cNvPr id="689" name="Google Shape;689;p74"/>
          <p:cNvSpPr>
            <a:spLocks noGrp="1"/>
          </p:cNvSpPr>
          <p:nvPr>
            <p:ph type="pic" idx="26"/>
          </p:nvPr>
        </p:nvSpPr>
        <p:spPr>
          <a:xfrm>
            <a:off x="3784263" y="3718641"/>
            <a:ext cx="1580400" cy="1249200"/>
          </a:xfrm>
          <a:prstGeom prst="roundRect">
            <a:avLst>
              <a:gd name="adj" fmla="val 10359"/>
            </a:avLst>
          </a:prstGeom>
          <a:noFill/>
          <a:ln>
            <a:noFill/>
          </a:ln>
        </p:spPr>
      </p:sp>
      <p:sp>
        <p:nvSpPr>
          <p:cNvPr id="690" name="Google Shape;690;p74"/>
          <p:cNvSpPr>
            <a:spLocks noGrp="1"/>
          </p:cNvSpPr>
          <p:nvPr>
            <p:ph type="pic" idx="27"/>
          </p:nvPr>
        </p:nvSpPr>
        <p:spPr>
          <a:xfrm>
            <a:off x="5560913" y="3718641"/>
            <a:ext cx="1580400" cy="1249200"/>
          </a:xfrm>
          <a:prstGeom prst="roundRect">
            <a:avLst>
              <a:gd name="adj" fmla="val 10359"/>
            </a:avLst>
          </a:prstGeom>
          <a:noFill/>
          <a:ln>
            <a:noFill/>
          </a:ln>
        </p:spPr>
      </p:sp>
      <p:sp>
        <p:nvSpPr>
          <p:cNvPr id="691" name="Google Shape;691;p74"/>
          <p:cNvSpPr>
            <a:spLocks noGrp="1"/>
          </p:cNvSpPr>
          <p:nvPr>
            <p:ph type="pic" idx="28"/>
          </p:nvPr>
        </p:nvSpPr>
        <p:spPr>
          <a:xfrm>
            <a:off x="7337563" y="3718641"/>
            <a:ext cx="1580400" cy="1249200"/>
          </a:xfrm>
          <a:prstGeom prst="roundRect">
            <a:avLst>
              <a:gd name="adj" fmla="val 10359"/>
            </a:avLst>
          </a:prstGeom>
          <a:noFill/>
          <a:ln>
            <a:noFill/>
          </a:ln>
        </p:spPr>
      </p:sp>
      <p:sp>
        <p:nvSpPr>
          <p:cNvPr id="692" name="Google Shape;692;p74"/>
          <p:cNvSpPr txBox="1">
            <a:spLocks noGrp="1"/>
          </p:cNvSpPr>
          <p:nvPr>
            <p:ph type="body" idx="29"/>
          </p:nvPr>
        </p:nvSpPr>
        <p:spPr>
          <a:xfrm>
            <a:off x="7337076" y="2943275"/>
            <a:ext cx="1580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3" name="Google Shape;693;p74"/>
          <p:cNvSpPr txBox="1">
            <a:spLocks noGrp="1"/>
          </p:cNvSpPr>
          <p:nvPr>
            <p:ph type="body" idx="30"/>
          </p:nvPr>
        </p:nvSpPr>
        <p:spPr>
          <a:xfrm>
            <a:off x="5559688" y="2943275"/>
            <a:ext cx="1580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4" name="Google Shape;694;p74"/>
          <p:cNvSpPr txBox="1">
            <a:spLocks noGrp="1"/>
          </p:cNvSpPr>
          <p:nvPr>
            <p:ph type="body" idx="31"/>
          </p:nvPr>
        </p:nvSpPr>
        <p:spPr>
          <a:xfrm>
            <a:off x="3782188" y="2943275"/>
            <a:ext cx="1580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5" name="Google Shape;695;p74"/>
          <p:cNvSpPr txBox="1">
            <a:spLocks noGrp="1"/>
          </p:cNvSpPr>
          <p:nvPr>
            <p:ph type="body" idx="32"/>
          </p:nvPr>
        </p:nvSpPr>
        <p:spPr>
          <a:xfrm>
            <a:off x="2005163" y="2943275"/>
            <a:ext cx="1580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6" name="Google Shape;696;p74"/>
          <p:cNvSpPr txBox="1">
            <a:spLocks noGrp="1"/>
          </p:cNvSpPr>
          <p:nvPr>
            <p:ph type="body" idx="33"/>
          </p:nvPr>
        </p:nvSpPr>
        <p:spPr>
          <a:xfrm>
            <a:off x="226738" y="2943275"/>
            <a:ext cx="1580400" cy="651600"/>
          </a:xfrm>
          <a:prstGeom prst="rect">
            <a:avLst/>
          </a:prstGeom>
        </p:spPr>
        <p:txBody>
          <a:bodyPr spcFirstLastPara="1" wrap="square" lIns="0" tIns="0" rIns="0" bIns="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7" name="Google Shape;697;p74"/>
          <p:cNvSpPr txBox="1">
            <a:spLocks noGrp="1"/>
          </p:cNvSpPr>
          <p:nvPr>
            <p:ph type="body" idx="34"/>
          </p:nvPr>
        </p:nvSpPr>
        <p:spPr>
          <a:xfrm>
            <a:off x="7339448" y="1511381"/>
            <a:ext cx="1580400" cy="971100"/>
          </a:xfrm>
          <a:prstGeom prst="rect">
            <a:avLst/>
          </a:prstGeom>
        </p:spPr>
        <p:txBody>
          <a:bodyPr spcFirstLastPara="1" wrap="square" lIns="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8" name="Google Shape;698;p74"/>
          <p:cNvSpPr txBox="1">
            <a:spLocks noGrp="1"/>
          </p:cNvSpPr>
          <p:nvPr>
            <p:ph type="body" idx="35"/>
          </p:nvPr>
        </p:nvSpPr>
        <p:spPr>
          <a:xfrm>
            <a:off x="5562058" y="1511381"/>
            <a:ext cx="1580400" cy="971100"/>
          </a:xfrm>
          <a:prstGeom prst="rect">
            <a:avLst/>
          </a:prstGeom>
        </p:spPr>
        <p:txBody>
          <a:bodyPr spcFirstLastPara="1" wrap="square" lIns="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699" name="Google Shape;699;p74"/>
          <p:cNvSpPr txBox="1">
            <a:spLocks noGrp="1"/>
          </p:cNvSpPr>
          <p:nvPr>
            <p:ph type="body" idx="36"/>
          </p:nvPr>
        </p:nvSpPr>
        <p:spPr>
          <a:xfrm>
            <a:off x="3784555" y="1511381"/>
            <a:ext cx="1580400" cy="971100"/>
          </a:xfrm>
          <a:prstGeom prst="rect">
            <a:avLst/>
          </a:prstGeom>
        </p:spPr>
        <p:txBody>
          <a:bodyPr spcFirstLastPara="1" wrap="square" lIns="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00" name="Google Shape;700;p74"/>
          <p:cNvSpPr txBox="1">
            <a:spLocks noGrp="1"/>
          </p:cNvSpPr>
          <p:nvPr>
            <p:ph type="body" idx="37"/>
          </p:nvPr>
        </p:nvSpPr>
        <p:spPr>
          <a:xfrm>
            <a:off x="2007528" y="1511381"/>
            <a:ext cx="1580400" cy="971100"/>
          </a:xfrm>
          <a:prstGeom prst="rect">
            <a:avLst/>
          </a:prstGeom>
        </p:spPr>
        <p:txBody>
          <a:bodyPr spcFirstLastPara="1" wrap="square" lIns="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01" name="Google Shape;701;p74"/>
          <p:cNvSpPr txBox="1">
            <a:spLocks noGrp="1"/>
          </p:cNvSpPr>
          <p:nvPr>
            <p:ph type="body" idx="38"/>
          </p:nvPr>
        </p:nvSpPr>
        <p:spPr>
          <a:xfrm>
            <a:off x="229100" y="1511381"/>
            <a:ext cx="1580400" cy="971100"/>
          </a:xfrm>
          <a:prstGeom prst="rect">
            <a:avLst/>
          </a:prstGeom>
        </p:spPr>
        <p:txBody>
          <a:bodyPr spcFirstLastPara="1" wrap="square" lIns="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able and folder background">
  <p:cSld name="CUSTOM_1_1_1">
    <p:spTree>
      <p:nvGrpSpPr>
        <p:cNvPr id="1" name="Shape 702"/>
        <p:cNvGrpSpPr/>
        <p:nvPr/>
      </p:nvGrpSpPr>
      <p:grpSpPr>
        <a:xfrm>
          <a:off x="0" y="0"/>
          <a:ext cx="0" cy="0"/>
          <a:chOff x="0" y="0"/>
          <a:chExt cx="0" cy="0"/>
        </a:xfrm>
      </p:grpSpPr>
      <p:sp>
        <p:nvSpPr>
          <p:cNvPr id="703" name="Google Shape;703;p75"/>
          <p:cNvSpPr/>
          <p:nvPr/>
        </p:nvSpPr>
        <p:spPr>
          <a:xfrm>
            <a:off x="-2450" y="486600"/>
            <a:ext cx="9144000" cy="46569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704" name="Google Shape;704;p75"/>
          <p:cNvSpPr txBox="1">
            <a:spLocks noGrp="1"/>
          </p:cNvSpPr>
          <p:nvPr>
            <p:ph type="title"/>
          </p:nvPr>
        </p:nvSpPr>
        <p:spPr>
          <a:xfrm>
            <a:off x="4228867"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05" name="Google Shape;705;p75"/>
          <p:cNvSpPr txBox="1">
            <a:spLocks noGrp="1"/>
          </p:cNvSpPr>
          <p:nvPr>
            <p:ph type="title" idx="2"/>
          </p:nvPr>
        </p:nvSpPr>
        <p:spPr>
          <a:xfrm>
            <a:off x="5723951" y="131799"/>
            <a:ext cx="14403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06" name="Google Shape;706;p75"/>
          <p:cNvSpPr txBox="1">
            <a:spLocks noGrp="1"/>
          </p:cNvSpPr>
          <p:nvPr>
            <p:ph type="title" idx="3"/>
          </p:nvPr>
        </p:nvSpPr>
        <p:spPr>
          <a:xfrm>
            <a:off x="1314610"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07" name="Google Shape;707;p75"/>
          <p:cNvSpPr txBox="1">
            <a:spLocks noGrp="1"/>
          </p:cNvSpPr>
          <p:nvPr>
            <p:ph type="title" idx="4"/>
          </p:nvPr>
        </p:nvSpPr>
        <p:spPr>
          <a:xfrm>
            <a:off x="2777959"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08" name="Google Shape;708;p75"/>
          <p:cNvSpPr txBox="1">
            <a:spLocks noGrp="1"/>
          </p:cNvSpPr>
          <p:nvPr>
            <p:ph type="title" idx="5"/>
          </p:nvPr>
        </p:nvSpPr>
        <p:spPr>
          <a:xfrm>
            <a:off x="596525" y="753313"/>
            <a:ext cx="7062000" cy="615900"/>
          </a:xfrm>
          <a:prstGeom prst="rect">
            <a:avLst/>
          </a:prstGeom>
        </p:spPr>
        <p:txBody>
          <a:bodyPr spcFirstLastPara="1" wrap="square" lIns="91425" tIns="0" rIns="91425" bIns="91425" anchor="t" anchorCtr="0">
            <a:normAutofit/>
          </a:bodyPr>
          <a:lstStyle>
            <a:lvl1pPr lvl="0">
              <a:spcBef>
                <a:spcPts val="0"/>
              </a:spcBef>
              <a:spcAft>
                <a:spcPts val="0"/>
              </a:spcAft>
              <a:buSzPts val="28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9" name="Google Shape;709;p75"/>
          <p:cNvSpPr txBox="1">
            <a:spLocks noGrp="1"/>
          </p:cNvSpPr>
          <p:nvPr>
            <p:ph type="subTitle" idx="1"/>
          </p:nvPr>
        </p:nvSpPr>
        <p:spPr>
          <a:xfrm>
            <a:off x="1950863"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0" name="Google Shape;710;p75"/>
          <p:cNvSpPr txBox="1">
            <a:spLocks noGrp="1"/>
          </p:cNvSpPr>
          <p:nvPr>
            <p:ph type="subTitle" idx="6"/>
          </p:nvPr>
        </p:nvSpPr>
        <p:spPr>
          <a:xfrm>
            <a:off x="3726825"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1" name="Google Shape;711;p75"/>
          <p:cNvSpPr txBox="1">
            <a:spLocks noGrp="1"/>
          </p:cNvSpPr>
          <p:nvPr>
            <p:ph type="subTitle" idx="7"/>
          </p:nvPr>
        </p:nvSpPr>
        <p:spPr>
          <a:xfrm>
            <a:off x="5503900"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2" name="Google Shape;712;p75"/>
          <p:cNvSpPr txBox="1">
            <a:spLocks noGrp="1"/>
          </p:cNvSpPr>
          <p:nvPr>
            <p:ph type="subTitle" idx="8"/>
          </p:nvPr>
        </p:nvSpPr>
        <p:spPr>
          <a:xfrm>
            <a:off x="7282625" y="1724120"/>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3" name="Google Shape;713;p75"/>
          <p:cNvSpPr txBox="1">
            <a:spLocks noGrp="1"/>
          </p:cNvSpPr>
          <p:nvPr>
            <p:ph type="subTitle" idx="9"/>
          </p:nvPr>
        </p:nvSpPr>
        <p:spPr>
          <a:xfrm>
            <a:off x="337750" y="4207225"/>
            <a:ext cx="1339200" cy="154800"/>
          </a:xfrm>
          <a:prstGeom prst="rect">
            <a:avLst/>
          </a:prstGeom>
        </p:spPr>
        <p:txBody>
          <a:bodyPr spcFirstLastPara="1" wrap="square" lIns="0" tIns="0" rIns="0" bIns="0" anchor="t" anchorCtr="0">
            <a:normAutofit/>
          </a:bodyPr>
          <a:lstStyle>
            <a:lvl1pPr lvl="0" algn="ctr">
              <a:spcBef>
                <a:spcPts val="0"/>
              </a:spcBef>
              <a:spcAft>
                <a:spcPts val="0"/>
              </a:spcAft>
              <a:buClr>
                <a:schemeClr val="dk1"/>
              </a:buClr>
              <a:buSzPts val="1000"/>
              <a:buFont typeface="Hanken Grotesk"/>
              <a:buNone/>
              <a:defRPr/>
            </a:lvl1pPr>
            <a:lvl2pPr lvl="1" algn="ctr">
              <a:spcBef>
                <a:spcPts val="0"/>
              </a:spcBef>
              <a:spcAft>
                <a:spcPts val="0"/>
              </a:spcAft>
              <a:buSzPts val="1000"/>
              <a:buFont typeface="Hanken Grotesk"/>
              <a:buNone/>
              <a:defRPr/>
            </a:lvl2pPr>
            <a:lvl3pPr lvl="2" algn="ctr">
              <a:spcBef>
                <a:spcPts val="0"/>
              </a:spcBef>
              <a:spcAft>
                <a:spcPts val="0"/>
              </a:spcAft>
              <a:buSzPts val="1000"/>
              <a:buFont typeface="Hanken Grotesk"/>
              <a:buNone/>
              <a:defRPr/>
            </a:lvl3pPr>
            <a:lvl4pPr lvl="3" algn="ctr">
              <a:spcBef>
                <a:spcPts val="0"/>
              </a:spcBef>
              <a:spcAft>
                <a:spcPts val="0"/>
              </a:spcAft>
              <a:buSzPts val="1000"/>
              <a:buFont typeface="Hanken Grotesk"/>
              <a:buNone/>
              <a:defRPr/>
            </a:lvl4pPr>
            <a:lvl5pPr lvl="4" algn="ctr">
              <a:spcBef>
                <a:spcPts val="0"/>
              </a:spcBef>
              <a:spcAft>
                <a:spcPts val="0"/>
              </a:spcAft>
              <a:buSzPts val="1000"/>
              <a:buFont typeface="Hanken Grotesk"/>
              <a:buNone/>
              <a:defRPr/>
            </a:lvl5pPr>
            <a:lvl6pPr lvl="5" algn="ctr">
              <a:spcBef>
                <a:spcPts val="0"/>
              </a:spcBef>
              <a:spcAft>
                <a:spcPts val="0"/>
              </a:spcAft>
              <a:buSzPts val="1000"/>
              <a:buFont typeface="Hanken Grotesk"/>
              <a:buNone/>
              <a:defRPr/>
            </a:lvl6pPr>
            <a:lvl7pPr lvl="6" algn="ctr">
              <a:spcBef>
                <a:spcPts val="0"/>
              </a:spcBef>
              <a:spcAft>
                <a:spcPts val="0"/>
              </a:spcAft>
              <a:buSzPts val="1000"/>
              <a:buFont typeface="Hanken Grotesk"/>
              <a:buNone/>
              <a:defRPr/>
            </a:lvl7pPr>
            <a:lvl8pPr lvl="7" algn="ctr">
              <a:spcBef>
                <a:spcPts val="0"/>
              </a:spcBef>
              <a:spcAft>
                <a:spcPts val="0"/>
              </a:spcAft>
              <a:buSzPts val="1000"/>
              <a:buFont typeface="Hanken Grotesk"/>
              <a:buNone/>
              <a:defRPr/>
            </a:lvl8pPr>
            <a:lvl9pPr lvl="8" algn="ctr">
              <a:spcBef>
                <a:spcPts val="0"/>
              </a:spcBef>
              <a:spcAft>
                <a:spcPts val="0"/>
              </a:spcAft>
              <a:buSzPts val="1000"/>
              <a:buFont typeface="Hanken Grotesk"/>
              <a:buNone/>
              <a:defRPr/>
            </a:lvl9pPr>
          </a:lstStyle>
          <a:p>
            <a:endParaRPr/>
          </a:p>
        </p:txBody>
      </p:sp>
      <p:sp>
        <p:nvSpPr>
          <p:cNvPr id="714" name="Google Shape;714;p75"/>
          <p:cNvSpPr txBox="1">
            <a:spLocks noGrp="1"/>
          </p:cNvSpPr>
          <p:nvPr>
            <p:ph type="subTitle" idx="13"/>
          </p:nvPr>
        </p:nvSpPr>
        <p:spPr>
          <a:xfrm>
            <a:off x="337750" y="3737375"/>
            <a:ext cx="1339200" cy="154800"/>
          </a:xfrm>
          <a:prstGeom prst="rect">
            <a:avLst/>
          </a:prstGeom>
        </p:spPr>
        <p:txBody>
          <a:bodyPr spcFirstLastPara="1" wrap="square" lIns="0" tIns="0" rIns="0" bIns="0" anchor="t" anchorCtr="0">
            <a:normAutofit/>
          </a:bodyPr>
          <a:lstStyle>
            <a:lvl1pPr lvl="0" algn="ctr">
              <a:spcBef>
                <a:spcPts val="0"/>
              </a:spcBef>
              <a:spcAft>
                <a:spcPts val="0"/>
              </a:spcAft>
              <a:buClr>
                <a:schemeClr val="dk1"/>
              </a:buClr>
              <a:buSzPts val="1000"/>
              <a:buFont typeface="Hanken Grotesk"/>
              <a:buNone/>
              <a:defRPr/>
            </a:lvl1pPr>
            <a:lvl2pPr lvl="1" algn="ctr">
              <a:spcBef>
                <a:spcPts val="0"/>
              </a:spcBef>
              <a:spcAft>
                <a:spcPts val="0"/>
              </a:spcAft>
              <a:buSzPts val="1000"/>
              <a:buFont typeface="Hanken Grotesk"/>
              <a:buNone/>
              <a:defRPr/>
            </a:lvl2pPr>
            <a:lvl3pPr lvl="2" algn="ctr">
              <a:spcBef>
                <a:spcPts val="0"/>
              </a:spcBef>
              <a:spcAft>
                <a:spcPts val="0"/>
              </a:spcAft>
              <a:buSzPts val="1000"/>
              <a:buFont typeface="Hanken Grotesk"/>
              <a:buNone/>
              <a:defRPr/>
            </a:lvl3pPr>
            <a:lvl4pPr lvl="3" algn="ctr">
              <a:spcBef>
                <a:spcPts val="0"/>
              </a:spcBef>
              <a:spcAft>
                <a:spcPts val="0"/>
              </a:spcAft>
              <a:buSzPts val="1000"/>
              <a:buFont typeface="Hanken Grotesk"/>
              <a:buNone/>
              <a:defRPr/>
            </a:lvl4pPr>
            <a:lvl5pPr lvl="4" algn="ctr">
              <a:spcBef>
                <a:spcPts val="0"/>
              </a:spcBef>
              <a:spcAft>
                <a:spcPts val="0"/>
              </a:spcAft>
              <a:buSzPts val="1000"/>
              <a:buFont typeface="Hanken Grotesk"/>
              <a:buNone/>
              <a:defRPr/>
            </a:lvl5pPr>
            <a:lvl6pPr lvl="5" algn="ctr">
              <a:spcBef>
                <a:spcPts val="0"/>
              </a:spcBef>
              <a:spcAft>
                <a:spcPts val="0"/>
              </a:spcAft>
              <a:buSzPts val="1000"/>
              <a:buFont typeface="Hanken Grotesk"/>
              <a:buNone/>
              <a:defRPr/>
            </a:lvl6pPr>
            <a:lvl7pPr lvl="6" algn="ctr">
              <a:spcBef>
                <a:spcPts val="0"/>
              </a:spcBef>
              <a:spcAft>
                <a:spcPts val="0"/>
              </a:spcAft>
              <a:buSzPts val="1000"/>
              <a:buFont typeface="Hanken Grotesk"/>
              <a:buNone/>
              <a:defRPr/>
            </a:lvl7pPr>
            <a:lvl8pPr lvl="7" algn="ctr">
              <a:spcBef>
                <a:spcPts val="0"/>
              </a:spcBef>
              <a:spcAft>
                <a:spcPts val="0"/>
              </a:spcAft>
              <a:buSzPts val="1000"/>
              <a:buFont typeface="Hanken Grotesk"/>
              <a:buNone/>
              <a:defRPr/>
            </a:lvl8pPr>
            <a:lvl9pPr lvl="8" algn="ctr">
              <a:spcBef>
                <a:spcPts val="0"/>
              </a:spcBef>
              <a:spcAft>
                <a:spcPts val="0"/>
              </a:spcAft>
              <a:buSzPts val="1000"/>
              <a:buFont typeface="Hanken Grotesk"/>
              <a:buNone/>
              <a:defRPr/>
            </a:lvl9pPr>
          </a:lstStyle>
          <a:p>
            <a:endParaRPr/>
          </a:p>
        </p:txBody>
      </p:sp>
      <p:sp>
        <p:nvSpPr>
          <p:cNvPr id="715" name="Google Shape;715;p75"/>
          <p:cNvSpPr txBox="1">
            <a:spLocks noGrp="1"/>
          </p:cNvSpPr>
          <p:nvPr>
            <p:ph type="subTitle" idx="14"/>
          </p:nvPr>
        </p:nvSpPr>
        <p:spPr>
          <a:xfrm>
            <a:off x="337750" y="3247775"/>
            <a:ext cx="1339200" cy="154800"/>
          </a:xfrm>
          <a:prstGeom prst="rect">
            <a:avLst/>
          </a:prstGeom>
        </p:spPr>
        <p:txBody>
          <a:bodyPr spcFirstLastPara="1" wrap="square" lIns="0" tIns="0" rIns="0" bIns="0" anchor="t" anchorCtr="0">
            <a:normAutofit/>
          </a:bodyPr>
          <a:lstStyle>
            <a:lvl1pPr lvl="0" algn="ctr">
              <a:spcBef>
                <a:spcPts val="0"/>
              </a:spcBef>
              <a:spcAft>
                <a:spcPts val="0"/>
              </a:spcAft>
              <a:buClr>
                <a:schemeClr val="dk1"/>
              </a:buClr>
              <a:buSzPts val="1000"/>
              <a:buFont typeface="Hanken Grotesk"/>
              <a:buNone/>
              <a:defRPr/>
            </a:lvl1pPr>
            <a:lvl2pPr lvl="1" algn="ctr">
              <a:spcBef>
                <a:spcPts val="0"/>
              </a:spcBef>
              <a:spcAft>
                <a:spcPts val="0"/>
              </a:spcAft>
              <a:buSzPts val="1000"/>
              <a:buFont typeface="Hanken Grotesk"/>
              <a:buNone/>
              <a:defRPr/>
            </a:lvl2pPr>
            <a:lvl3pPr lvl="2" algn="ctr">
              <a:spcBef>
                <a:spcPts val="0"/>
              </a:spcBef>
              <a:spcAft>
                <a:spcPts val="0"/>
              </a:spcAft>
              <a:buSzPts val="1000"/>
              <a:buFont typeface="Hanken Grotesk"/>
              <a:buNone/>
              <a:defRPr/>
            </a:lvl3pPr>
            <a:lvl4pPr lvl="3" algn="ctr">
              <a:spcBef>
                <a:spcPts val="0"/>
              </a:spcBef>
              <a:spcAft>
                <a:spcPts val="0"/>
              </a:spcAft>
              <a:buSzPts val="1000"/>
              <a:buFont typeface="Hanken Grotesk"/>
              <a:buNone/>
              <a:defRPr/>
            </a:lvl4pPr>
            <a:lvl5pPr lvl="4" algn="ctr">
              <a:spcBef>
                <a:spcPts val="0"/>
              </a:spcBef>
              <a:spcAft>
                <a:spcPts val="0"/>
              </a:spcAft>
              <a:buSzPts val="1000"/>
              <a:buFont typeface="Hanken Grotesk"/>
              <a:buNone/>
              <a:defRPr/>
            </a:lvl5pPr>
            <a:lvl6pPr lvl="5" algn="ctr">
              <a:spcBef>
                <a:spcPts val="0"/>
              </a:spcBef>
              <a:spcAft>
                <a:spcPts val="0"/>
              </a:spcAft>
              <a:buSzPts val="1000"/>
              <a:buFont typeface="Hanken Grotesk"/>
              <a:buNone/>
              <a:defRPr/>
            </a:lvl6pPr>
            <a:lvl7pPr lvl="6" algn="ctr">
              <a:spcBef>
                <a:spcPts val="0"/>
              </a:spcBef>
              <a:spcAft>
                <a:spcPts val="0"/>
              </a:spcAft>
              <a:buSzPts val="1000"/>
              <a:buFont typeface="Hanken Grotesk"/>
              <a:buNone/>
              <a:defRPr/>
            </a:lvl7pPr>
            <a:lvl8pPr lvl="7" algn="ctr">
              <a:spcBef>
                <a:spcPts val="0"/>
              </a:spcBef>
              <a:spcAft>
                <a:spcPts val="0"/>
              </a:spcAft>
              <a:buSzPts val="1000"/>
              <a:buFont typeface="Hanken Grotesk"/>
              <a:buNone/>
              <a:defRPr/>
            </a:lvl8pPr>
            <a:lvl9pPr lvl="8" algn="ctr">
              <a:spcBef>
                <a:spcPts val="0"/>
              </a:spcBef>
              <a:spcAft>
                <a:spcPts val="0"/>
              </a:spcAft>
              <a:buSzPts val="1000"/>
              <a:buFont typeface="Hanken Grotesk"/>
              <a:buNone/>
              <a:defRPr/>
            </a:lvl9pPr>
          </a:lstStyle>
          <a:p>
            <a:endParaRPr/>
          </a:p>
        </p:txBody>
      </p:sp>
      <p:sp>
        <p:nvSpPr>
          <p:cNvPr id="716" name="Google Shape;716;p75"/>
          <p:cNvSpPr txBox="1">
            <a:spLocks noGrp="1"/>
          </p:cNvSpPr>
          <p:nvPr>
            <p:ph type="subTitle" idx="15"/>
          </p:nvPr>
        </p:nvSpPr>
        <p:spPr>
          <a:xfrm>
            <a:off x="337750" y="2758175"/>
            <a:ext cx="1339200" cy="154800"/>
          </a:xfrm>
          <a:prstGeom prst="rect">
            <a:avLst/>
          </a:prstGeom>
        </p:spPr>
        <p:txBody>
          <a:bodyPr spcFirstLastPara="1" wrap="square" lIns="0" tIns="0" rIns="0" bIns="0" anchor="t" anchorCtr="0">
            <a:normAutofit/>
          </a:bodyPr>
          <a:lstStyle>
            <a:lvl1pPr lvl="0" algn="ctr">
              <a:spcBef>
                <a:spcPts val="0"/>
              </a:spcBef>
              <a:spcAft>
                <a:spcPts val="0"/>
              </a:spcAft>
              <a:buClr>
                <a:schemeClr val="dk1"/>
              </a:buClr>
              <a:buSzPts val="1000"/>
              <a:buFont typeface="Hanken Grotesk"/>
              <a:buNone/>
              <a:defRPr/>
            </a:lvl1pPr>
            <a:lvl2pPr lvl="1" algn="ctr">
              <a:spcBef>
                <a:spcPts val="0"/>
              </a:spcBef>
              <a:spcAft>
                <a:spcPts val="0"/>
              </a:spcAft>
              <a:buSzPts val="1000"/>
              <a:buFont typeface="Hanken Grotesk"/>
              <a:buNone/>
              <a:defRPr/>
            </a:lvl2pPr>
            <a:lvl3pPr lvl="2" algn="ctr">
              <a:spcBef>
                <a:spcPts val="0"/>
              </a:spcBef>
              <a:spcAft>
                <a:spcPts val="0"/>
              </a:spcAft>
              <a:buSzPts val="1000"/>
              <a:buFont typeface="Hanken Grotesk"/>
              <a:buNone/>
              <a:defRPr/>
            </a:lvl3pPr>
            <a:lvl4pPr lvl="3" algn="ctr">
              <a:spcBef>
                <a:spcPts val="0"/>
              </a:spcBef>
              <a:spcAft>
                <a:spcPts val="0"/>
              </a:spcAft>
              <a:buSzPts val="1000"/>
              <a:buFont typeface="Hanken Grotesk"/>
              <a:buNone/>
              <a:defRPr/>
            </a:lvl4pPr>
            <a:lvl5pPr lvl="4" algn="ctr">
              <a:spcBef>
                <a:spcPts val="0"/>
              </a:spcBef>
              <a:spcAft>
                <a:spcPts val="0"/>
              </a:spcAft>
              <a:buSzPts val="1000"/>
              <a:buFont typeface="Hanken Grotesk"/>
              <a:buNone/>
              <a:defRPr/>
            </a:lvl5pPr>
            <a:lvl6pPr lvl="5" algn="ctr">
              <a:spcBef>
                <a:spcPts val="0"/>
              </a:spcBef>
              <a:spcAft>
                <a:spcPts val="0"/>
              </a:spcAft>
              <a:buSzPts val="1000"/>
              <a:buFont typeface="Hanken Grotesk"/>
              <a:buNone/>
              <a:defRPr/>
            </a:lvl6pPr>
            <a:lvl7pPr lvl="6" algn="ctr">
              <a:spcBef>
                <a:spcPts val="0"/>
              </a:spcBef>
              <a:spcAft>
                <a:spcPts val="0"/>
              </a:spcAft>
              <a:buSzPts val="1000"/>
              <a:buFont typeface="Hanken Grotesk"/>
              <a:buNone/>
              <a:defRPr/>
            </a:lvl7pPr>
            <a:lvl8pPr lvl="7" algn="ctr">
              <a:spcBef>
                <a:spcPts val="0"/>
              </a:spcBef>
              <a:spcAft>
                <a:spcPts val="0"/>
              </a:spcAft>
              <a:buSzPts val="1000"/>
              <a:buFont typeface="Hanken Grotesk"/>
              <a:buNone/>
              <a:defRPr/>
            </a:lvl8pPr>
            <a:lvl9pPr lvl="8" algn="ctr">
              <a:spcBef>
                <a:spcPts val="0"/>
              </a:spcBef>
              <a:spcAft>
                <a:spcPts val="0"/>
              </a:spcAft>
              <a:buSzPts val="1000"/>
              <a:buFont typeface="Hanken Grotesk"/>
              <a:buNone/>
              <a:defRPr/>
            </a:lvl9pPr>
          </a:lstStyle>
          <a:p>
            <a:endParaRPr/>
          </a:p>
        </p:txBody>
      </p:sp>
      <p:sp>
        <p:nvSpPr>
          <p:cNvPr id="717" name="Google Shape;717;p75"/>
          <p:cNvSpPr txBox="1">
            <a:spLocks noGrp="1"/>
          </p:cNvSpPr>
          <p:nvPr>
            <p:ph type="subTitle" idx="16"/>
          </p:nvPr>
        </p:nvSpPr>
        <p:spPr>
          <a:xfrm>
            <a:off x="337750" y="2268575"/>
            <a:ext cx="1339200" cy="154800"/>
          </a:xfrm>
          <a:prstGeom prst="rect">
            <a:avLst/>
          </a:prstGeom>
        </p:spPr>
        <p:txBody>
          <a:bodyPr spcFirstLastPara="1" wrap="square" lIns="0" tIns="0" rIns="0" bIns="0" anchor="t" anchorCtr="0">
            <a:normAutofit/>
          </a:bodyPr>
          <a:lstStyle>
            <a:lvl1pPr lvl="0" algn="ctr">
              <a:spcBef>
                <a:spcPts val="0"/>
              </a:spcBef>
              <a:spcAft>
                <a:spcPts val="0"/>
              </a:spcAft>
              <a:buClr>
                <a:schemeClr val="dk1"/>
              </a:buClr>
              <a:buSzPts val="1000"/>
              <a:buFont typeface="Hanken Grotesk"/>
              <a:buNone/>
              <a:defRPr/>
            </a:lvl1pPr>
            <a:lvl2pPr lvl="1" algn="ctr">
              <a:spcBef>
                <a:spcPts val="0"/>
              </a:spcBef>
              <a:spcAft>
                <a:spcPts val="0"/>
              </a:spcAft>
              <a:buSzPts val="1000"/>
              <a:buFont typeface="Hanken Grotesk"/>
              <a:buNone/>
              <a:defRPr/>
            </a:lvl2pPr>
            <a:lvl3pPr lvl="2" algn="ctr">
              <a:spcBef>
                <a:spcPts val="0"/>
              </a:spcBef>
              <a:spcAft>
                <a:spcPts val="0"/>
              </a:spcAft>
              <a:buSzPts val="1000"/>
              <a:buFont typeface="Hanken Grotesk"/>
              <a:buNone/>
              <a:defRPr/>
            </a:lvl3pPr>
            <a:lvl4pPr lvl="3" algn="ctr">
              <a:spcBef>
                <a:spcPts val="0"/>
              </a:spcBef>
              <a:spcAft>
                <a:spcPts val="0"/>
              </a:spcAft>
              <a:buSzPts val="1000"/>
              <a:buFont typeface="Hanken Grotesk"/>
              <a:buNone/>
              <a:defRPr/>
            </a:lvl4pPr>
            <a:lvl5pPr lvl="4" algn="ctr">
              <a:spcBef>
                <a:spcPts val="0"/>
              </a:spcBef>
              <a:spcAft>
                <a:spcPts val="0"/>
              </a:spcAft>
              <a:buSzPts val="1000"/>
              <a:buFont typeface="Hanken Grotesk"/>
              <a:buNone/>
              <a:defRPr/>
            </a:lvl5pPr>
            <a:lvl6pPr lvl="5" algn="ctr">
              <a:spcBef>
                <a:spcPts val="0"/>
              </a:spcBef>
              <a:spcAft>
                <a:spcPts val="0"/>
              </a:spcAft>
              <a:buSzPts val="1000"/>
              <a:buFont typeface="Hanken Grotesk"/>
              <a:buNone/>
              <a:defRPr/>
            </a:lvl6pPr>
            <a:lvl7pPr lvl="6" algn="ctr">
              <a:spcBef>
                <a:spcPts val="0"/>
              </a:spcBef>
              <a:spcAft>
                <a:spcPts val="0"/>
              </a:spcAft>
              <a:buSzPts val="1000"/>
              <a:buFont typeface="Hanken Grotesk"/>
              <a:buNone/>
              <a:defRPr/>
            </a:lvl7pPr>
            <a:lvl8pPr lvl="7" algn="ctr">
              <a:spcBef>
                <a:spcPts val="0"/>
              </a:spcBef>
              <a:spcAft>
                <a:spcPts val="0"/>
              </a:spcAft>
              <a:buSzPts val="1000"/>
              <a:buFont typeface="Hanken Grotesk"/>
              <a:buNone/>
              <a:defRPr/>
            </a:lvl8pPr>
            <a:lvl9pPr lvl="8" algn="ctr">
              <a:spcBef>
                <a:spcPts val="0"/>
              </a:spcBef>
              <a:spcAft>
                <a:spcPts val="0"/>
              </a:spcAft>
              <a:buSzPts val="1000"/>
              <a:buFont typeface="Hanken Grotesk"/>
              <a:buNone/>
              <a:defRPr/>
            </a:lvl9pPr>
          </a:lstStyle>
          <a:p>
            <a:endParaRPr/>
          </a:p>
        </p:txBody>
      </p:sp>
      <p:sp>
        <p:nvSpPr>
          <p:cNvPr id="718" name="Google Shape;718;p75"/>
          <p:cNvSpPr txBox="1">
            <a:spLocks noGrp="1"/>
          </p:cNvSpPr>
          <p:nvPr>
            <p:ph type="body" idx="17"/>
          </p:nvPr>
        </p:nvSpPr>
        <p:spPr>
          <a:xfrm>
            <a:off x="7279013"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19" name="Google Shape;719;p75"/>
          <p:cNvSpPr txBox="1">
            <a:spLocks noGrp="1"/>
          </p:cNvSpPr>
          <p:nvPr>
            <p:ph type="body" idx="18"/>
          </p:nvPr>
        </p:nvSpPr>
        <p:spPr>
          <a:xfrm>
            <a:off x="7279013"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0" name="Google Shape;720;p75"/>
          <p:cNvSpPr txBox="1">
            <a:spLocks noGrp="1"/>
          </p:cNvSpPr>
          <p:nvPr>
            <p:ph type="body" idx="19"/>
          </p:nvPr>
        </p:nvSpPr>
        <p:spPr>
          <a:xfrm>
            <a:off x="7279013"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1" name="Google Shape;721;p75"/>
          <p:cNvSpPr txBox="1">
            <a:spLocks noGrp="1"/>
          </p:cNvSpPr>
          <p:nvPr>
            <p:ph type="body" idx="20"/>
          </p:nvPr>
        </p:nvSpPr>
        <p:spPr>
          <a:xfrm>
            <a:off x="7279013"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2" name="Google Shape;722;p75"/>
          <p:cNvSpPr txBox="1">
            <a:spLocks noGrp="1"/>
          </p:cNvSpPr>
          <p:nvPr>
            <p:ph type="body" idx="21"/>
          </p:nvPr>
        </p:nvSpPr>
        <p:spPr>
          <a:xfrm>
            <a:off x="7279013"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3" name="Google Shape;723;p75"/>
          <p:cNvSpPr txBox="1">
            <a:spLocks noGrp="1"/>
          </p:cNvSpPr>
          <p:nvPr>
            <p:ph type="body" idx="22"/>
          </p:nvPr>
        </p:nvSpPr>
        <p:spPr>
          <a:xfrm>
            <a:off x="5503913"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4" name="Google Shape;724;p75"/>
          <p:cNvSpPr txBox="1">
            <a:spLocks noGrp="1"/>
          </p:cNvSpPr>
          <p:nvPr>
            <p:ph type="body" idx="23"/>
          </p:nvPr>
        </p:nvSpPr>
        <p:spPr>
          <a:xfrm>
            <a:off x="5503913"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5" name="Google Shape;725;p75"/>
          <p:cNvSpPr txBox="1">
            <a:spLocks noGrp="1"/>
          </p:cNvSpPr>
          <p:nvPr>
            <p:ph type="body" idx="24"/>
          </p:nvPr>
        </p:nvSpPr>
        <p:spPr>
          <a:xfrm>
            <a:off x="5503913"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6" name="Google Shape;726;p75"/>
          <p:cNvSpPr txBox="1">
            <a:spLocks noGrp="1"/>
          </p:cNvSpPr>
          <p:nvPr>
            <p:ph type="body" idx="25"/>
          </p:nvPr>
        </p:nvSpPr>
        <p:spPr>
          <a:xfrm>
            <a:off x="5503913"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7" name="Google Shape;727;p75"/>
          <p:cNvSpPr txBox="1">
            <a:spLocks noGrp="1"/>
          </p:cNvSpPr>
          <p:nvPr>
            <p:ph type="body" idx="26"/>
          </p:nvPr>
        </p:nvSpPr>
        <p:spPr>
          <a:xfrm>
            <a:off x="5503913"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8" name="Google Shape;728;p75"/>
          <p:cNvSpPr txBox="1">
            <a:spLocks noGrp="1"/>
          </p:cNvSpPr>
          <p:nvPr>
            <p:ph type="body" idx="27"/>
          </p:nvPr>
        </p:nvSpPr>
        <p:spPr>
          <a:xfrm>
            <a:off x="3722638"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29" name="Google Shape;729;p75"/>
          <p:cNvSpPr txBox="1">
            <a:spLocks noGrp="1"/>
          </p:cNvSpPr>
          <p:nvPr>
            <p:ph type="body" idx="28"/>
          </p:nvPr>
        </p:nvSpPr>
        <p:spPr>
          <a:xfrm>
            <a:off x="3722638"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0" name="Google Shape;730;p75"/>
          <p:cNvSpPr txBox="1">
            <a:spLocks noGrp="1"/>
          </p:cNvSpPr>
          <p:nvPr>
            <p:ph type="body" idx="29"/>
          </p:nvPr>
        </p:nvSpPr>
        <p:spPr>
          <a:xfrm>
            <a:off x="3722638"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1" name="Google Shape;731;p75"/>
          <p:cNvSpPr txBox="1">
            <a:spLocks noGrp="1"/>
          </p:cNvSpPr>
          <p:nvPr>
            <p:ph type="body" idx="30"/>
          </p:nvPr>
        </p:nvSpPr>
        <p:spPr>
          <a:xfrm>
            <a:off x="3722638"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2" name="Google Shape;732;p75"/>
          <p:cNvSpPr txBox="1">
            <a:spLocks noGrp="1"/>
          </p:cNvSpPr>
          <p:nvPr>
            <p:ph type="body" idx="31"/>
          </p:nvPr>
        </p:nvSpPr>
        <p:spPr>
          <a:xfrm>
            <a:off x="3722638"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3" name="Google Shape;733;p75"/>
          <p:cNvSpPr txBox="1">
            <a:spLocks noGrp="1"/>
          </p:cNvSpPr>
          <p:nvPr>
            <p:ph type="body" idx="32"/>
          </p:nvPr>
        </p:nvSpPr>
        <p:spPr>
          <a:xfrm>
            <a:off x="1941375"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4" name="Google Shape;734;p75"/>
          <p:cNvSpPr txBox="1">
            <a:spLocks noGrp="1"/>
          </p:cNvSpPr>
          <p:nvPr>
            <p:ph type="body" idx="33"/>
          </p:nvPr>
        </p:nvSpPr>
        <p:spPr>
          <a:xfrm>
            <a:off x="1941375"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5" name="Google Shape;735;p75"/>
          <p:cNvSpPr txBox="1">
            <a:spLocks noGrp="1"/>
          </p:cNvSpPr>
          <p:nvPr>
            <p:ph type="body" idx="34"/>
          </p:nvPr>
        </p:nvSpPr>
        <p:spPr>
          <a:xfrm>
            <a:off x="1941375"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6" name="Google Shape;736;p75"/>
          <p:cNvSpPr txBox="1">
            <a:spLocks noGrp="1"/>
          </p:cNvSpPr>
          <p:nvPr>
            <p:ph type="body" idx="35"/>
          </p:nvPr>
        </p:nvSpPr>
        <p:spPr>
          <a:xfrm>
            <a:off x="1941375"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37" name="Google Shape;737;p75"/>
          <p:cNvSpPr txBox="1">
            <a:spLocks noGrp="1"/>
          </p:cNvSpPr>
          <p:nvPr>
            <p:ph type="body" idx="36"/>
          </p:nvPr>
        </p:nvSpPr>
        <p:spPr>
          <a:xfrm>
            <a:off x="1941375"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able and folder background 2">
  <p:cSld name="CUSTOM_1_1_1_3">
    <p:spTree>
      <p:nvGrpSpPr>
        <p:cNvPr id="1" name="Shape 738"/>
        <p:cNvGrpSpPr/>
        <p:nvPr/>
      </p:nvGrpSpPr>
      <p:grpSpPr>
        <a:xfrm>
          <a:off x="0" y="0"/>
          <a:ext cx="0" cy="0"/>
          <a:chOff x="0" y="0"/>
          <a:chExt cx="0" cy="0"/>
        </a:xfrm>
      </p:grpSpPr>
      <p:sp>
        <p:nvSpPr>
          <p:cNvPr id="739" name="Google Shape;739;p76"/>
          <p:cNvSpPr/>
          <p:nvPr/>
        </p:nvSpPr>
        <p:spPr>
          <a:xfrm>
            <a:off x="-2450" y="486600"/>
            <a:ext cx="9144000" cy="4656900"/>
          </a:xfrm>
          <a:prstGeom prst="roundRect">
            <a:avLst>
              <a:gd name="adj" fmla="val 0"/>
            </a:avLst>
          </a:prstGeom>
          <a:solidFill>
            <a:schemeClr val="accent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740" name="Google Shape;740;p76"/>
          <p:cNvSpPr txBox="1">
            <a:spLocks noGrp="1"/>
          </p:cNvSpPr>
          <p:nvPr>
            <p:ph type="title"/>
          </p:nvPr>
        </p:nvSpPr>
        <p:spPr>
          <a:xfrm>
            <a:off x="4228867"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41" name="Google Shape;741;p76"/>
          <p:cNvSpPr txBox="1">
            <a:spLocks noGrp="1"/>
          </p:cNvSpPr>
          <p:nvPr>
            <p:ph type="title" idx="2"/>
          </p:nvPr>
        </p:nvSpPr>
        <p:spPr>
          <a:xfrm>
            <a:off x="5723951" y="131799"/>
            <a:ext cx="14403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42" name="Google Shape;742;p76"/>
          <p:cNvSpPr txBox="1">
            <a:spLocks noGrp="1"/>
          </p:cNvSpPr>
          <p:nvPr>
            <p:ph type="title" idx="3"/>
          </p:nvPr>
        </p:nvSpPr>
        <p:spPr>
          <a:xfrm>
            <a:off x="1314610"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43" name="Google Shape;743;p76"/>
          <p:cNvSpPr txBox="1">
            <a:spLocks noGrp="1"/>
          </p:cNvSpPr>
          <p:nvPr>
            <p:ph type="title" idx="4"/>
          </p:nvPr>
        </p:nvSpPr>
        <p:spPr>
          <a:xfrm>
            <a:off x="2777959"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44" name="Google Shape;744;p76"/>
          <p:cNvSpPr txBox="1">
            <a:spLocks noGrp="1"/>
          </p:cNvSpPr>
          <p:nvPr>
            <p:ph type="body" idx="1"/>
          </p:nvPr>
        </p:nvSpPr>
        <p:spPr>
          <a:xfrm>
            <a:off x="7279013"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5" name="Google Shape;745;p76"/>
          <p:cNvSpPr txBox="1">
            <a:spLocks noGrp="1"/>
          </p:cNvSpPr>
          <p:nvPr>
            <p:ph type="body" idx="5"/>
          </p:nvPr>
        </p:nvSpPr>
        <p:spPr>
          <a:xfrm>
            <a:off x="7279013"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6" name="Google Shape;746;p76"/>
          <p:cNvSpPr txBox="1">
            <a:spLocks noGrp="1"/>
          </p:cNvSpPr>
          <p:nvPr>
            <p:ph type="body" idx="6"/>
          </p:nvPr>
        </p:nvSpPr>
        <p:spPr>
          <a:xfrm>
            <a:off x="7279013"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7" name="Google Shape;747;p76"/>
          <p:cNvSpPr txBox="1">
            <a:spLocks noGrp="1"/>
          </p:cNvSpPr>
          <p:nvPr>
            <p:ph type="body" idx="7"/>
          </p:nvPr>
        </p:nvSpPr>
        <p:spPr>
          <a:xfrm>
            <a:off x="7279013"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8" name="Google Shape;748;p76"/>
          <p:cNvSpPr txBox="1">
            <a:spLocks noGrp="1"/>
          </p:cNvSpPr>
          <p:nvPr>
            <p:ph type="body" idx="8"/>
          </p:nvPr>
        </p:nvSpPr>
        <p:spPr>
          <a:xfrm>
            <a:off x="7279013"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49" name="Google Shape;749;p76"/>
          <p:cNvSpPr txBox="1">
            <a:spLocks noGrp="1"/>
          </p:cNvSpPr>
          <p:nvPr>
            <p:ph type="body" idx="9"/>
          </p:nvPr>
        </p:nvSpPr>
        <p:spPr>
          <a:xfrm>
            <a:off x="5503913"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0" name="Google Shape;750;p76"/>
          <p:cNvSpPr txBox="1">
            <a:spLocks noGrp="1"/>
          </p:cNvSpPr>
          <p:nvPr>
            <p:ph type="body" idx="13"/>
          </p:nvPr>
        </p:nvSpPr>
        <p:spPr>
          <a:xfrm>
            <a:off x="5503913"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1" name="Google Shape;751;p76"/>
          <p:cNvSpPr txBox="1">
            <a:spLocks noGrp="1"/>
          </p:cNvSpPr>
          <p:nvPr>
            <p:ph type="body" idx="14"/>
          </p:nvPr>
        </p:nvSpPr>
        <p:spPr>
          <a:xfrm>
            <a:off x="5503913"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2" name="Google Shape;752;p76"/>
          <p:cNvSpPr txBox="1">
            <a:spLocks noGrp="1"/>
          </p:cNvSpPr>
          <p:nvPr>
            <p:ph type="body" idx="15"/>
          </p:nvPr>
        </p:nvSpPr>
        <p:spPr>
          <a:xfrm>
            <a:off x="5503913"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3" name="Google Shape;753;p76"/>
          <p:cNvSpPr txBox="1">
            <a:spLocks noGrp="1"/>
          </p:cNvSpPr>
          <p:nvPr>
            <p:ph type="body" idx="16"/>
          </p:nvPr>
        </p:nvSpPr>
        <p:spPr>
          <a:xfrm>
            <a:off x="5503913"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4" name="Google Shape;754;p76"/>
          <p:cNvSpPr txBox="1">
            <a:spLocks noGrp="1"/>
          </p:cNvSpPr>
          <p:nvPr>
            <p:ph type="body" idx="17"/>
          </p:nvPr>
        </p:nvSpPr>
        <p:spPr>
          <a:xfrm>
            <a:off x="3722638"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5" name="Google Shape;755;p76"/>
          <p:cNvSpPr txBox="1">
            <a:spLocks noGrp="1"/>
          </p:cNvSpPr>
          <p:nvPr>
            <p:ph type="body" idx="18"/>
          </p:nvPr>
        </p:nvSpPr>
        <p:spPr>
          <a:xfrm>
            <a:off x="3722638"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6" name="Google Shape;756;p76"/>
          <p:cNvSpPr txBox="1">
            <a:spLocks noGrp="1"/>
          </p:cNvSpPr>
          <p:nvPr>
            <p:ph type="body" idx="19"/>
          </p:nvPr>
        </p:nvSpPr>
        <p:spPr>
          <a:xfrm>
            <a:off x="3722638"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7" name="Google Shape;757;p76"/>
          <p:cNvSpPr txBox="1">
            <a:spLocks noGrp="1"/>
          </p:cNvSpPr>
          <p:nvPr>
            <p:ph type="body" idx="20"/>
          </p:nvPr>
        </p:nvSpPr>
        <p:spPr>
          <a:xfrm>
            <a:off x="3722638"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8" name="Google Shape;758;p76"/>
          <p:cNvSpPr txBox="1">
            <a:spLocks noGrp="1"/>
          </p:cNvSpPr>
          <p:nvPr>
            <p:ph type="body" idx="21"/>
          </p:nvPr>
        </p:nvSpPr>
        <p:spPr>
          <a:xfrm>
            <a:off x="3722638"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59" name="Google Shape;759;p76"/>
          <p:cNvSpPr txBox="1">
            <a:spLocks noGrp="1"/>
          </p:cNvSpPr>
          <p:nvPr>
            <p:ph type="body" idx="22"/>
          </p:nvPr>
        </p:nvSpPr>
        <p:spPr>
          <a:xfrm>
            <a:off x="1941375" y="42072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0" name="Google Shape;760;p76"/>
          <p:cNvSpPr txBox="1">
            <a:spLocks noGrp="1"/>
          </p:cNvSpPr>
          <p:nvPr>
            <p:ph type="body" idx="23"/>
          </p:nvPr>
        </p:nvSpPr>
        <p:spPr>
          <a:xfrm>
            <a:off x="1941375" y="373647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1" name="Google Shape;761;p76"/>
          <p:cNvSpPr txBox="1">
            <a:spLocks noGrp="1"/>
          </p:cNvSpPr>
          <p:nvPr>
            <p:ph type="body" idx="24"/>
          </p:nvPr>
        </p:nvSpPr>
        <p:spPr>
          <a:xfrm>
            <a:off x="1941375" y="3247325"/>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2" name="Google Shape;762;p76"/>
          <p:cNvSpPr txBox="1">
            <a:spLocks noGrp="1"/>
          </p:cNvSpPr>
          <p:nvPr>
            <p:ph type="body" idx="25"/>
          </p:nvPr>
        </p:nvSpPr>
        <p:spPr>
          <a:xfrm>
            <a:off x="1941375" y="27580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3" name="Google Shape;763;p76"/>
          <p:cNvSpPr txBox="1">
            <a:spLocks noGrp="1"/>
          </p:cNvSpPr>
          <p:nvPr>
            <p:ph type="body" idx="26"/>
          </p:nvPr>
        </p:nvSpPr>
        <p:spPr>
          <a:xfrm>
            <a:off x="1941375" y="2268713"/>
            <a:ext cx="1771200" cy="321300"/>
          </a:xfrm>
          <a:prstGeom prst="rect">
            <a:avLst/>
          </a:prstGeom>
        </p:spPr>
        <p:txBody>
          <a:bodyPr spcFirstLastPara="1" wrap="square" lIns="180000" tIns="0" rIns="0" bIns="180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764" name="Google Shape;764;p76"/>
          <p:cNvSpPr txBox="1">
            <a:spLocks noGrp="1"/>
          </p:cNvSpPr>
          <p:nvPr>
            <p:ph type="subTitle" idx="27"/>
          </p:nvPr>
        </p:nvSpPr>
        <p:spPr>
          <a:xfrm>
            <a:off x="7282625" y="1724120"/>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5" name="Google Shape;765;p76"/>
          <p:cNvSpPr txBox="1">
            <a:spLocks noGrp="1"/>
          </p:cNvSpPr>
          <p:nvPr>
            <p:ph type="subTitle" idx="28"/>
          </p:nvPr>
        </p:nvSpPr>
        <p:spPr>
          <a:xfrm>
            <a:off x="337750" y="4207225"/>
            <a:ext cx="1339200" cy="1548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1000"/>
              <a:buFont typeface="Hanken Grotesk"/>
              <a:buNone/>
              <a:defRPr b="1"/>
            </a:lvl1pPr>
            <a:lvl2pPr lvl="1">
              <a:spcBef>
                <a:spcPts val="0"/>
              </a:spcBef>
              <a:spcAft>
                <a:spcPts val="0"/>
              </a:spcAft>
              <a:buSzPts val="1000"/>
              <a:buFont typeface="Hanken Grotesk"/>
              <a:buNone/>
              <a:defRPr b="1"/>
            </a:lvl2pPr>
            <a:lvl3pPr lvl="2">
              <a:spcBef>
                <a:spcPts val="0"/>
              </a:spcBef>
              <a:spcAft>
                <a:spcPts val="0"/>
              </a:spcAft>
              <a:buSzPts val="1000"/>
              <a:buFont typeface="Hanken Grotesk"/>
              <a:buNone/>
              <a:defRPr b="1"/>
            </a:lvl3pPr>
            <a:lvl4pPr lvl="3">
              <a:spcBef>
                <a:spcPts val="0"/>
              </a:spcBef>
              <a:spcAft>
                <a:spcPts val="0"/>
              </a:spcAft>
              <a:buSzPts val="1000"/>
              <a:buFont typeface="Hanken Grotesk"/>
              <a:buNone/>
              <a:defRPr b="1"/>
            </a:lvl4pPr>
            <a:lvl5pPr lvl="4">
              <a:spcBef>
                <a:spcPts val="0"/>
              </a:spcBef>
              <a:spcAft>
                <a:spcPts val="0"/>
              </a:spcAft>
              <a:buSzPts val="1000"/>
              <a:buFont typeface="Hanken Grotesk"/>
              <a:buNone/>
              <a:defRPr b="1"/>
            </a:lvl5pPr>
            <a:lvl6pPr lvl="5">
              <a:spcBef>
                <a:spcPts val="0"/>
              </a:spcBef>
              <a:spcAft>
                <a:spcPts val="0"/>
              </a:spcAft>
              <a:buSzPts val="1000"/>
              <a:buFont typeface="Hanken Grotesk"/>
              <a:buNone/>
              <a:defRPr b="1"/>
            </a:lvl6pPr>
            <a:lvl7pPr lvl="6">
              <a:spcBef>
                <a:spcPts val="0"/>
              </a:spcBef>
              <a:spcAft>
                <a:spcPts val="0"/>
              </a:spcAft>
              <a:buSzPts val="1000"/>
              <a:buFont typeface="Hanken Grotesk"/>
              <a:buNone/>
              <a:defRPr b="1"/>
            </a:lvl7pPr>
            <a:lvl8pPr lvl="7">
              <a:spcBef>
                <a:spcPts val="0"/>
              </a:spcBef>
              <a:spcAft>
                <a:spcPts val="0"/>
              </a:spcAft>
              <a:buSzPts val="1000"/>
              <a:buFont typeface="Hanken Grotesk"/>
              <a:buNone/>
              <a:defRPr b="1"/>
            </a:lvl8pPr>
            <a:lvl9pPr lvl="8">
              <a:spcBef>
                <a:spcPts val="0"/>
              </a:spcBef>
              <a:spcAft>
                <a:spcPts val="0"/>
              </a:spcAft>
              <a:buSzPts val="1000"/>
              <a:buFont typeface="Hanken Grotesk"/>
              <a:buNone/>
              <a:defRPr b="1"/>
            </a:lvl9pPr>
          </a:lstStyle>
          <a:p>
            <a:endParaRPr/>
          </a:p>
        </p:txBody>
      </p:sp>
      <p:sp>
        <p:nvSpPr>
          <p:cNvPr id="766" name="Google Shape;766;p76"/>
          <p:cNvSpPr txBox="1">
            <a:spLocks noGrp="1"/>
          </p:cNvSpPr>
          <p:nvPr>
            <p:ph type="subTitle" idx="29"/>
          </p:nvPr>
        </p:nvSpPr>
        <p:spPr>
          <a:xfrm>
            <a:off x="337750" y="3737375"/>
            <a:ext cx="1339200" cy="1548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1000"/>
              <a:buFont typeface="Hanken Grotesk"/>
              <a:buNone/>
              <a:defRPr b="1"/>
            </a:lvl1pPr>
            <a:lvl2pPr lvl="1">
              <a:spcBef>
                <a:spcPts val="0"/>
              </a:spcBef>
              <a:spcAft>
                <a:spcPts val="0"/>
              </a:spcAft>
              <a:buSzPts val="1000"/>
              <a:buFont typeface="Hanken Grotesk"/>
              <a:buNone/>
              <a:defRPr b="1"/>
            </a:lvl2pPr>
            <a:lvl3pPr lvl="2">
              <a:spcBef>
                <a:spcPts val="0"/>
              </a:spcBef>
              <a:spcAft>
                <a:spcPts val="0"/>
              </a:spcAft>
              <a:buSzPts val="1000"/>
              <a:buFont typeface="Hanken Grotesk"/>
              <a:buNone/>
              <a:defRPr b="1"/>
            </a:lvl3pPr>
            <a:lvl4pPr lvl="3">
              <a:spcBef>
                <a:spcPts val="0"/>
              </a:spcBef>
              <a:spcAft>
                <a:spcPts val="0"/>
              </a:spcAft>
              <a:buSzPts val="1000"/>
              <a:buFont typeface="Hanken Grotesk"/>
              <a:buNone/>
              <a:defRPr b="1"/>
            </a:lvl4pPr>
            <a:lvl5pPr lvl="4">
              <a:spcBef>
                <a:spcPts val="0"/>
              </a:spcBef>
              <a:spcAft>
                <a:spcPts val="0"/>
              </a:spcAft>
              <a:buSzPts val="1000"/>
              <a:buFont typeface="Hanken Grotesk"/>
              <a:buNone/>
              <a:defRPr b="1"/>
            </a:lvl5pPr>
            <a:lvl6pPr lvl="5">
              <a:spcBef>
                <a:spcPts val="0"/>
              </a:spcBef>
              <a:spcAft>
                <a:spcPts val="0"/>
              </a:spcAft>
              <a:buSzPts val="1000"/>
              <a:buFont typeface="Hanken Grotesk"/>
              <a:buNone/>
              <a:defRPr b="1"/>
            </a:lvl6pPr>
            <a:lvl7pPr lvl="6">
              <a:spcBef>
                <a:spcPts val="0"/>
              </a:spcBef>
              <a:spcAft>
                <a:spcPts val="0"/>
              </a:spcAft>
              <a:buSzPts val="1000"/>
              <a:buFont typeface="Hanken Grotesk"/>
              <a:buNone/>
              <a:defRPr b="1"/>
            </a:lvl7pPr>
            <a:lvl8pPr lvl="7">
              <a:spcBef>
                <a:spcPts val="0"/>
              </a:spcBef>
              <a:spcAft>
                <a:spcPts val="0"/>
              </a:spcAft>
              <a:buSzPts val="1000"/>
              <a:buFont typeface="Hanken Grotesk"/>
              <a:buNone/>
              <a:defRPr b="1"/>
            </a:lvl8pPr>
            <a:lvl9pPr lvl="8">
              <a:spcBef>
                <a:spcPts val="0"/>
              </a:spcBef>
              <a:spcAft>
                <a:spcPts val="0"/>
              </a:spcAft>
              <a:buSzPts val="1000"/>
              <a:buFont typeface="Hanken Grotesk"/>
              <a:buNone/>
              <a:defRPr b="1"/>
            </a:lvl9pPr>
          </a:lstStyle>
          <a:p>
            <a:endParaRPr/>
          </a:p>
        </p:txBody>
      </p:sp>
      <p:sp>
        <p:nvSpPr>
          <p:cNvPr id="767" name="Google Shape;767;p76"/>
          <p:cNvSpPr txBox="1">
            <a:spLocks noGrp="1"/>
          </p:cNvSpPr>
          <p:nvPr>
            <p:ph type="subTitle" idx="30"/>
          </p:nvPr>
        </p:nvSpPr>
        <p:spPr>
          <a:xfrm>
            <a:off x="337750" y="3247775"/>
            <a:ext cx="1339200" cy="1548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1000"/>
              <a:buFont typeface="Hanken Grotesk"/>
              <a:buNone/>
              <a:defRPr b="1"/>
            </a:lvl1pPr>
            <a:lvl2pPr lvl="1">
              <a:spcBef>
                <a:spcPts val="0"/>
              </a:spcBef>
              <a:spcAft>
                <a:spcPts val="0"/>
              </a:spcAft>
              <a:buSzPts val="1000"/>
              <a:buFont typeface="Hanken Grotesk"/>
              <a:buNone/>
              <a:defRPr b="1"/>
            </a:lvl2pPr>
            <a:lvl3pPr lvl="2">
              <a:spcBef>
                <a:spcPts val="0"/>
              </a:spcBef>
              <a:spcAft>
                <a:spcPts val="0"/>
              </a:spcAft>
              <a:buSzPts val="1000"/>
              <a:buFont typeface="Hanken Grotesk"/>
              <a:buNone/>
              <a:defRPr b="1"/>
            </a:lvl3pPr>
            <a:lvl4pPr lvl="3">
              <a:spcBef>
                <a:spcPts val="0"/>
              </a:spcBef>
              <a:spcAft>
                <a:spcPts val="0"/>
              </a:spcAft>
              <a:buSzPts val="1000"/>
              <a:buFont typeface="Hanken Grotesk"/>
              <a:buNone/>
              <a:defRPr b="1"/>
            </a:lvl4pPr>
            <a:lvl5pPr lvl="4">
              <a:spcBef>
                <a:spcPts val="0"/>
              </a:spcBef>
              <a:spcAft>
                <a:spcPts val="0"/>
              </a:spcAft>
              <a:buSzPts val="1000"/>
              <a:buFont typeface="Hanken Grotesk"/>
              <a:buNone/>
              <a:defRPr b="1"/>
            </a:lvl5pPr>
            <a:lvl6pPr lvl="5">
              <a:spcBef>
                <a:spcPts val="0"/>
              </a:spcBef>
              <a:spcAft>
                <a:spcPts val="0"/>
              </a:spcAft>
              <a:buSzPts val="1000"/>
              <a:buFont typeface="Hanken Grotesk"/>
              <a:buNone/>
              <a:defRPr b="1"/>
            </a:lvl6pPr>
            <a:lvl7pPr lvl="6">
              <a:spcBef>
                <a:spcPts val="0"/>
              </a:spcBef>
              <a:spcAft>
                <a:spcPts val="0"/>
              </a:spcAft>
              <a:buSzPts val="1000"/>
              <a:buFont typeface="Hanken Grotesk"/>
              <a:buNone/>
              <a:defRPr b="1"/>
            </a:lvl7pPr>
            <a:lvl8pPr lvl="7">
              <a:spcBef>
                <a:spcPts val="0"/>
              </a:spcBef>
              <a:spcAft>
                <a:spcPts val="0"/>
              </a:spcAft>
              <a:buSzPts val="1000"/>
              <a:buFont typeface="Hanken Grotesk"/>
              <a:buNone/>
              <a:defRPr b="1"/>
            </a:lvl8pPr>
            <a:lvl9pPr lvl="8">
              <a:spcBef>
                <a:spcPts val="0"/>
              </a:spcBef>
              <a:spcAft>
                <a:spcPts val="0"/>
              </a:spcAft>
              <a:buSzPts val="1000"/>
              <a:buFont typeface="Hanken Grotesk"/>
              <a:buNone/>
              <a:defRPr b="1"/>
            </a:lvl9pPr>
          </a:lstStyle>
          <a:p>
            <a:endParaRPr/>
          </a:p>
        </p:txBody>
      </p:sp>
      <p:sp>
        <p:nvSpPr>
          <p:cNvPr id="768" name="Google Shape;768;p76"/>
          <p:cNvSpPr txBox="1">
            <a:spLocks noGrp="1"/>
          </p:cNvSpPr>
          <p:nvPr>
            <p:ph type="subTitle" idx="31"/>
          </p:nvPr>
        </p:nvSpPr>
        <p:spPr>
          <a:xfrm>
            <a:off x="337750" y="2758175"/>
            <a:ext cx="1339200" cy="1548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1000"/>
              <a:buFont typeface="Hanken Grotesk"/>
              <a:buNone/>
              <a:defRPr b="1"/>
            </a:lvl1pPr>
            <a:lvl2pPr lvl="1">
              <a:spcBef>
                <a:spcPts val="0"/>
              </a:spcBef>
              <a:spcAft>
                <a:spcPts val="0"/>
              </a:spcAft>
              <a:buSzPts val="1000"/>
              <a:buFont typeface="Hanken Grotesk"/>
              <a:buNone/>
              <a:defRPr b="1"/>
            </a:lvl2pPr>
            <a:lvl3pPr lvl="2">
              <a:spcBef>
                <a:spcPts val="0"/>
              </a:spcBef>
              <a:spcAft>
                <a:spcPts val="0"/>
              </a:spcAft>
              <a:buSzPts val="1000"/>
              <a:buFont typeface="Hanken Grotesk"/>
              <a:buNone/>
              <a:defRPr b="1"/>
            </a:lvl3pPr>
            <a:lvl4pPr lvl="3">
              <a:spcBef>
                <a:spcPts val="0"/>
              </a:spcBef>
              <a:spcAft>
                <a:spcPts val="0"/>
              </a:spcAft>
              <a:buSzPts val="1000"/>
              <a:buFont typeface="Hanken Grotesk"/>
              <a:buNone/>
              <a:defRPr b="1"/>
            </a:lvl4pPr>
            <a:lvl5pPr lvl="4">
              <a:spcBef>
                <a:spcPts val="0"/>
              </a:spcBef>
              <a:spcAft>
                <a:spcPts val="0"/>
              </a:spcAft>
              <a:buSzPts val="1000"/>
              <a:buFont typeface="Hanken Grotesk"/>
              <a:buNone/>
              <a:defRPr b="1"/>
            </a:lvl5pPr>
            <a:lvl6pPr lvl="5">
              <a:spcBef>
                <a:spcPts val="0"/>
              </a:spcBef>
              <a:spcAft>
                <a:spcPts val="0"/>
              </a:spcAft>
              <a:buSzPts val="1000"/>
              <a:buFont typeface="Hanken Grotesk"/>
              <a:buNone/>
              <a:defRPr b="1"/>
            </a:lvl6pPr>
            <a:lvl7pPr lvl="6">
              <a:spcBef>
                <a:spcPts val="0"/>
              </a:spcBef>
              <a:spcAft>
                <a:spcPts val="0"/>
              </a:spcAft>
              <a:buSzPts val="1000"/>
              <a:buFont typeface="Hanken Grotesk"/>
              <a:buNone/>
              <a:defRPr b="1"/>
            </a:lvl7pPr>
            <a:lvl8pPr lvl="7">
              <a:spcBef>
                <a:spcPts val="0"/>
              </a:spcBef>
              <a:spcAft>
                <a:spcPts val="0"/>
              </a:spcAft>
              <a:buSzPts val="1000"/>
              <a:buFont typeface="Hanken Grotesk"/>
              <a:buNone/>
              <a:defRPr b="1"/>
            </a:lvl8pPr>
            <a:lvl9pPr lvl="8">
              <a:spcBef>
                <a:spcPts val="0"/>
              </a:spcBef>
              <a:spcAft>
                <a:spcPts val="0"/>
              </a:spcAft>
              <a:buSzPts val="1000"/>
              <a:buFont typeface="Hanken Grotesk"/>
              <a:buNone/>
              <a:defRPr b="1"/>
            </a:lvl9pPr>
          </a:lstStyle>
          <a:p>
            <a:endParaRPr/>
          </a:p>
        </p:txBody>
      </p:sp>
      <p:sp>
        <p:nvSpPr>
          <p:cNvPr id="769" name="Google Shape;769;p76"/>
          <p:cNvSpPr txBox="1">
            <a:spLocks noGrp="1"/>
          </p:cNvSpPr>
          <p:nvPr>
            <p:ph type="subTitle" idx="32"/>
          </p:nvPr>
        </p:nvSpPr>
        <p:spPr>
          <a:xfrm>
            <a:off x="337750" y="2268575"/>
            <a:ext cx="1339200" cy="1548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1000"/>
              <a:buFont typeface="Hanken Grotesk"/>
              <a:buNone/>
              <a:defRPr b="1"/>
            </a:lvl1pPr>
            <a:lvl2pPr lvl="1">
              <a:spcBef>
                <a:spcPts val="0"/>
              </a:spcBef>
              <a:spcAft>
                <a:spcPts val="0"/>
              </a:spcAft>
              <a:buSzPts val="1000"/>
              <a:buFont typeface="Hanken Grotesk"/>
              <a:buNone/>
              <a:defRPr b="1"/>
            </a:lvl2pPr>
            <a:lvl3pPr lvl="2">
              <a:spcBef>
                <a:spcPts val="0"/>
              </a:spcBef>
              <a:spcAft>
                <a:spcPts val="0"/>
              </a:spcAft>
              <a:buSzPts val="1000"/>
              <a:buFont typeface="Hanken Grotesk"/>
              <a:buNone/>
              <a:defRPr b="1"/>
            </a:lvl3pPr>
            <a:lvl4pPr lvl="3">
              <a:spcBef>
                <a:spcPts val="0"/>
              </a:spcBef>
              <a:spcAft>
                <a:spcPts val="0"/>
              </a:spcAft>
              <a:buSzPts val="1000"/>
              <a:buFont typeface="Hanken Grotesk"/>
              <a:buNone/>
              <a:defRPr b="1"/>
            </a:lvl4pPr>
            <a:lvl5pPr lvl="4">
              <a:spcBef>
                <a:spcPts val="0"/>
              </a:spcBef>
              <a:spcAft>
                <a:spcPts val="0"/>
              </a:spcAft>
              <a:buSzPts val="1000"/>
              <a:buFont typeface="Hanken Grotesk"/>
              <a:buNone/>
              <a:defRPr b="1"/>
            </a:lvl5pPr>
            <a:lvl6pPr lvl="5">
              <a:spcBef>
                <a:spcPts val="0"/>
              </a:spcBef>
              <a:spcAft>
                <a:spcPts val="0"/>
              </a:spcAft>
              <a:buSzPts val="1000"/>
              <a:buFont typeface="Hanken Grotesk"/>
              <a:buNone/>
              <a:defRPr b="1"/>
            </a:lvl6pPr>
            <a:lvl7pPr lvl="6">
              <a:spcBef>
                <a:spcPts val="0"/>
              </a:spcBef>
              <a:spcAft>
                <a:spcPts val="0"/>
              </a:spcAft>
              <a:buSzPts val="1000"/>
              <a:buFont typeface="Hanken Grotesk"/>
              <a:buNone/>
              <a:defRPr b="1"/>
            </a:lvl7pPr>
            <a:lvl8pPr lvl="7">
              <a:spcBef>
                <a:spcPts val="0"/>
              </a:spcBef>
              <a:spcAft>
                <a:spcPts val="0"/>
              </a:spcAft>
              <a:buSzPts val="1000"/>
              <a:buFont typeface="Hanken Grotesk"/>
              <a:buNone/>
              <a:defRPr b="1"/>
            </a:lvl8pPr>
            <a:lvl9pPr lvl="8">
              <a:spcBef>
                <a:spcPts val="0"/>
              </a:spcBef>
              <a:spcAft>
                <a:spcPts val="0"/>
              </a:spcAft>
              <a:buSzPts val="1000"/>
              <a:buFont typeface="Hanken Grotesk"/>
              <a:buNone/>
              <a:defRPr b="1"/>
            </a:lvl9pPr>
          </a:lstStyle>
          <a:p>
            <a:endParaRPr/>
          </a:p>
        </p:txBody>
      </p:sp>
      <p:sp>
        <p:nvSpPr>
          <p:cNvPr id="770" name="Google Shape;770;p76"/>
          <p:cNvSpPr txBox="1">
            <a:spLocks noGrp="1"/>
          </p:cNvSpPr>
          <p:nvPr>
            <p:ph type="title" idx="33"/>
          </p:nvPr>
        </p:nvSpPr>
        <p:spPr>
          <a:xfrm>
            <a:off x="596525" y="753313"/>
            <a:ext cx="7062000" cy="615900"/>
          </a:xfrm>
          <a:prstGeom prst="rect">
            <a:avLst/>
          </a:prstGeom>
        </p:spPr>
        <p:txBody>
          <a:bodyPr spcFirstLastPara="1" wrap="square" lIns="91425" tIns="0" rIns="91425" bIns="91425" anchor="t" anchorCtr="0">
            <a:normAutofit/>
          </a:bodyPr>
          <a:lstStyle>
            <a:lvl1pPr lvl="0">
              <a:spcBef>
                <a:spcPts val="0"/>
              </a:spcBef>
              <a:spcAft>
                <a:spcPts val="0"/>
              </a:spcAft>
              <a:buSzPts val="28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71" name="Google Shape;771;p76"/>
          <p:cNvSpPr txBox="1">
            <a:spLocks noGrp="1"/>
          </p:cNvSpPr>
          <p:nvPr>
            <p:ph type="subTitle" idx="34"/>
          </p:nvPr>
        </p:nvSpPr>
        <p:spPr>
          <a:xfrm>
            <a:off x="1950863"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2" name="Google Shape;772;p76"/>
          <p:cNvSpPr txBox="1">
            <a:spLocks noGrp="1"/>
          </p:cNvSpPr>
          <p:nvPr>
            <p:ph type="subTitle" idx="35"/>
          </p:nvPr>
        </p:nvSpPr>
        <p:spPr>
          <a:xfrm>
            <a:off x="3726825"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3" name="Google Shape;773;p76"/>
          <p:cNvSpPr txBox="1">
            <a:spLocks noGrp="1"/>
          </p:cNvSpPr>
          <p:nvPr>
            <p:ph type="subTitle" idx="36"/>
          </p:nvPr>
        </p:nvSpPr>
        <p:spPr>
          <a:xfrm>
            <a:off x="5503900" y="1724125"/>
            <a:ext cx="1771200" cy="396000"/>
          </a:xfrm>
          <a:prstGeom prst="rect">
            <a:avLst/>
          </a:prstGeom>
        </p:spPr>
        <p:txBody>
          <a:bodyPr spcFirstLastPara="1" wrap="square" lIns="180000" tIns="90000" rIns="0" bIns="90000" anchor="t" anchorCtr="0">
            <a:normAutofit/>
          </a:bodyPr>
          <a:lstStyle>
            <a:lvl1pPr lvl="0">
              <a:spcBef>
                <a:spcPts val="0"/>
              </a:spcBef>
              <a:spcAft>
                <a:spcPts val="0"/>
              </a:spcAft>
              <a:buClr>
                <a:schemeClr val="dk1"/>
              </a:buClr>
              <a:buSzPts val="1400"/>
              <a:buFont typeface="Hanken Grotesk"/>
              <a:buNone/>
              <a:defRPr sz="14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extLst>
    <p:ext uri="{DCECCB84-F9BA-43D5-87BE-67443E8EF086}">
      <p15:sldGuideLst xmlns:p15="http://schemas.microsoft.com/office/powerpoint/2012/main">
        <p15:guide id="1" orient="horz" pos="2731">
          <p15:clr>
            <a:srgbClr val="E46962"/>
          </p15:clr>
        </p15:guide>
        <p15:guide id="2" orient="horz" pos="2435">
          <p15:clr>
            <a:srgbClr val="E46962"/>
          </p15:clr>
        </p15:guide>
        <p15:guide id="3" orient="horz" pos="1819">
          <p15:clr>
            <a:srgbClr val="E46962"/>
          </p15:clr>
        </p15:guide>
        <p15:guide id="4" orient="horz" pos="2129">
          <p15:clr>
            <a:srgbClr val="E46962"/>
          </p15:clr>
        </p15:guide>
        <p15:guide id="5" orient="horz" pos="1510">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Graphics and folder background">
  <p:cSld name="CUSTOM_1_1">
    <p:spTree>
      <p:nvGrpSpPr>
        <p:cNvPr id="1" name="Shape 774"/>
        <p:cNvGrpSpPr/>
        <p:nvPr/>
      </p:nvGrpSpPr>
      <p:grpSpPr>
        <a:xfrm>
          <a:off x="0" y="0"/>
          <a:ext cx="0" cy="0"/>
          <a:chOff x="0" y="0"/>
          <a:chExt cx="0" cy="0"/>
        </a:xfrm>
      </p:grpSpPr>
      <p:sp>
        <p:nvSpPr>
          <p:cNvPr id="775" name="Google Shape;775;p77"/>
          <p:cNvSpPr/>
          <p:nvPr/>
        </p:nvSpPr>
        <p:spPr>
          <a:xfrm>
            <a:off x="-2450" y="486600"/>
            <a:ext cx="9144000" cy="4656900"/>
          </a:xfrm>
          <a:prstGeom prst="roundRect">
            <a:avLst>
              <a:gd name="adj" fmla="val 0"/>
            </a:avLst>
          </a:prstGeom>
          <a:solidFill>
            <a:schemeClr val="accent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776" name="Google Shape;776;p77"/>
          <p:cNvSpPr txBox="1">
            <a:spLocks noGrp="1"/>
          </p:cNvSpPr>
          <p:nvPr>
            <p:ph type="subTitle" idx="1"/>
          </p:nvPr>
        </p:nvSpPr>
        <p:spPr>
          <a:xfrm>
            <a:off x="13146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777" name="Google Shape;777;p77"/>
          <p:cNvSpPr txBox="1">
            <a:spLocks noGrp="1"/>
          </p:cNvSpPr>
          <p:nvPr>
            <p:ph type="subTitle" idx="2"/>
          </p:nvPr>
        </p:nvSpPr>
        <p:spPr>
          <a:xfrm>
            <a:off x="422885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778" name="Google Shape;778;p77"/>
          <p:cNvSpPr txBox="1">
            <a:spLocks noGrp="1"/>
          </p:cNvSpPr>
          <p:nvPr>
            <p:ph type="subTitle" idx="3"/>
          </p:nvPr>
        </p:nvSpPr>
        <p:spPr>
          <a:xfrm>
            <a:off x="57241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779" name="Google Shape;779;p77"/>
          <p:cNvSpPr txBox="1">
            <a:spLocks noGrp="1"/>
          </p:cNvSpPr>
          <p:nvPr>
            <p:ph type="title"/>
          </p:nvPr>
        </p:nvSpPr>
        <p:spPr>
          <a:xfrm>
            <a:off x="2777959" y="131799"/>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780" name="Google Shape;780;p77"/>
          <p:cNvSpPr txBox="1">
            <a:spLocks noGrp="1"/>
          </p:cNvSpPr>
          <p:nvPr>
            <p:ph type="subTitle" idx="4"/>
          </p:nvPr>
        </p:nvSpPr>
        <p:spPr>
          <a:xfrm>
            <a:off x="4617888" y="2276000"/>
            <a:ext cx="4291500" cy="525600"/>
          </a:xfrm>
          <a:prstGeom prst="rect">
            <a:avLst/>
          </a:prstGeom>
        </p:spPr>
        <p:txBody>
          <a:bodyPr spcFirstLastPara="1" wrap="square" lIns="180000" tIns="90000" rIns="180000" bIns="0" anchor="t" anchorCtr="0">
            <a:normAutofit/>
          </a:bodyPr>
          <a:lstStyle>
            <a:lvl1pPr lvl="0">
              <a:spcBef>
                <a:spcPts val="0"/>
              </a:spcBef>
              <a:spcAft>
                <a:spcPts val="0"/>
              </a:spcAft>
              <a:buClr>
                <a:schemeClr val="dk1"/>
              </a:buClr>
              <a:buSzPts val="1600"/>
              <a:buFont typeface="Neuton Light"/>
              <a:buNone/>
              <a:defRPr sz="1600">
                <a:latin typeface="Neuton Light"/>
                <a:ea typeface="Neuton Light"/>
                <a:cs typeface="Neuton Light"/>
                <a:sym typeface="Neuton Light"/>
              </a:defRPr>
            </a:lvl1pPr>
            <a:lvl2pPr lvl="1">
              <a:spcBef>
                <a:spcPts val="0"/>
              </a:spcBef>
              <a:spcAft>
                <a:spcPts val="0"/>
              </a:spcAft>
              <a:buSzPts val="1600"/>
              <a:buFont typeface="Neuton Light"/>
              <a:buNone/>
              <a:defRPr sz="1600">
                <a:latin typeface="Neuton Light"/>
                <a:ea typeface="Neuton Light"/>
                <a:cs typeface="Neuton Light"/>
                <a:sym typeface="Neuton Light"/>
              </a:defRPr>
            </a:lvl2pPr>
            <a:lvl3pPr lvl="2">
              <a:spcBef>
                <a:spcPts val="0"/>
              </a:spcBef>
              <a:spcAft>
                <a:spcPts val="0"/>
              </a:spcAft>
              <a:buSzPts val="1600"/>
              <a:buFont typeface="Neuton Light"/>
              <a:buNone/>
              <a:defRPr sz="1600">
                <a:latin typeface="Neuton Light"/>
                <a:ea typeface="Neuton Light"/>
                <a:cs typeface="Neuton Light"/>
                <a:sym typeface="Neuton Light"/>
              </a:defRPr>
            </a:lvl3pPr>
            <a:lvl4pPr lvl="3">
              <a:spcBef>
                <a:spcPts val="0"/>
              </a:spcBef>
              <a:spcAft>
                <a:spcPts val="0"/>
              </a:spcAft>
              <a:buSzPts val="1600"/>
              <a:buFont typeface="Neuton Light"/>
              <a:buNone/>
              <a:defRPr sz="1600">
                <a:latin typeface="Neuton Light"/>
                <a:ea typeface="Neuton Light"/>
                <a:cs typeface="Neuton Light"/>
                <a:sym typeface="Neuton Light"/>
              </a:defRPr>
            </a:lvl4pPr>
            <a:lvl5pPr lvl="4">
              <a:spcBef>
                <a:spcPts val="0"/>
              </a:spcBef>
              <a:spcAft>
                <a:spcPts val="0"/>
              </a:spcAft>
              <a:buSzPts val="1600"/>
              <a:buFont typeface="Neuton Light"/>
              <a:buNone/>
              <a:defRPr sz="1600">
                <a:latin typeface="Neuton Light"/>
                <a:ea typeface="Neuton Light"/>
                <a:cs typeface="Neuton Light"/>
                <a:sym typeface="Neuton Light"/>
              </a:defRPr>
            </a:lvl5pPr>
            <a:lvl6pPr lvl="5">
              <a:spcBef>
                <a:spcPts val="0"/>
              </a:spcBef>
              <a:spcAft>
                <a:spcPts val="0"/>
              </a:spcAft>
              <a:buSzPts val="1600"/>
              <a:buFont typeface="Neuton Light"/>
              <a:buNone/>
              <a:defRPr sz="1600">
                <a:latin typeface="Neuton Light"/>
                <a:ea typeface="Neuton Light"/>
                <a:cs typeface="Neuton Light"/>
                <a:sym typeface="Neuton Light"/>
              </a:defRPr>
            </a:lvl6pPr>
            <a:lvl7pPr lvl="6">
              <a:spcBef>
                <a:spcPts val="0"/>
              </a:spcBef>
              <a:spcAft>
                <a:spcPts val="0"/>
              </a:spcAft>
              <a:buSzPts val="1600"/>
              <a:buFont typeface="Neuton Light"/>
              <a:buNone/>
              <a:defRPr sz="1600">
                <a:latin typeface="Neuton Light"/>
                <a:ea typeface="Neuton Light"/>
                <a:cs typeface="Neuton Light"/>
                <a:sym typeface="Neuton Light"/>
              </a:defRPr>
            </a:lvl7pPr>
            <a:lvl8pPr lvl="7">
              <a:spcBef>
                <a:spcPts val="0"/>
              </a:spcBef>
              <a:spcAft>
                <a:spcPts val="0"/>
              </a:spcAft>
              <a:buSzPts val="1600"/>
              <a:buFont typeface="Neuton Light"/>
              <a:buNone/>
              <a:defRPr sz="1600">
                <a:latin typeface="Neuton Light"/>
                <a:ea typeface="Neuton Light"/>
                <a:cs typeface="Neuton Light"/>
                <a:sym typeface="Neuton Light"/>
              </a:defRPr>
            </a:lvl8pPr>
            <a:lvl9pPr lvl="8">
              <a:spcBef>
                <a:spcPts val="0"/>
              </a:spcBef>
              <a:spcAft>
                <a:spcPts val="0"/>
              </a:spcAft>
              <a:buSzPts val="1600"/>
              <a:buFont typeface="Neuton Light"/>
              <a:buNone/>
              <a:defRPr sz="1600">
                <a:latin typeface="Neuton Light"/>
                <a:ea typeface="Neuton Light"/>
                <a:cs typeface="Neuton Light"/>
                <a:sym typeface="Neuton Light"/>
              </a:defRPr>
            </a:lvl9pPr>
          </a:lstStyle>
          <a:p>
            <a:endParaRPr/>
          </a:p>
        </p:txBody>
      </p:sp>
      <p:cxnSp>
        <p:nvCxnSpPr>
          <p:cNvPr id="781" name="Google Shape;781;p77"/>
          <p:cNvCxnSpPr/>
          <p:nvPr/>
        </p:nvCxnSpPr>
        <p:spPr>
          <a:xfrm rot="10800000">
            <a:off x="5397992" y="3025650"/>
            <a:ext cx="0" cy="1576800"/>
          </a:xfrm>
          <a:prstGeom prst="straightConnector1">
            <a:avLst/>
          </a:prstGeom>
          <a:noFill/>
          <a:ln w="9525" cap="flat" cmpd="sng">
            <a:solidFill>
              <a:schemeClr val="dk1"/>
            </a:solidFill>
            <a:prstDash val="dot"/>
            <a:round/>
            <a:headEnd type="none" w="sm" len="sm"/>
            <a:tailEnd type="none" w="sm" len="sm"/>
          </a:ln>
        </p:spPr>
      </p:cxnSp>
      <p:cxnSp>
        <p:nvCxnSpPr>
          <p:cNvPr id="782" name="Google Shape;782;p77"/>
          <p:cNvCxnSpPr/>
          <p:nvPr/>
        </p:nvCxnSpPr>
        <p:spPr>
          <a:xfrm rot="10800000">
            <a:off x="6114201" y="3025007"/>
            <a:ext cx="0" cy="1576800"/>
          </a:xfrm>
          <a:prstGeom prst="straightConnector1">
            <a:avLst/>
          </a:prstGeom>
          <a:noFill/>
          <a:ln w="9525" cap="flat" cmpd="sng">
            <a:solidFill>
              <a:schemeClr val="dk1"/>
            </a:solidFill>
            <a:prstDash val="dot"/>
            <a:round/>
            <a:headEnd type="none" w="sm" len="sm"/>
            <a:tailEnd type="none" w="sm" len="sm"/>
          </a:ln>
        </p:spPr>
      </p:cxnSp>
      <p:cxnSp>
        <p:nvCxnSpPr>
          <p:cNvPr id="783" name="Google Shape;783;p77"/>
          <p:cNvCxnSpPr/>
          <p:nvPr/>
        </p:nvCxnSpPr>
        <p:spPr>
          <a:xfrm rot="10800000">
            <a:off x="6816098" y="3025650"/>
            <a:ext cx="0" cy="1576800"/>
          </a:xfrm>
          <a:prstGeom prst="straightConnector1">
            <a:avLst/>
          </a:prstGeom>
          <a:noFill/>
          <a:ln w="9525" cap="flat" cmpd="sng">
            <a:solidFill>
              <a:schemeClr val="dk1"/>
            </a:solidFill>
            <a:prstDash val="dot"/>
            <a:round/>
            <a:headEnd type="none" w="sm" len="sm"/>
            <a:tailEnd type="none" w="sm" len="sm"/>
          </a:ln>
        </p:spPr>
      </p:cxnSp>
      <p:cxnSp>
        <p:nvCxnSpPr>
          <p:cNvPr id="784" name="Google Shape;784;p77"/>
          <p:cNvCxnSpPr/>
          <p:nvPr/>
        </p:nvCxnSpPr>
        <p:spPr>
          <a:xfrm rot="10800000">
            <a:off x="7517325" y="3025650"/>
            <a:ext cx="0" cy="1576800"/>
          </a:xfrm>
          <a:prstGeom prst="straightConnector1">
            <a:avLst/>
          </a:prstGeom>
          <a:noFill/>
          <a:ln w="9525" cap="flat" cmpd="sng">
            <a:solidFill>
              <a:schemeClr val="dk1"/>
            </a:solidFill>
            <a:prstDash val="dot"/>
            <a:round/>
            <a:headEnd type="none" w="sm" len="sm"/>
            <a:tailEnd type="none" w="sm" len="sm"/>
          </a:ln>
        </p:spPr>
      </p:cxnSp>
      <p:cxnSp>
        <p:nvCxnSpPr>
          <p:cNvPr id="785" name="Google Shape;785;p77"/>
          <p:cNvCxnSpPr/>
          <p:nvPr/>
        </p:nvCxnSpPr>
        <p:spPr>
          <a:xfrm rot="10800000">
            <a:off x="8218904" y="3025011"/>
            <a:ext cx="0" cy="1576800"/>
          </a:xfrm>
          <a:prstGeom prst="straightConnector1">
            <a:avLst/>
          </a:prstGeom>
          <a:noFill/>
          <a:ln w="9525" cap="flat" cmpd="sng">
            <a:solidFill>
              <a:schemeClr val="dk1"/>
            </a:solidFill>
            <a:prstDash val="dot"/>
            <a:round/>
            <a:headEnd type="none" w="sm" len="sm"/>
            <a:tailEnd type="none" w="sm" len="sm"/>
          </a:ln>
        </p:spPr>
      </p:cxnSp>
      <p:cxnSp>
        <p:nvCxnSpPr>
          <p:cNvPr id="786" name="Google Shape;786;p77"/>
          <p:cNvCxnSpPr/>
          <p:nvPr/>
        </p:nvCxnSpPr>
        <p:spPr>
          <a:xfrm rot="10800000">
            <a:off x="5043384" y="4397242"/>
            <a:ext cx="3684900" cy="0"/>
          </a:xfrm>
          <a:prstGeom prst="straightConnector1">
            <a:avLst/>
          </a:prstGeom>
          <a:noFill/>
          <a:ln w="9525" cap="flat" cmpd="sng">
            <a:solidFill>
              <a:schemeClr val="dk1"/>
            </a:solidFill>
            <a:prstDash val="dot"/>
            <a:round/>
            <a:headEnd type="none" w="sm" len="sm"/>
            <a:tailEnd type="none" w="sm" len="sm"/>
          </a:ln>
        </p:spPr>
      </p:cxnSp>
      <p:cxnSp>
        <p:nvCxnSpPr>
          <p:cNvPr id="787" name="Google Shape;787;p77"/>
          <p:cNvCxnSpPr/>
          <p:nvPr/>
        </p:nvCxnSpPr>
        <p:spPr>
          <a:xfrm rot="10800000">
            <a:off x="5043384" y="4106948"/>
            <a:ext cx="3684900" cy="0"/>
          </a:xfrm>
          <a:prstGeom prst="straightConnector1">
            <a:avLst/>
          </a:prstGeom>
          <a:noFill/>
          <a:ln w="9525" cap="flat" cmpd="sng">
            <a:solidFill>
              <a:schemeClr val="dk1"/>
            </a:solidFill>
            <a:prstDash val="dot"/>
            <a:round/>
            <a:headEnd type="none" w="sm" len="sm"/>
            <a:tailEnd type="none" w="sm" len="sm"/>
          </a:ln>
        </p:spPr>
      </p:cxnSp>
      <p:cxnSp>
        <p:nvCxnSpPr>
          <p:cNvPr id="788" name="Google Shape;788;p77"/>
          <p:cNvCxnSpPr/>
          <p:nvPr/>
        </p:nvCxnSpPr>
        <p:spPr>
          <a:xfrm rot="10800000">
            <a:off x="5043384" y="3813733"/>
            <a:ext cx="3684900" cy="0"/>
          </a:xfrm>
          <a:prstGeom prst="straightConnector1">
            <a:avLst/>
          </a:prstGeom>
          <a:noFill/>
          <a:ln w="9525" cap="flat" cmpd="sng">
            <a:solidFill>
              <a:schemeClr val="dk1"/>
            </a:solidFill>
            <a:prstDash val="dot"/>
            <a:round/>
            <a:headEnd type="none" w="sm" len="sm"/>
            <a:tailEnd type="none" w="sm" len="sm"/>
          </a:ln>
        </p:spPr>
      </p:cxnSp>
      <p:cxnSp>
        <p:nvCxnSpPr>
          <p:cNvPr id="789" name="Google Shape;789;p77"/>
          <p:cNvCxnSpPr/>
          <p:nvPr/>
        </p:nvCxnSpPr>
        <p:spPr>
          <a:xfrm rot="10800000">
            <a:off x="5043384" y="3521491"/>
            <a:ext cx="3684900" cy="0"/>
          </a:xfrm>
          <a:prstGeom prst="straightConnector1">
            <a:avLst/>
          </a:prstGeom>
          <a:noFill/>
          <a:ln w="9525" cap="flat" cmpd="sng">
            <a:solidFill>
              <a:schemeClr val="dk1"/>
            </a:solidFill>
            <a:prstDash val="dot"/>
            <a:round/>
            <a:headEnd type="none" w="sm" len="sm"/>
            <a:tailEnd type="none" w="sm" len="sm"/>
          </a:ln>
        </p:spPr>
      </p:cxnSp>
      <p:cxnSp>
        <p:nvCxnSpPr>
          <p:cNvPr id="790" name="Google Shape;790;p77"/>
          <p:cNvCxnSpPr/>
          <p:nvPr/>
        </p:nvCxnSpPr>
        <p:spPr>
          <a:xfrm rot="10800000">
            <a:off x="5043384" y="3228574"/>
            <a:ext cx="3684900" cy="0"/>
          </a:xfrm>
          <a:prstGeom prst="straightConnector1">
            <a:avLst/>
          </a:prstGeom>
          <a:noFill/>
          <a:ln w="9525" cap="flat" cmpd="sng">
            <a:solidFill>
              <a:schemeClr val="dk1"/>
            </a:solidFill>
            <a:prstDash val="dot"/>
            <a:round/>
            <a:headEnd type="none" w="sm" len="sm"/>
            <a:tailEnd type="none" w="sm" len="sm"/>
          </a:ln>
        </p:spPr>
      </p:cxnSp>
      <p:cxnSp>
        <p:nvCxnSpPr>
          <p:cNvPr id="791" name="Google Shape;791;p77"/>
          <p:cNvCxnSpPr/>
          <p:nvPr/>
        </p:nvCxnSpPr>
        <p:spPr>
          <a:xfrm rot="10800000">
            <a:off x="5043640" y="4602364"/>
            <a:ext cx="3684900" cy="0"/>
          </a:xfrm>
          <a:prstGeom prst="straightConnector1">
            <a:avLst/>
          </a:prstGeom>
          <a:noFill/>
          <a:ln w="9525" cap="flat" cmpd="sng">
            <a:solidFill>
              <a:schemeClr val="dk1"/>
            </a:solidFill>
            <a:prstDash val="solid"/>
            <a:round/>
            <a:headEnd type="none" w="sm" len="sm"/>
            <a:tailEnd type="none" w="sm" len="sm"/>
          </a:ln>
        </p:spPr>
      </p:cxnSp>
      <p:cxnSp>
        <p:nvCxnSpPr>
          <p:cNvPr id="792" name="Google Shape;792;p77"/>
          <p:cNvCxnSpPr/>
          <p:nvPr/>
        </p:nvCxnSpPr>
        <p:spPr>
          <a:xfrm rot="10800000">
            <a:off x="5043455" y="3022856"/>
            <a:ext cx="0" cy="1582200"/>
          </a:xfrm>
          <a:prstGeom prst="straightConnector1">
            <a:avLst/>
          </a:prstGeom>
          <a:noFill/>
          <a:ln w="9525" cap="flat" cmpd="sng">
            <a:solidFill>
              <a:schemeClr val="dk1"/>
            </a:solidFill>
            <a:prstDash val="solid"/>
            <a:round/>
            <a:headEnd type="none" w="sm" len="sm"/>
            <a:tailEnd type="none" w="sm" len="sm"/>
          </a:ln>
        </p:spPr>
      </p:cxnSp>
      <p:sp>
        <p:nvSpPr>
          <p:cNvPr id="793" name="Google Shape;793;p77"/>
          <p:cNvSpPr txBox="1">
            <a:spLocks noGrp="1"/>
          </p:cNvSpPr>
          <p:nvPr>
            <p:ph type="subTitle" idx="5"/>
          </p:nvPr>
        </p:nvSpPr>
        <p:spPr>
          <a:xfrm>
            <a:off x="392000" y="4601800"/>
            <a:ext cx="9165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4" name="Google Shape;794;p77"/>
          <p:cNvSpPr txBox="1">
            <a:spLocks noGrp="1"/>
          </p:cNvSpPr>
          <p:nvPr>
            <p:ph type="subTitle" idx="6"/>
          </p:nvPr>
        </p:nvSpPr>
        <p:spPr>
          <a:xfrm>
            <a:off x="1390838" y="4601800"/>
            <a:ext cx="9165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5" name="Google Shape;795;p77"/>
          <p:cNvSpPr txBox="1">
            <a:spLocks noGrp="1"/>
          </p:cNvSpPr>
          <p:nvPr>
            <p:ph type="subTitle" idx="7"/>
          </p:nvPr>
        </p:nvSpPr>
        <p:spPr>
          <a:xfrm>
            <a:off x="2389500" y="4602800"/>
            <a:ext cx="903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6" name="Google Shape;796;p77"/>
          <p:cNvSpPr txBox="1">
            <a:spLocks noGrp="1"/>
          </p:cNvSpPr>
          <p:nvPr>
            <p:ph type="subTitle" idx="8"/>
          </p:nvPr>
        </p:nvSpPr>
        <p:spPr>
          <a:xfrm>
            <a:off x="3388150" y="4601800"/>
            <a:ext cx="9603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7" name="Google Shape;797;p77"/>
          <p:cNvSpPr txBox="1">
            <a:spLocks noGrp="1"/>
          </p:cNvSpPr>
          <p:nvPr>
            <p:ph type="subTitle" idx="9"/>
          </p:nvPr>
        </p:nvSpPr>
        <p:spPr>
          <a:xfrm>
            <a:off x="392025" y="4022425"/>
            <a:ext cx="916500" cy="579600"/>
          </a:xfrm>
          <a:prstGeom prst="rect">
            <a:avLst/>
          </a:prstGeom>
        </p:spPr>
        <p:txBody>
          <a:bodyPr spcFirstLastPara="1" wrap="square" lIns="54000" tIns="0" rIns="0" bIns="0" anchor="b" anchorCtr="0">
            <a:normAutofit/>
          </a:bodyPr>
          <a:lstStyle>
            <a:lvl1pPr lvl="0">
              <a:spcBef>
                <a:spcPts val="0"/>
              </a:spcBef>
              <a:spcAft>
                <a:spcPts val="0"/>
              </a:spcAft>
              <a:buClr>
                <a:schemeClr val="dk1"/>
              </a:buClr>
              <a:buSzPts val="3000"/>
              <a:buFont typeface="Hanken Grotesk Medium"/>
              <a:buNone/>
              <a:defRPr sz="3000">
                <a:latin typeface="Hanken Grotesk Medium"/>
                <a:ea typeface="Hanken Grotesk Medium"/>
                <a:cs typeface="Hanken Grotesk Medium"/>
                <a:sym typeface="Hanken Grotesk Medium"/>
              </a:defRPr>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8" name="Google Shape;798;p77"/>
          <p:cNvSpPr txBox="1">
            <a:spLocks noGrp="1"/>
          </p:cNvSpPr>
          <p:nvPr>
            <p:ph type="subTitle" idx="13"/>
          </p:nvPr>
        </p:nvSpPr>
        <p:spPr>
          <a:xfrm>
            <a:off x="1391050" y="3875575"/>
            <a:ext cx="916500" cy="726600"/>
          </a:xfrm>
          <a:prstGeom prst="rect">
            <a:avLst/>
          </a:prstGeom>
        </p:spPr>
        <p:txBody>
          <a:bodyPr spcFirstLastPara="1" wrap="square" lIns="54000" tIns="0" rIns="0" bIns="0" anchor="b" anchorCtr="0">
            <a:normAutofit/>
          </a:bodyPr>
          <a:lstStyle>
            <a:lvl1pPr lvl="0">
              <a:spcBef>
                <a:spcPts val="0"/>
              </a:spcBef>
              <a:spcAft>
                <a:spcPts val="0"/>
              </a:spcAft>
              <a:buClr>
                <a:schemeClr val="dk1"/>
              </a:buClr>
              <a:buSzPts val="3000"/>
              <a:buFont typeface="Hanken Grotesk Medium"/>
              <a:buNone/>
              <a:defRPr sz="3000">
                <a:latin typeface="Hanken Grotesk Medium"/>
                <a:ea typeface="Hanken Grotesk Medium"/>
                <a:cs typeface="Hanken Grotesk Medium"/>
                <a:sym typeface="Hanken Grotesk Medium"/>
              </a:defRPr>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799" name="Google Shape;799;p77"/>
          <p:cNvSpPr txBox="1">
            <a:spLocks noGrp="1"/>
          </p:cNvSpPr>
          <p:nvPr>
            <p:ph type="subTitle" idx="14"/>
          </p:nvPr>
        </p:nvSpPr>
        <p:spPr>
          <a:xfrm>
            <a:off x="2390200" y="3875575"/>
            <a:ext cx="916500" cy="726600"/>
          </a:xfrm>
          <a:prstGeom prst="rect">
            <a:avLst/>
          </a:prstGeom>
        </p:spPr>
        <p:txBody>
          <a:bodyPr spcFirstLastPara="1" wrap="square" lIns="54000" tIns="0" rIns="0" bIns="0" anchor="b" anchorCtr="0">
            <a:normAutofit/>
          </a:bodyPr>
          <a:lstStyle>
            <a:lvl1pPr lvl="0">
              <a:spcBef>
                <a:spcPts val="0"/>
              </a:spcBef>
              <a:spcAft>
                <a:spcPts val="0"/>
              </a:spcAft>
              <a:buClr>
                <a:schemeClr val="dk1"/>
              </a:buClr>
              <a:buSzPts val="3000"/>
              <a:buFont typeface="Hanken Grotesk Medium"/>
              <a:buNone/>
              <a:defRPr sz="3000">
                <a:latin typeface="Hanken Grotesk Medium"/>
                <a:ea typeface="Hanken Grotesk Medium"/>
                <a:cs typeface="Hanken Grotesk Medium"/>
                <a:sym typeface="Hanken Grotesk Medium"/>
              </a:defRPr>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0" name="Google Shape;800;p77"/>
          <p:cNvSpPr txBox="1">
            <a:spLocks noGrp="1"/>
          </p:cNvSpPr>
          <p:nvPr>
            <p:ph type="subTitle" idx="15"/>
          </p:nvPr>
        </p:nvSpPr>
        <p:spPr>
          <a:xfrm>
            <a:off x="3394525" y="4022425"/>
            <a:ext cx="954000" cy="579600"/>
          </a:xfrm>
          <a:prstGeom prst="rect">
            <a:avLst/>
          </a:prstGeom>
        </p:spPr>
        <p:txBody>
          <a:bodyPr spcFirstLastPara="1" wrap="square" lIns="54000" tIns="0" rIns="0" bIns="0" anchor="b" anchorCtr="0">
            <a:normAutofit/>
          </a:bodyPr>
          <a:lstStyle>
            <a:lvl1pPr lvl="0">
              <a:spcBef>
                <a:spcPts val="0"/>
              </a:spcBef>
              <a:spcAft>
                <a:spcPts val="0"/>
              </a:spcAft>
              <a:buClr>
                <a:schemeClr val="dk1"/>
              </a:buClr>
              <a:buSzPts val="3000"/>
              <a:buFont typeface="Hanken Grotesk Medium"/>
              <a:buNone/>
              <a:defRPr sz="3000">
                <a:latin typeface="Hanken Grotesk Medium"/>
                <a:ea typeface="Hanken Grotesk Medium"/>
                <a:cs typeface="Hanken Grotesk Medium"/>
                <a:sym typeface="Hanken Grotesk Medium"/>
              </a:defRPr>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1" name="Google Shape;801;p77"/>
          <p:cNvSpPr txBox="1">
            <a:spLocks noGrp="1"/>
          </p:cNvSpPr>
          <p:nvPr>
            <p:ph type="subTitle" idx="16"/>
          </p:nvPr>
        </p:nvSpPr>
        <p:spPr>
          <a:xfrm>
            <a:off x="227625" y="2276000"/>
            <a:ext cx="4291500" cy="525600"/>
          </a:xfrm>
          <a:prstGeom prst="rect">
            <a:avLst/>
          </a:prstGeom>
        </p:spPr>
        <p:txBody>
          <a:bodyPr spcFirstLastPara="1" wrap="square" lIns="180000" tIns="90000" rIns="180000" bIns="0" anchor="t" anchorCtr="0">
            <a:normAutofit/>
          </a:bodyPr>
          <a:lstStyle>
            <a:lvl1pPr lvl="0">
              <a:spcBef>
                <a:spcPts val="0"/>
              </a:spcBef>
              <a:spcAft>
                <a:spcPts val="0"/>
              </a:spcAft>
              <a:buClr>
                <a:schemeClr val="dk1"/>
              </a:buClr>
              <a:buSzPts val="1600"/>
              <a:buFont typeface="Neuton Light"/>
              <a:buNone/>
              <a:defRPr sz="1600">
                <a:latin typeface="Neuton Light"/>
                <a:ea typeface="Neuton Light"/>
                <a:cs typeface="Neuton Light"/>
                <a:sym typeface="Neuton Light"/>
              </a:defRPr>
            </a:lvl1pPr>
            <a:lvl2pPr lvl="1">
              <a:spcBef>
                <a:spcPts val="0"/>
              </a:spcBef>
              <a:spcAft>
                <a:spcPts val="0"/>
              </a:spcAft>
              <a:buSzPts val="1600"/>
              <a:buFont typeface="Neuton Light"/>
              <a:buNone/>
              <a:defRPr sz="1600">
                <a:latin typeface="Neuton Light"/>
                <a:ea typeface="Neuton Light"/>
                <a:cs typeface="Neuton Light"/>
                <a:sym typeface="Neuton Light"/>
              </a:defRPr>
            </a:lvl2pPr>
            <a:lvl3pPr lvl="2">
              <a:spcBef>
                <a:spcPts val="0"/>
              </a:spcBef>
              <a:spcAft>
                <a:spcPts val="0"/>
              </a:spcAft>
              <a:buSzPts val="1600"/>
              <a:buFont typeface="Neuton Light"/>
              <a:buNone/>
              <a:defRPr sz="1600">
                <a:latin typeface="Neuton Light"/>
                <a:ea typeface="Neuton Light"/>
                <a:cs typeface="Neuton Light"/>
                <a:sym typeface="Neuton Light"/>
              </a:defRPr>
            </a:lvl3pPr>
            <a:lvl4pPr lvl="3">
              <a:spcBef>
                <a:spcPts val="0"/>
              </a:spcBef>
              <a:spcAft>
                <a:spcPts val="0"/>
              </a:spcAft>
              <a:buSzPts val="1600"/>
              <a:buFont typeface="Neuton Light"/>
              <a:buNone/>
              <a:defRPr sz="1600">
                <a:latin typeface="Neuton Light"/>
                <a:ea typeface="Neuton Light"/>
                <a:cs typeface="Neuton Light"/>
                <a:sym typeface="Neuton Light"/>
              </a:defRPr>
            </a:lvl4pPr>
            <a:lvl5pPr lvl="4">
              <a:spcBef>
                <a:spcPts val="0"/>
              </a:spcBef>
              <a:spcAft>
                <a:spcPts val="0"/>
              </a:spcAft>
              <a:buSzPts val="1600"/>
              <a:buFont typeface="Neuton Light"/>
              <a:buNone/>
              <a:defRPr sz="1600">
                <a:latin typeface="Neuton Light"/>
                <a:ea typeface="Neuton Light"/>
                <a:cs typeface="Neuton Light"/>
                <a:sym typeface="Neuton Light"/>
              </a:defRPr>
            </a:lvl5pPr>
            <a:lvl6pPr lvl="5">
              <a:spcBef>
                <a:spcPts val="0"/>
              </a:spcBef>
              <a:spcAft>
                <a:spcPts val="0"/>
              </a:spcAft>
              <a:buSzPts val="1600"/>
              <a:buFont typeface="Neuton Light"/>
              <a:buNone/>
              <a:defRPr sz="1600">
                <a:latin typeface="Neuton Light"/>
                <a:ea typeface="Neuton Light"/>
                <a:cs typeface="Neuton Light"/>
                <a:sym typeface="Neuton Light"/>
              </a:defRPr>
            </a:lvl6pPr>
            <a:lvl7pPr lvl="6">
              <a:spcBef>
                <a:spcPts val="0"/>
              </a:spcBef>
              <a:spcAft>
                <a:spcPts val="0"/>
              </a:spcAft>
              <a:buSzPts val="1600"/>
              <a:buFont typeface="Neuton Light"/>
              <a:buNone/>
              <a:defRPr sz="1600">
                <a:latin typeface="Neuton Light"/>
                <a:ea typeface="Neuton Light"/>
                <a:cs typeface="Neuton Light"/>
                <a:sym typeface="Neuton Light"/>
              </a:defRPr>
            </a:lvl7pPr>
            <a:lvl8pPr lvl="7">
              <a:spcBef>
                <a:spcPts val="0"/>
              </a:spcBef>
              <a:spcAft>
                <a:spcPts val="0"/>
              </a:spcAft>
              <a:buSzPts val="1600"/>
              <a:buFont typeface="Neuton Light"/>
              <a:buNone/>
              <a:defRPr sz="1600">
                <a:latin typeface="Neuton Light"/>
                <a:ea typeface="Neuton Light"/>
                <a:cs typeface="Neuton Light"/>
                <a:sym typeface="Neuton Light"/>
              </a:defRPr>
            </a:lvl8pPr>
            <a:lvl9pPr lvl="8">
              <a:spcBef>
                <a:spcPts val="0"/>
              </a:spcBef>
              <a:spcAft>
                <a:spcPts val="0"/>
              </a:spcAft>
              <a:buSzPts val="1600"/>
              <a:buFont typeface="Neuton Light"/>
              <a:buNone/>
              <a:defRPr sz="1600">
                <a:latin typeface="Neuton Light"/>
                <a:ea typeface="Neuton Light"/>
                <a:cs typeface="Neuton Light"/>
                <a:sym typeface="Neuton Light"/>
              </a:defRPr>
            </a:lvl9pPr>
          </a:lstStyle>
          <a:p>
            <a:endParaRPr/>
          </a:p>
        </p:txBody>
      </p:sp>
      <p:sp>
        <p:nvSpPr>
          <p:cNvPr id="802" name="Google Shape;802;p77"/>
          <p:cNvSpPr txBox="1">
            <a:spLocks noGrp="1"/>
          </p:cNvSpPr>
          <p:nvPr>
            <p:ph type="subTitle" idx="17"/>
          </p:nvPr>
        </p:nvSpPr>
        <p:spPr>
          <a:xfrm>
            <a:off x="5401957" y="4602450"/>
            <a:ext cx="507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3" name="Google Shape;803;p77"/>
          <p:cNvSpPr txBox="1">
            <a:spLocks noGrp="1"/>
          </p:cNvSpPr>
          <p:nvPr>
            <p:ph type="subTitle" idx="18"/>
          </p:nvPr>
        </p:nvSpPr>
        <p:spPr>
          <a:xfrm>
            <a:off x="6104132" y="4602450"/>
            <a:ext cx="507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4" name="Google Shape;804;p77"/>
          <p:cNvSpPr txBox="1">
            <a:spLocks noGrp="1"/>
          </p:cNvSpPr>
          <p:nvPr>
            <p:ph type="subTitle" idx="19"/>
          </p:nvPr>
        </p:nvSpPr>
        <p:spPr>
          <a:xfrm>
            <a:off x="6811663" y="4602450"/>
            <a:ext cx="507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5" name="Google Shape;805;p77"/>
          <p:cNvSpPr txBox="1">
            <a:spLocks noGrp="1"/>
          </p:cNvSpPr>
          <p:nvPr>
            <p:ph type="subTitle" idx="20"/>
          </p:nvPr>
        </p:nvSpPr>
        <p:spPr>
          <a:xfrm>
            <a:off x="8220182" y="4602450"/>
            <a:ext cx="507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6" name="Google Shape;806;p77"/>
          <p:cNvSpPr txBox="1">
            <a:spLocks noGrp="1"/>
          </p:cNvSpPr>
          <p:nvPr>
            <p:ph type="subTitle" idx="21"/>
          </p:nvPr>
        </p:nvSpPr>
        <p:spPr>
          <a:xfrm>
            <a:off x="7516525" y="4602450"/>
            <a:ext cx="507600" cy="1836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7" name="Google Shape;807;p77"/>
          <p:cNvSpPr txBox="1">
            <a:spLocks noGrp="1"/>
          </p:cNvSpPr>
          <p:nvPr>
            <p:ph type="subTitle" idx="22"/>
          </p:nvPr>
        </p:nvSpPr>
        <p:spPr>
          <a:xfrm>
            <a:off x="4695907" y="4059350"/>
            <a:ext cx="309600" cy="936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8" name="Google Shape;808;p77"/>
          <p:cNvSpPr txBox="1">
            <a:spLocks noGrp="1"/>
          </p:cNvSpPr>
          <p:nvPr>
            <p:ph type="subTitle" idx="23"/>
          </p:nvPr>
        </p:nvSpPr>
        <p:spPr>
          <a:xfrm>
            <a:off x="4695907" y="4358875"/>
            <a:ext cx="309600" cy="936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09" name="Google Shape;809;p77"/>
          <p:cNvSpPr txBox="1">
            <a:spLocks noGrp="1"/>
          </p:cNvSpPr>
          <p:nvPr>
            <p:ph type="subTitle" idx="24"/>
          </p:nvPr>
        </p:nvSpPr>
        <p:spPr>
          <a:xfrm>
            <a:off x="4695907" y="3474700"/>
            <a:ext cx="309600" cy="936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10" name="Google Shape;810;p77"/>
          <p:cNvSpPr txBox="1">
            <a:spLocks noGrp="1"/>
          </p:cNvSpPr>
          <p:nvPr>
            <p:ph type="subTitle" idx="25"/>
          </p:nvPr>
        </p:nvSpPr>
        <p:spPr>
          <a:xfrm>
            <a:off x="4695907" y="3777850"/>
            <a:ext cx="309600" cy="936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11" name="Google Shape;811;p77"/>
          <p:cNvSpPr txBox="1">
            <a:spLocks noGrp="1"/>
          </p:cNvSpPr>
          <p:nvPr>
            <p:ph type="subTitle" idx="26"/>
          </p:nvPr>
        </p:nvSpPr>
        <p:spPr>
          <a:xfrm>
            <a:off x="4695907" y="3181775"/>
            <a:ext cx="309600" cy="936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a:lvl1pPr>
            <a:lvl2pPr lvl="1">
              <a:spcBef>
                <a:spcPts val="0"/>
              </a:spcBef>
              <a:spcAft>
                <a:spcPts val="0"/>
              </a:spcAft>
              <a:buSzPts val="800"/>
              <a:buNone/>
              <a:defRPr sz="800"/>
            </a:lvl2pPr>
            <a:lvl3pPr lvl="2">
              <a:spcBef>
                <a:spcPts val="0"/>
              </a:spcBef>
              <a:spcAft>
                <a:spcPts val="0"/>
              </a:spcAft>
              <a:buSzPts val="800"/>
              <a:buNone/>
              <a:defRPr sz="800"/>
            </a:lvl3pPr>
            <a:lvl4pPr lvl="3">
              <a:spcBef>
                <a:spcPts val="0"/>
              </a:spcBef>
              <a:spcAft>
                <a:spcPts val="0"/>
              </a:spcAft>
              <a:buSzPts val="800"/>
              <a:buNone/>
              <a:defRPr sz="800"/>
            </a:lvl4pPr>
            <a:lvl5pPr lvl="4">
              <a:spcBef>
                <a:spcPts val="0"/>
              </a:spcBef>
              <a:spcAft>
                <a:spcPts val="0"/>
              </a:spcAft>
              <a:buSzPts val="800"/>
              <a:buNone/>
              <a:defRPr sz="800"/>
            </a:lvl5pPr>
            <a:lvl6pPr lvl="5">
              <a:spcBef>
                <a:spcPts val="0"/>
              </a:spcBef>
              <a:spcAft>
                <a:spcPts val="0"/>
              </a:spcAft>
              <a:buSzPts val="800"/>
              <a:buNone/>
              <a:defRPr sz="800"/>
            </a:lvl6pPr>
            <a:lvl7pPr lvl="6">
              <a:spcBef>
                <a:spcPts val="0"/>
              </a:spcBef>
              <a:spcAft>
                <a:spcPts val="0"/>
              </a:spcAft>
              <a:buSzPts val="800"/>
              <a:buNone/>
              <a:defRPr sz="800"/>
            </a:lvl7pPr>
            <a:lvl8pPr lvl="7">
              <a:spcBef>
                <a:spcPts val="0"/>
              </a:spcBef>
              <a:spcAft>
                <a:spcPts val="0"/>
              </a:spcAft>
              <a:buSzPts val="800"/>
              <a:buNone/>
              <a:defRPr sz="800"/>
            </a:lvl8pPr>
            <a:lvl9pPr lvl="8">
              <a:spcBef>
                <a:spcPts val="0"/>
              </a:spcBef>
              <a:spcAft>
                <a:spcPts val="0"/>
              </a:spcAft>
              <a:buSzPts val="800"/>
              <a:buNone/>
              <a:defRPr sz="800"/>
            </a:lvl9pPr>
          </a:lstStyle>
          <a:p>
            <a:endParaRPr/>
          </a:p>
        </p:txBody>
      </p:sp>
      <p:sp>
        <p:nvSpPr>
          <p:cNvPr id="812" name="Google Shape;812;p77"/>
          <p:cNvSpPr txBox="1">
            <a:spLocks noGrp="1"/>
          </p:cNvSpPr>
          <p:nvPr>
            <p:ph type="title" idx="27"/>
          </p:nvPr>
        </p:nvSpPr>
        <p:spPr>
          <a:xfrm>
            <a:off x="593775" y="707062"/>
            <a:ext cx="7196400" cy="615900"/>
          </a:xfrm>
          <a:prstGeom prst="rect">
            <a:avLst/>
          </a:prstGeom>
        </p:spPr>
        <p:txBody>
          <a:bodyPr spcFirstLastPara="1" wrap="square" lIns="0" tIns="0" rIns="0" bIns="91425" anchor="t" anchorCtr="0">
            <a:no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lumns 2">
  <p:cSld name="CUSTOM_7_1_1_1_1_1_1_1_1_1_1_1_1_1_1_1_1_9">
    <p:spTree>
      <p:nvGrpSpPr>
        <p:cNvPr id="1" name="Shape 813"/>
        <p:cNvGrpSpPr/>
        <p:nvPr/>
      </p:nvGrpSpPr>
      <p:grpSpPr>
        <a:xfrm>
          <a:off x="0" y="0"/>
          <a:ext cx="0" cy="0"/>
          <a:chOff x="0" y="0"/>
          <a:chExt cx="0" cy="0"/>
        </a:xfrm>
      </p:grpSpPr>
      <p:sp>
        <p:nvSpPr>
          <p:cNvPr id="814" name="Google Shape;814;p78"/>
          <p:cNvSpPr txBox="1">
            <a:spLocks noGrp="1"/>
          </p:cNvSpPr>
          <p:nvPr>
            <p:ph type="title"/>
          </p:nvPr>
        </p:nvSpPr>
        <p:spPr>
          <a:xfrm>
            <a:off x="2121700" y="637675"/>
            <a:ext cx="360000" cy="360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1pPr>
            <a:lvl2pPr lvl="1"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2pPr>
            <a:lvl3pPr lvl="2"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3pPr>
            <a:lvl4pPr lvl="3"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4pPr>
            <a:lvl5pPr lvl="4"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5pPr>
            <a:lvl6pPr lvl="5"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6pPr>
            <a:lvl7pPr lvl="6"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7pPr>
            <a:lvl8pPr lvl="7"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8pPr>
            <a:lvl9pPr lvl="8"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9pPr>
          </a:lstStyle>
          <a:p>
            <a:endParaRPr/>
          </a:p>
        </p:txBody>
      </p:sp>
      <p:sp>
        <p:nvSpPr>
          <p:cNvPr id="815" name="Google Shape;815;p78"/>
          <p:cNvSpPr txBox="1">
            <a:spLocks noGrp="1"/>
          </p:cNvSpPr>
          <p:nvPr>
            <p:ph type="title" idx="2"/>
          </p:nvPr>
        </p:nvSpPr>
        <p:spPr>
          <a:xfrm>
            <a:off x="3899225" y="637675"/>
            <a:ext cx="360000" cy="360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1pPr>
            <a:lvl2pPr lvl="1"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2pPr>
            <a:lvl3pPr lvl="2"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3pPr>
            <a:lvl4pPr lvl="3"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4pPr>
            <a:lvl5pPr lvl="4"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5pPr>
            <a:lvl6pPr lvl="5"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6pPr>
            <a:lvl7pPr lvl="6"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7pPr>
            <a:lvl8pPr lvl="7"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8pPr>
            <a:lvl9pPr lvl="8"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9pPr>
          </a:lstStyle>
          <a:p>
            <a:endParaRPr/>
          </a:p>
        </p:txBody>
      </p:sp>
      <p:sp>
        <p:nvSpPr>
          <p:cNvPr id="816" name="Google Shape;816;p78"/>
          <p:cNvSpPr txBox="1">
            <a:spLocks noGrp="1"/>
          </p:cNvSpPr>
          <p:nvPr>
            <p:ph type="title" idx="3"/>
          </p:nvPr>
        </p:nvSpPr>
        <p:spPr>
          <a:xfrm>
            <a:off x="5676475" y="637675"/>
            <a:ext cx="360000" cy="360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1pPr>
            <a:lvl2pPr lvl="1"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2pPr>
            <a:lvl3pPr lvl="2"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3pPr>
            <a:lvl4pPr lvl="3"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4pPr>
            <a:lvl5pPr lvl="4"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5pPr>
            <a:lvl6pPr lvl="5"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6pPr>
            <a:lvl7pPr lvl="6"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7pPr>
            <a:lvl8pPr lvl="7"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8pPr>
            <a:lvl9pPr lvl="8"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9pPr>
          </a:lstStyle>
          <a:p>
            <a:endParaRPr/>
          </a:p>
        </p:txBody>
      </p:sp>
      <p:sp>
        <p:nvSpPr>
          <p:cNvPr id="817" name="Google Shape;817;p78"/>
          <p:cNvSpPr txBox="1">
            <a:spLocks noGrp="1"/>
          </p:cNvSpPr>
          <p:nvPr>
            <p:ph type="title" idx="4"/>
          </p:nvPr>
        </p:nvSpPr>
        <p:spPr>
          <a:xfrm>
            <a:off x="7453725" y="637675"/>
            <a:ext cx="360000" cy="360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1pPr>
            <a:lvl2pPr lvl="1"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2pPr>
            <a:lvl3pPr lvl="2"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3pPr>
            <a:lvl4pPr lvl="3"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4pPr>
            <a:lvl5pPr lvl="4"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5pPr>
            <a:lvl6pPr lvl="5"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6pPr>
            <a:lvl7pPr lvl="6"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7pPr>
            <a:lvl8pPr lvl="7"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8pPr>
            <a:lvl9pPr lvl="8"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9pPr>
          </a:lstStyle>
          <a:p>
            <a:endParaRPr/>
          </a:p>
        </p:txBody>
      </p:sp>
      <p:sp>
        <p:nvSpPr>
          <p:cNvPr id="818" name="Google Shape;818;p78"/>
          <p:cNvSpPr txBox="1">
            <a:spLocks noGrp="1"/>
          </p:cNvSpPr>
          <p:nvPr>
            <p:ph type="title" idx="5"/>
          </p:nvPr>
        </p:nvSpPr>
        <p:spPr>
          <a:xfrm>
            <a:off x="341975" y="637675"/>
            <a:ext cx="360000" cy="360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1pPr>
            <a:lvl2pPr lvl="1"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2pPr>
            <a:lvl3pPr lvl="2"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3pPr>
            <a:lvl4pPr lvl="3"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4pPr>
            <a:lvl5pPr lvl="4"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5pPr>
            <a:lvl6pPr lvl="5"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6pPr>
            <a:lvl7pPr lvl="6"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7pPr>
            <a:lvl8pPr lvl="7"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8pPr>
            <a:lvl9pPr lvl="8" algn="ctr">
              <a:lnSpc>
                <a:spcPct val="115000"/>
              </a:lnSpc>
              <a:spcBef>
                <a:spcPts val="0"/>
              </a:spcBef>
              <a:spcAft>
                <a:spcPts val="0"/>
              </a:spcAft>
              <a:buClr>
                <a:schemeClr val="lt1"/>
              </a:buClr>
              <a:buSzPts val="2800"/>
              <a:buNone/>
              <a:defRPr sz="1600">
                <a:solidFill>
                  <a:schemeClr val="lt1"/>
                </a:solidFill>
                <a:latin typeface="Hanken Grotesk"/>
                <a:ea typeface="Hanken Grotesk"/>
                <a:cs typeface="Hanken Grotesk"/>
                <a:sym typeface="Hanken Grotesk"/>
              </a:defRPr>
            </a:lvl9pPr>
          </a:lstStyle>
          <a:p>
            <a:endParaRPr/>
          </a:p>
        </p:txBody>
      </p:sp>
      <p:sp>
        <p:nvSpPr>
          <p:cNvPr id="819" name="Google Shape;819;p78"/>
          <p:cNvSpPr txBox="1">
            <a:spLocks noGrp="1"/>
          </p:cNvSpPr>
          <p:nvPr>
            <p:ph type="title" idx="6"/>
          </p:nvPr>
        </p:nvSpPr>
        <p:spPr>
          <a:xfrm>
            <a:off x="2184250" y="1183050"/>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820" name="Google Shape;820;p78"/>
          <p:cNvSpPr txBox="1">
            <a:spLocks noGrp="1"/>
          </p:cNvSpPr>
          <p:nvPr>
            <p:ph type="title" idx="7"/>
          </p:nvPr>
        </p:nvSpPr>
        <p:spPr>
          <a:xfrm>
            <a:off x="3962263" y="1183050"/>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821" name="Google Shape;821;p78"/>
          <p:cNvSpPr txBox="1">
            <a:spLocks noGrp="1"/>
          </p:cNvSpPr>
          <p:nvPr>
            <p:ph type="title" idx="8"/>
          </p:nvPr>
        </p:nvSpPr>
        <p:spPr>
          <a:xfrm>
            <a:off x="406525" y="1183050"/>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822" name="Google Shape;822;p78"/>
          <p:cNvSpPr txBox="1">
            <a:spLocks noGrp="1"/>
          </p:cNvSpPr>
          <p:nvPr>
            <p:ph type="title" idx="9"/>
          </p:nvPr>
        </p:nvSpPr>
        <p:spPr>
          <a:xfrm>
            <a:off x="5729600" y="1183050"/>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823" name="Google Shape;823;p78"/>
          <p:cNvSpPr txBox="1">
            <a:spLocks noGrp="1"/>
          </p:cNvSpPr>
          <p:nvPr>
            <p:ph type="title" idx="13"/>
          </p:nvPr>
        </p:nvSpPr>
        <p:spPr>
          <a:xfrm>
            <a:off x="7518138" y="1183050"/>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824" name="Google Shape;824;p78"/>
          <p:cNvSpPr txBox="1">
            <a:spLocks noGrp="1"/>
          </p:cNvSpPr>
          <p:nvPr>
            <p:ph type="body" idx="1"/>
          </p:nvPr>
        </p:nvSpPr>
        <p:spPr>
          <a:xfrm>
            <a:off x="223881" y="3318500"/>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25" name="Google Shape;825;p78"/>
          <p:cNvSpPr txBox="1">
            <a:spLocks noGrp="1"/>
          </p:cNvSpPr>
          <p:nvPr>
            <p:ph type="body" idx="14"/>
          </p:nvPr>
        </p:nvSpPr>
        <p:spPr>
          <a:xfrm>
            <a:off x="2004019" y="3316400"/>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26" name="Google Shape;826;p78"/>
          <p:cNvSpPr txBox="1">
            <a:spLocks noGrp="1"/>
          </p:cNvSpPr>
          <p:nvPr>
            <p:ph type="body" idx="15"/>
          </p:nvPr>
        </p:nvSpPr>
        <p:spPr>
          <a:xfrm>
            <a:off x="3781781" y="3317450"/>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27" name="Google Shape;827;p78"/>
          <p:cNvSpPr txBox="1">
            <a:spLocks noGrp="1"/>
          </p:cNvSpPr>
          <p:nvPr>
            <p:ph type="body" idx="16"/>
          </p:nvPr>
        </p:nvSpPr>
        <p:spPr>
          <a:xfrm>
            <a:off x="5559956" y="3315350"/>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28" name="Google Shape;828;p78"/>
          <p:cNvSpPr txBox="1">
            <a:spLocks noGrp="1"/>
          </p:cNvSpPr>
          <p:nvPr>
            <p:ph type="body" idx="17"/>
          </p:nvPr>
        </p:nvSpPr>
        <p:spPr>
          <a:xfrm>
            <a:off x="7341056" y="3315350"/>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29" name="Google Shape;829;p78"/>
          <p:cNvSpPr txBox="1">
            <a:spLocks noGrp="1"/>
          </p:cNvSpPr>
          <p:nvPr>
            <p:ph type="body" idx="18"/>
          </p:nvPr>
        </p:nvSpPr>
        <p:spPr>
          <a:xfrm>
            <a:off x="223881" y="4143425"/>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0" name="Google Shape;830;p78"/>
          <p:cNvSpPr txBox="1">
            <a:spLocks noGrp="1"/>
          </p:cNvSpPr>
          <p:nvPr>
            <p:ph type="body" idx="19"/>
          </p:nvPr>
        </p:nvSpPr>
        <p:spPr>
          <a:xfrm>
            <a:off x="2004019" y="4143425"/>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1" name="Google Shape;831;p78"/>
          <p:cNvSpPr txBox="1">
            <a:spLocks noGrp="1"/>
          </p:cNvSpPr>
          <p:nvPr>
            <p:ph type="body" idx="20"/>
          </p:nvPr>
        </p:nvSpPr>
        <p:spPr>
          <a:xfrm>
            <a:off x="3781781" y="4143425"/>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2" name="Google Shape;832;p78"/>
          <p:cNvSpPr txBox="1">
            <a:spLocks noGrp="1"/>
          </p:cNvSpPr>
          <p:nvPr>
            <p:ph type="body" idx="21"/>
          </p:nvPr>
        </p:nvSpPr>
        <p:spPr>
          <a:xfrm>
            <a:off x="5559956" y="4143425"/>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3" name="Google Shape;833;p78"/>
          <p:cNvSpPr txBox="1">
            <a:spLocks noGrp="1"/>
          </p:cNvSpPr>
          <p:nvPr>
            <p:ph type="body" idx="22"/>
          </p:nvPr>
        </p:nvSpPr>
        <p:spPr>
          <a:xfrm>
            <a:off x="7341056" y="4143425"/>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34" name="Google Shape;834;p78"/>
          <p:cNvSpPr txBox="1">
            <a:spLocks noGrp="1"/>
          </p:cNvSpPr>
          <p:nvPr>
            <p:ph type="title" idx="23"/>
          </p:nvPr>
        </p:nvSpPr>
        <p:spPr>
          <a:xfrm>
            <a:off x="3782413" y="1925063"/>
            <a:ext cx="1778700" cy="651900"/>
          </a:xfrm>
          <a:prstGeom prst="rect">
            <a:avLst/>
          </a:prstGeom>
        </p:spPr>
        <p:txBody>
          <a:bodyPr spcFirstLastPara="1" wrap="square" lIns="108000" tIns="0" rIns="10800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835" name="Google Shape;835;p78"/>
          <p:cNvSpPr txBox="1">
            <a:spLocks noGrp="1"/>
          </p:cNvSpPr>
          <p:nvPr>
            <p:ph type="title" idx="24"/>
          </p:nvPr>
        </p:nvSpPr>
        <p:spPr>
          <a:xfrm>
            <a:off x="2004613" y="1924013"/>
            <a:ext cx="1778700" cy="651900"/>
          </a:xfrm>
          <a:prstGeom prst="rect">
            <a:avLst/>
          </a:prstGeom>
        </p:spPr>
        <p:txBody>
          <a:bodyPr spcFirstLastPara="1" wrap="square" lIns="108000" tIns="0" rIns="10800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836" name="Google Shape;836;p78"/>
          <p:cNvSpPr txBox="1">
            <a:spLocks noGrp="1"/>
          </p:cNvSpPr>
          <p:nvPr>
            <p:ph type="title" idx="25"/>
          </p:nvPr>
        </p:nvSpPr>
        <p:spPr>
          <a:xfrm>
            <a:off x="227650" y="1926113"/>
            <a:ext cx="1778700" cy="651900"/>
          </a:xfrm>
          <a:prstGeom prst="rect">
            <a:avLst/>
          </a:prstGeom>
        </p:spPr>
        <p:txBody>
          <a:bodyPr spcFirstLastPara="1" wrap="square" lIns="108000" tIns="0" rIns="10800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837" name="Google Shape;837;p78"/>
          <p:cNvSpPr txBox="1">
            <a:spLocks noGrp="1"/>
          </p:cNvSpPr>
          <p:nvPr>
            <p:ph type="title" idx="26"/>
          </p:nvPr>
        </p:nvSpPr>
        <p:spPr>
          <a:xfrm>
            <a:off x="7340875" y="1922963"/>
            <a:ext cx="1778700" cy="651900"/>
          </a:xfrm>
          <a:prstGeom prst="rect">
            <a:avLst/>
          </a:prstGeom>
        </p:spPr>
        <p:txBody>
          <a:bodyPr spcFirstLastPara="1" wrap="square" lIns="108000" tIns="0" rIns="10800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838" name="Google Shape;838;p78"/>
          <p:cNvSpPr txBox="1">
            <a:spLocks noGrp="1"/>
          </p:cNvSpPr>
          <p:nvPr>
            <p:ph type="title" idx="27"/>
          </p:nvPr>
        </p:nvSpPr>
        <p:spPr>
          <a:xfrm>
            <a:off x="5559375" y="1922963"/>
            <a:ext cx="1778700" cy="651900"/>
          </a:xfrm>
          <a:prstGeom prst="rect">
            <a:avLst/>
          </a:prstGeom>
        </p:spPr>
        <p:txBody>
          <a:bodyPr spcFirstLastPara="1" wrap="square" lIns="108000" tIns="0" rIns="10800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839" name="Google Shape;839;p78"/>
          <p:cNvSpPr txBox="1">
            <a:spLocks noGrp="1"/>
          </p:cNvSpPr>
          <p:nvPr>
            <p:ph type="subTitle" idx="28"/>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840" name="Google Shape;840;p78"/>
          <p:cNvSpPr txBox="1">
            <a:spLocks noGrp="1"/>
          </p:cNvSpPr>
          <p:nvPr>
            <p:ph type="body" idx="29"/>
          </p:nvPr>
        </p:nvSpPr>
        <p:spPr>
          <a:xfrm>
            <a:off x="223881" y="2490413"/>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41" name="Google Shape;841;p78"/>
          <p:cNvSpPr txBox="1">
            <a:spLocks noGrp="1"/>
          </p:cNvSpPr>
          <p:nvPr>
            <p:ph type="body" idx="30"/>
          </p:nvPr>
        </p:nvSpPr>
        <p:spPr>
          <a:xfrm>
            <a:off x="2004019" y="2488313"/>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42" name="Google Shape;842;p78"/>
          <p:cNvSpPr txBox="1">
            <a:spLocks noGrp="1"/>
          </p:cNvSpPr>
          <p:nvPr>
            <p:ph type="body" idx="31"/>
          </p:nvPr>
        </p:nvSpPr>
        <p:spPr>
          <a:xfrm>
            <a:off x="3781781" y="2489363"/>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43" name="Google Shape;843;p78"/>
          <p:cNvSpPr txBox="1">
            <a:spLocks noGrp="1"/>
          </p:cNvSpPr>
          <p:nvPr>
            <p:ph type="body" idx="32"/>
          </p:nvPr>
        </p:nvSpPr>
        <p:spPr>
          <a:xfrm>
            <a:off x="5559956" y="2487263"/>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44" name="Google Shape;844;p78"/>
          <p:cNvSpPr txBox="1">
            <a:spLocks noGrp="1"/>
          </p:cNvSpPr>
          <p:nvPr>
            <p:ph type="body" idx="33"/>
          </p:nvPr>
        </p:nvSpPr>
        <p:spPr>
          <a:xfrm>
            <a:off x="7341056" y="2487263"/>
            <a:ext cx="1778400" cy="651600"/>
          </a:xfrm>
          <a:prstGeom prst="rect">
            <a:avLst/>
          </a:prstGeom>
        </p:spPr>
        <p:txBody>
          <a:bodyPr spcFirstLastPara="1" wrap="square" lIns="108000" tIns="54000" rIns="10800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Graphics 1">
  <p:cSld name="CUSTOM_7_1_1_1_1_1_1_1_1_1_1_1_1_1_1_1_1_7">
    <p:spTree>
      <p:nvGrpSpPr>
        <p:cNvPr id="1" name="Shape 845"/>
        <p:cNvGrpSpPr/>
        <p:nvPr/>
      </p:nvGrpSpPr>
      <p:grpSpPr>
        <a:xfrm>
          <a:off x="0" y="0"/>
          <a:ext cx="0" cy="0"/>
          <a:chOff x="0" y="0"/>
          <a:chExt cx="0" cy="0"/>
        </a:xfrm>
      </p:grpSpPr>
      <p:sp>
        <p:nvSpPr>
          <p:cNvPr id="846" name="Google Shape;846;p79"/>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847" name="Google Shape;847;p79"/>
          <p:cNvSpPr txBox="1">
            <a:spLocks noGrp="1"/>
          </p:cNvSpPr>
          <p:nvPr>
            <p:ph type="title"/>
          </p:nvPr>
        </p:nvSpPr>
        <p:spPr>
          <a:xfrm>
            <a:off x="594025" y="539600"/>
            <a:ext cx="7196700" cy="5760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4000"/>
            </a:lvl2pPr>
            <a:lvl3pPr lvl="2">
              <a:lnSpc>
                <a:spcPct val="115000"/>
              </a:lnSpc>
              <a:spcBef>
                <a:spcPts val="0"/>
              </a:spcBef>
              <a:spcAft>
                <a:spcPts val="0"/>
              </a:spcAft>
              <a:buSzPts val="2800"/>
              <a:buNone/>
              <a:defRPr sz="4000"/>
            </a:lvl3pPr>
            <a:lvl4pPr lvl="3">
              <a:lnSpc>
                <a:spcPct val="115000"/>
              </a:lnSpc>
              <a:spcBef>
                <a:spcPts val="0"/>
              </a:spcBef>
              <a:spcAft>
                <a:spcPts val="0"/>
              </a:spcAft>
              <a:buSzPts val="2800"/>
              <a:buNone/>
              <a:defRPr sz="4000"/>
            </a:lvl4pPr>
            <a:lvl5pPr lvl="4">
              <a:lnSpc>
                <a:spcPct val="115000"/>
              </a:lnSpc>
              <a:spcBef>
                <a:spcPts val="0"/>
              </a:spcBef>
              <a:spcAft>
                <a:spcPts val="0"/>
              </a:spcAft>
              <a:buSzPts val="2800"/>
              <a:buNone/>
              <a:defRPr sz="4000"/>
            </a:lvl5pPr>
            <a:lvl6pPr lvl="5">
              <a:lnSpc>
                <a:spcPct val="115000"/>
              </a:lnSpc>
              <a:spcBef>
                <a:spcPts val="0"/>
              </a:spcBef>
              <a:spcAft>
                <a:spcPts val="0"/>
              </a:spcAft>
              <a:buSzPts val="2800"/>
              <a:buNone/>
              <a:defRPr sz="4000"/>
            </a:lvl6pPr>
            <a:lvl7pPr lvl="6">
              <a:lnSpc>
                <a:spcPct val="115000"/>
              </a:lnSpc>
              <a:spcBef>
                <a:spcPts val="0"/>
              </a:spcBef>
              <a:spcAft>
                <a:spcPts val="0"/>
              </a:spcAft>
              <a:buSzPts val="2800"/>
              <a:buNone/>
              <a:defRPr sz="4000"/>
            </a:lvl7pPr>
            <a:lvl8pPr lvl="7">
              <a:lnSpc>
                <a:spcPct val="115000"/>
              </a:lnSpc>
              <a:spcBef>
                <a:spcPts val="0"/>
              </a:spcBef>
              <a:spcAft>
                <a:spcPts val="0"/>
              </a:spcAft>
              <a:buSzPts val="2800"/>
              <a:buNone/>
              <a:defRPr sz="4000"/>
            </a:lvl8pPr>
            <a:lvl9pPr lvl="8">
              <a:lnSpc>
                <a:spcPct val="115000"/>
              </a:lnSpc>
              <a:spcBef>
                <a:spcPts val="0"/>
              </a:spcBef>
              <a:spcAft>
                <a:spcPts val="0"/>
              </a:spcAft>
              <a:buSzPts val="2800"/>
              <a:buNone/>
              <a:defRPr sz="4000"/>
            </a:lvl9pPr>
          </a:lstStyle>
          <a:p>
            <a:endParaRPr/>
          </a:p>
        </p:txBody>
      </p:sp>
      <p:cxnSp>
        <p:nvCxnSpPr>
          <p:cNvPr id="848" name="Google Shape;848;p79"/>
          <p:cNvCxnSpPr/>
          <p:nvPr/>
        </p:nvCxnSpPr>
        <p:spPr>
          <a:xfrm rot="10800000">
            <a:off x="1721971" y="1322379"/>
            <a:ext cx="0" cy="3222900"/>
          </a:xfrm>
          <a:prstGeom prst="straightConnector1">
            <a:avLst/>
          </a:prstGeom>
          <a:noFill/>
          <a:ln w="9525" cap="flat" cmpd="sng">
            <a:solidFill>
              <a:schemeClr val="dk1"/>
            </a:solidFill>
            <a:prstDash val="dot"/>
            <a:round/>
            <a:headEnd type="none" w="sm" len="sm"/>
            <a:tailEnd type="none" w="sm" len="sm"/>
          </a:ln>
        </p:spPr>
      </p:cxnSp>
      <p:cxnSp>
        <p:nvCxnSpPr>
          <p:cNvPr id="849" name="Google Shape;849;p79"/>
          <p:cNvCxnSpPr/>
          <p:nvPr/>
        </p:nvCxnSpPr>
        <p:spPr>
          <a:xfrm rot="10800000">
            <a:off x="3185875" y="1321065"/>
            <a:ext cx="0" cy="3222900"/>
          </a:xfrm>
          <a:prstGeom prst="straightConnector1">
            <a:avLst/>
          </a:prstGeom>
          <a:noFill/>
          <a:ln w="9525" cap="flat" cmpd="sng">
            <a:solidFill>
              <a:schemeClr val="dk1"/>
            </a:solidFill>
            <a:prstDash val="dot"/>
            <a:round/>
            <a:headEnd type="none" w="sm" len="sm"/>
            <a:tailEnd type="none" w="sm" len="sm"/>
          </a:ln>
        </p:spPr>
      </p:cxnSp>
      <p:cxnSp>
        <p:nvCxnSpPr>
          <p:cNvPr id="850" name="Google Shape;850;p79"/>
          <p:cNvCxnSpPr/>
          <p:nvPr/>
        </p:nvCxnSpPr>
        <p:spPr>
          <a:xfrm rot="10800000">
            <a:off x="4620526" y="1322379"/>
            <a:ext cx="0" cy="3222900"/>
          </a:xfrm>
          <a:prstGeom prst="straightConnector1">
            <a:avLst/>
          </a:prstGeom>
          <a:noFill/>
          <a:ln w="9525" cap="flat" cmpd="sng">
            <a:solidFill>
              <a:schemeClr val="dk1"/>
            </a:solidFill>
            <a:prstDash val="dot"/>
            <a:round/>
            <a:headEnd type="none" w="sm" len="sm"/>
            <a:tailEnd type="none" w="sm" len="sm"/>
          </a:ln>
        </p:spPr>
      </p:cxnSp>
      <p:cxnSp>
        <p:nvCxnSpPr>
          <p:cNvPr id="851" name="Google Shape;851;p79"/>
          <p:cNvCxnSpPr/>
          <p:nvPr/>
        </p:nvCxnSpPr>
        <p:spPr>
          <a:xfrm rot="10800000">
            <a:off x="6053808" y="1322379"/>
            <a:ext cx="0" cy="3222900"/>
          </a:xfrm>
          <a:prstGeom prst="straightConnector1">
            <a:avLst/>
          </a:prstGeom>
          <a:noFill/>
          <a:ln w="9525" cap="flat" cmpd="sng">
            <a:solidFill>
              <a:schemeClr val="dk1"/>
            </a:solidFill>
            <a:prstDash val="dot"/>
            <a:round/>
            <a:headEnd type="none" w="sm" len="sm"/>
            <a:tailEnd type="none" w="sm" len="sm"/>
          </a:ln>
        </p:spPr>
      </p:cxnSp>
      <p:cxnSp>
        <p:nvCxnSpPr>
          <p:cNvPr id="852" name="Google Shape;852;p79"/>
          <p:cNvCxnSpPr/>
          <p:nvPr/>
        </p:nvCxnSpPr>
        <p:spPr>
          <a:xfrm rot="10800000">
            <a:off x="7487809" y="1321073"/>
            <a:ext cx="0" cy="3222900"/>
          </a:xfrm>
          <a:prstGeom prst="straightConnector1">
            <a:avLst/>
          </a:prstGeom>
          <a:noFill/>
          <a:ln w="9525" cap="flat" cmpd="sng">
            <a:solidFill>
              <a:schemeClr val="dk1"/>
            </a:solidFill>
            <a:prstDash val="dot"/>
            <a:round/>
            <a:headEnd type="none" w="sm" len="sm"/>
            <a:tailEnd type="none" w="sm" len="sm"/>
          </a:ln>
        </p:spPr>
      </p:cxnSp>
      <p:cxnSp>
        <p:nvCxnSpPr>
          <p:cNvPr id="853" name="Google Shape;853;p79"/>
          <p:cNvCxnSpPr/>
          <p:nvPr/>
        </p:nvCxnSpPr>
        <p:spPr>
          <a:xfrm rot="10800000">
            <a:off x="997162" y="4125842"/>
            <a:ext cx="7531800" cy="0"/>
          </a:xfrm>
          <a:prstGeom prst="straightConnector1">
            <a:avLst/>
          </a:prstGeom>
          <a:noFill/>
          <a:ln w="9525" cap="flat" cmpd="sng">
            <a:solidFill>
              <a:schemeClr val="dk1"/>
            </a:solidFill>
            <a:prstDash val="dot"/>
            <a:round/>
            <a:headEnd type="none" w="sm" len="sm"/>
            <a:tailEnd type="none" w="sm" len="sm"/>
          </a:ln>
        </p:spPr>
      </p:cxnSp>
      <p:cxnSp>
        <p:nvCxnSpPr>
          <p:cNvPr id="854" name="Google Shape;854;p79"/>
          <p:cNvCxnSpPr/>
          <p:nvPr/>
        </p:nvCxnSpPr>
        <p:spPr>
          <a:xfrm rot="10800000">
            <a:off x="997162" y="3532492"/>
            <a:ext cx="7531800" cy="0"/>
          </a:xfrm>
          <a:prstGeom prst="straightConnector1">
            <a:avLst/>
          </a:prstGeom>
          <a:noFill/>
          <a:ln w="9525" cap="flat" cmpd="sng">
            <a:solidFill>
              <a:schemeClr val="dk1"/>
            </a:solidFill>
            <a:prstDash val="dot"/>
            <a:round/>
            <a:headEnd type="none" w="sm" len="sm"/>
            <a:tailEnd type="none" w="sm" len="sm"/>
          </a:ln>
        </p:spPr>
      </p:cxnSp>
      <p:cxnSp>
        <p:nvCxnSpPr>
          <p:cNvPr id="855" name="Google Shape;855;p79"/>
          <p:cNvCxnSpPr/>
          <p:nvPr/>
        </p:nvCxnSpPr>
        <p:spPr>
          <a:xfrm rot="10800000">
            <a:off x="997162" y="2933172"/>
            <a:ext cx="7531800" cy="0"/>
          </a:xfrm>
          <a:prstGeom prst="straightConnector1">
            <a:avLst/>
          </a:prstGeom>
          <a:noFill/>
          <a:ln w="9525" cap="flat" cmpd="sng">
            <a:solidFill>
              <a:schemeClr val="dk1"/>
            </a:solidFill>
            <a:prstDash val="dot"/>
            <a:round/>
            <a:headEnd type="none" w="sm" len="sm"/>
            <a:tailEnd type="none" w="sm" len="sm"/>
          </a:ln>
        </p:spPr>
      </p:cxnSp>
      <p:cxnSp>
        <p:nvCxnSpPr>
          <p:cNvPr id="856" name="Google Shape;856;p79"/>
          <p:cNvCxnSpPr/>
          <p:nvPr/>
        </p:nvCxnSpPr>
        <p:spPr>
          <a:xfrm rot="10800000">
            <a:off x="997162" y="2335841"/>
            <a:ext cx="7531800" cy="0"/>
          </a:xfrm>
          <a:prstGeom prst="straightConnector1">
            <a:avLst/>
          </a:prstGeom>
          <a:noFill/>
          <a:ln w="9525" cap="flat" cmpd="sng">
            <a:solidFill>
              <a:schemeClr val="dk1"/>
            </a:solidFill>
            <a:prstDash val="dot"/>
            <a:round/>
            <a:headEnd type="none" w="sm" len="sm"/>
            <a:tailEnd type="none" w="sm" len="sm"/>
          </a:ln>
        </p:spPr>
      </p:cxnSp>
      <p:cxnSp>
        <p:nvCxnSpPr>
          <p:cNvPr id="857" name="Google Shape;857;p79"/>
          <p:cNvCxnSpPr/>
          <p:nvPr/>
        </p:nvCxnSpPr>
        <p:spPr>
          <a:xfrm rot="10800000">
            <a:off x="997162" y="1737130"/>
            <a:ext cx="7531800" cy="0"/>
          </a:xfrm>
          <a:prstGeom prst="straightConnector1">
            <a:avLst/>
          </a:prstGeom>
          <a:noFill/>
          <a:ln w="9525" cap="flat" cmpd="sng">
            <a:solidFill>
              <a:schemeClr val="dk1"/>
            </a:solidFill>
            <a:prstDash val="dot"/>
            <a:round/>
            <a:headEnd type="none" w="sm" len="sm"/>
            <a:tailEnd type="none" w="sm" len="sm"/>
          </a:ln>
        </p:spPr>
      </p:cxnSp>
      <p:cxnSp>
        <p:nvCxnSpPr>
          <p:cNvPr id="858" name="Google Shape;858;p79"/>
          <p:cNvCxnSpPr/>
          <p:nvPr/>
        </p:nvCxnSpPr>
        <p:spPr>
          <a:xfrm rot="10800000">
            <a:off x="997686" y="4545103"/>
            <a:ext cx="7531800" cy="0"/>
          </a:xfrm>
          <a:prstGeom prst="straightConnector1">
            <a:avLst/>
          </a:prstGeom>
          <a:noFill/>
          <a:ln w="9525" cap="flat" cmpd="sng">
            <a:solidFill>
              <a:schemeClr val="dk1"/>
            </a:solidFill>
            <a:prstDash val="solid"/>
            <a:round/>
            <a:headEnd type="none" w="sm" len="sm"/>
            <a:tailEnd type="none" w="sm" len="sm"/>
          </a:ln>
        </p:spPr>
      </p:cxnSp>
      <p:cxnSp>
        <p:nvCxnSpPr>
          <p:cNvPr id="859" name="Google Shape;859;p79"/>
          <p:cNvCxnSpPr/>
          <p:nvPr/>
        </p:nvCxnSpPr>
        <p:spPr>
          <a:xfrm rot="10800000">
            <a:off x="997311" y="1316605"/>
            <a:ext cx="0" cy="3234000"/>
          </a:xfrm>
          <a:prstGeom prst="straightConnector1">
            <a:avLst/>
          </a:prstGeom>
          <a:noFill/>
          <a:ln w="9525" cap="flat" cmpd="sng">
            <a:solidFill>
              <a:schemeClr val="dk1"/>
            </a:solidFill>
            <a:prstDash val="solid"/>
            <a:round/>
            <a:headEnd type="none" w="sm" len="sm"/>
            <a:tailEnd type="none" w="sm" len="sm"/>
          </a:ln>
        </p:spPr>
      </p:cxnSp>
      <p:sp>
        <p:nvSpPr>
          <p:cNvPr id="860" name="Google Shape;860;p79"/>
          <p:cNvSpPr txBox="1">
            <a:spLocks noGrp="1"/>
          </p:cNvSpPr>
          <p:nvPr>
            <p:ph type="subTitle" idx="2"/>
          </p:nvPr>
        </p:nvSpPr>
        <p:spPr>
          <a:xfrm>
            <a:off x="1730075" y="4545279"/>
            <a:ext cx="1037400" cy="3753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1" name="Google Shape;861;p79"/>
          <p:cNvSpPr txBox="1">
            <a:spLocks noGrp="1"/>
          </p:cNvSpPr>
          <p:nvPr>
            <p:ph type="subTitle" idx="3"/>
          </p:nvPr>
        </p:nvSpPr>
        <p:spPr>
          <a:xfrm>
            <a:off x="3165294" y="4545279"/>
            <a:ext cx="1037400" cy="3753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2" name="Google Shape;862;p79"/>
          <p:cNvSpPr txBox="1">
            <a:spLocks noGrp="1"/>
          </p:cNvSpPr>
          <p:nvPr>
            <p:ph type="subTitle" idx="4"/>
          </p:nvPr>
        </p:nvSpPr>
        <p:spPr>
          <a:xfrm>
            <a:off x="4611461" y="4545279"/>
            <a:ext cx="1037400" cy="3753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3" name="Google Shape;863;p79"/>
          <p:cNvSpPr txBox="1">
            <a:spLocks noGrp="1"/>
          </p:cNvSpPr>
          <p:nvPr>
            <p:ph type="subTitle" idx="5"/>
          </p:nvPr>
        </p:nvSpPr>
        <p:spPr>
          <a:xfrm>
            <a:off x="7490421" y="4545279"/>
            <a:ext cx="1037400" cy="3753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4" name="Google Shape;864;p79"/>
          <p:cNvSpPr txBox="1">
            <a:spLocks noGrp="1"/>
          </p:cNvSpPr>
          <p:nvPr>
            <p:ph type="subTitle" idx="6"/>
          </p:nvPr>
        </p:nvSpPr>
        <p:spPr>
          <a:xfrm>
            <a:off x="6052173" y="4545279"/>
            <a:ext cx="1037400" cy="375300"/>
          </a:xfrm>
          <a:prstGeom prst="rect">
            <a:avLst/>
          </a:prstGeom>
        </p:spPr>
        <p:txBody>
          <a:bodyPr spcFirstLastPara="1" wrap="square" lIns="0" tIns="54000" rIns="0" bIns="0" anchor="t" anchorCtr="0">
            <a:normAutofit/>
          </a:bodyPr>
          <a:lstStyle>
            <a:lvl1pPr lvl="0">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5" name="Google Shape;865;p79"/>
          <p:cNvSpPr txBox="1">
            <a:spLocks noGrp="1"/>
          </p:cNvSpPr>
          <p:nvPr>
            <p:ph type="subTitle" idx="7"/>
          </p:nvPr>
        </p:nvSpPr>
        <p:spPr>
          <a:xfrm>
            <a:off x="286936" y="3435204"/>
            <a:ext cx="632700" cy="1914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6" name="Google Shape;866;p79"/>
          <p:cNvSpPr txBox="1">
            <a:spLocks noGrp="1"/>
          </p:cNvSpPr>
          <p:nvPr>
            <p:ph type="subTitle" idx="8"/>
          </p:nvPr>
        </p:nvSpPr>
        <p:spPr>
          <a:xfrm>
            <a:off x="286936" y="4047421"/>
            <a:ext cx="632700" cy="1914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7" name="Google Shape;867;p79"/>
          <p:cNvSpPr txBox="1">
            <a:spLocks noGrp="1"/>
          </p:cNvSpPr>
          <p:nvPr>
            <p:ph type="subTitle" idx="9"/>
          </p:nvPr>
        </p:nvSpPr>
        <p:spPr>
          <a:xfrm>
            <a:off x="286936" y="2240202"/>
            <a:ext cx="632700" cy="1914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8" name="Google Shape;868;p79"/>
          <p:cNvSpPr txBox="1">
            <a:spLocks noGrp="1"/>
          </p:cNvSpPr>
          <p:nvPr>
            <p:ph type="subTitle" idx="13"/>
          </p:nvPr>
        </p:nvSpPr>
        <p:spPr>
          <a:xfrm>
            <a:off x="286936" y="2859829"/>
            <a:ext cx="632700" cy="1914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
        <p:nvSpPr>
          <p:cNvPr id="869" name="Google Shape;869;p79"/>
          <p:cNvSpPr txBox="1">
            <a:spLocks noGrp="1"/>
          </p:cNvSpPr>
          <p:nvPr>
            <p:ph type="subTitle" idx="14"/>
          </p:nvPr>
        </p:nvSpPr>
        <p:spPr>
          <a:xfrm>
            <a:off x="286936" y="1641475"/>
            <a:ext cx="632700" cy="1914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800"/>
              <a:buFont typeface="Hanken Grotesk"/>
              <a:buNone/>
              <a:defRPr sz="800" b="1"/>
            </a:lvl1pPr>
            <a:lvl2pPr lvl="1">
              <a:spcBef>
                <a:spcPts val="0"/>
              </a:spcBef>
              <a:spcAft>
                <a:spcPts val="0"/>
              </a:spcAft>
              <a:buSzPts val="800"/>
              <a:buFont typeface="Hanken Grotesk"/>
              <a:buNone/>
              <a:defRPr sz="800" b="1"/>
            </a:lvl2pPr>
            <a:lvl3pPr lvl="2">
              <a:spcBef>
                <a:spcPts val="0"/>
              </a:spcBef>
              <a:spcAft>
                <a:spcPts val="0"/>
              </a:spcAft>
              <a:buSzPts val="800"/>
              <a:buFont typeface="Hanken Grotesk"/>
              <a:buNone/>
              <a:defRPr sz="800" b="1"/>
            </a:lvl3pPr>
            <a:lvl4pPr lvl="3">
              <a:spcBef>
                <a:spcPts val="0"/>
              </a:spcBef>
              <a:spcAft>
                <a:spcPts val="0"/>
              </a:spcAft>
              <a:buSzPts val="800"/>
              <a:buFont typeface="Hanken Grotesk"/>
              <a:buNone/>
              <a:defRPr sz="800" b="1"/>
            </a:lvl4pPr>
            <a:lvl5pPr lvl="4">
              <a:spcBef>
                <a:spcPts val="0"/>
              </a:spcBef>
              <a:spcAft>
                <a:spcPts val="0"/>
              </a:spcAft>
              <a:buSzPts val="800"/>
              <a:buFont typeface="Hanken Grotesk"/>
              <a:buNone/>
              <a:defRPr sz="800" b="1"/>
            </a:lvl5pPr>
            <a:lvl6pPr lvl="5">
              <a:spcBef>
                <a:spcPts val="0"/>
              </a:spcBef>
              <a:spcAft>
                <a:spcPts val="0"/>
              </a:spcAft>
              <a:buSzPts val="800"/>
              <a:buFont typeface="Hanken Grotesk"/>
              <a:buNone/>
              <a:defRPr sz="800" b="1"/>
            </a:lvl6pPr>
            <a:lvl7pPr lvl="6">
              <a:spcBef>
                <a:spcPts val="0"/>
              </a:spcBef>
              <a:spcAft>
                <a:spcPts val="0"/>
              </a:spcAft>
              <a:buSzPts val="800"/>
              <a:buFont typeface="Hanken Grotesk"/>
              <a:buNone/>
              <a:defRPr sz="800" b="1"/>
            </a:lvl7pPr>
            <a:lvl8pPr lvl="7">
              <a:spcBef>
                <a:spcPts val="0"/>
              </a:spcBef>
              <a:spcAft>
                <a:spcPts val="0"/>
              </a:spcAft>
              <a:buSzPts val="800"/>
              <a:buFont typeface="Hanken Grotesk"/>
              <a:buNone/>
              <a:defRPr sz="800" b="1"/>
            </a:lvl8pPr>
            <a:lvl9pPr lvl="8">
              <a:spcBef>
                <a:spcPts val="0"/>
              </a:spcBef>
              <a:spcAft>
                <a:spcPts val="0"/>
              </a:spcAft>
              <a:buSzPts val="800"/>
              <a:buFont typeface="Hanken Grotesk"/>
              <a:buNone/>
              <a:defRPr sz="800" b="1"/>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Graphics 2">
  <p:cSld name="CUSTOM_7_1_1_1_1_1_1_1_1_1_1_1_1_1_1_1_1_8">
    <p:bg>
      <p:bgPr>
        <a:solidFill>
          <a:schemeClr val="dk2"/>
        </a:solidFill>
        <a:effectLst/>
      </p:bgPr>
    </p:bg>
    <p:spTree>
      <p:nvGrpSpPr>
        <p:cNvPr id="1" name="Shape 870"/>
        <p:cNvGrpSpPr/>
        <p:nvPr/>
      </p:nvGrpSpPr>
      <p:grpSpPr>
        <a:xfrm>
          <a:off x="0" y="0"/>
          <a:ext cx="0" cy="0"/>
          <a:chOff x="0" y="0"/>
          <a:chExt cx="0" cy="0"/>
        </a:xfrm>
      </p:grpSpPr>
      <p:sp>
        <p:nvSpPr>
          <p:cNvPr id="871" name="Google Shape;871;p80"/>
          <p:cNvSpPr txBox="1">
            <a:spLocks noGrp="1"/>
          </p:cNvSpPr>
          <p:nvPr>
            <p:ph type="body" idx="1"/>
          </p:nvPr>
        </p:nvSpPr>
        <p:spPr>
          <a:xfrm>
            <a:off x="6832625" y="4360925"/>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2" name="Google Shape;872;p80"/>
          <p:cNvSpPr txBox="1">
            <a:spLocks noGrp="1"/>
          </p:cNvSpPr>
          <p:nvPr>
            <p:ph type="body" idx="2"/>
          </p:nvPr>
        </p:nvSpPr>
        <p:spPr>
          <a:xfrm>
            <a:off x="4619575" y="4360925"/>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3" name="Google Shape;873;p80"/>
          <p:cNvSpPr txBox="1">
            <a:spLocks noGrp="1"/>
          </p:cNvSpPr>
          <p:nvPr>
            <p:ph type="body" idx="3"/>
          </p:nvPr>
        </p:nvSpPr>
        <p:spPr>
          <a:xfrm>
            <a:off x="2406525" y="4360925"/>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4" name="Google Shape;874;p80"/>
          <p:cNvSpPr txBox="1">
            <a:spLocks noGrp="1"/>
          </p:cNvSpPr>
          <p:nvPr>
            <p:ph type="body" idx="4"/>
          </p:nvPr>
        </p:nvSpPr>
        <p:spPr>
          <a:xfrm>
            <a:off x="193475" y="4360925"/>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5" name="Google Shape;875;p80"/>
          <p:cNvSpPr txBox="1">
            <a:spLocks noGrp="1"/>
          </p:cNvSpPr>
          <p:nvPr>
            <p:ph type="body" idx="5"/>
          </p:nvPr>
        </p:nvSpPr>
        <p:spPr>
          <a:xfrm>
            <a:off x="6831375" y="2557613"/>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6" name="Google Shape;876;p80"/>
          <p:cNvSpPr txBox="1">
            <a:spLocks noGrp="1"/>
          </p:cNvSpPr>
          <p:nvPr>
            <p:ph type="body" idx="6"/>
          </p:nvPr>
        </p:nvSpPr>
        <p:spPr>
          <a:xfrm>
            <a:off x="4618325" y="2557613"/>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7" name="Google Shape;877;p80"/>
          <p:cNvSpPr txBox="1">
            <a:spLocks noGrp="1"/>
          </p:cNvSpPr>
          <p:nvPr>
            <p:ph type="body" idx="7"/>
          </p:nvPr>
        </p:nvSpPr>
        <p:spPr>
          <a:xfrm>
            <a:off x="2405275" y="2557613"/>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8" name="Google Shape;878;p80"/>
          <p:cNvSpPr txBox="1">
            <a:spLocks noGrp="1"/>
          </p:cNvSpPr>
          <p:nvPr>
            <p:ph type="body" idx="8"/>
          </p:nvPr>
        </p:nvSpPr>
        <p:spPr>
          <a:xfrm>
            <a:off x="192225" y="2557613"/>
            <a:ext cx="2120400" cy="496800"/>
          </a:xfrm>
          <a:prstGeom prst="rect">
            <a:avLst/>
          </a:prstGeom>
        </p:spPr>
        <p:txBody>
          <a:bodyPr spcFirstLastPara="1" wrap="square" lIns="180000" tIns="54000" rIns="180000"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79" name="Google Shape;879;p80"/>
          <p:cNvSpPr txBox="1">
            <a:spLocks noGrp="1"/>
          </p:cNvSpPr>
          <p:nvPr>
            <p:ph type="title"/>
          </p:nvPr>
        </p:nvSpPr>
        <p:spPr>
          <a:xfrm>
            <a:off x="594025" y="539600"/>
            <a:ext cx="7196700" cy="5760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4000"/>
            </a:lvl2pPr>
            <a:lvl3pPr lvl="2">
              <a:lnSpc>
                <a:spcPct val="115000"/>
              </a:lnSpc>
              <a:spcBef>
                <a:spcPts val="0"/>
              </a:spcBef>
              <a:spcAft>
                <a:spcPts val="0"/>
              </a:spcAft>
              <a:buSzPts val="2800"/>
              <a:buNone/>
              <a:defRPr sz="4000"/>
            </a:lvl3pPr>
            <a:lvl4pPr lvl="3">
              <a:lnSpc>
                <a:spcPct val="115000"/>
              </a:lnSpc>
              <a:spcBef>
                <a:spcPts val="0"/>
              </a:spcBef>
              <a:spcAft>
                <a:spcPts val="0"/>
              </a:spcAft>
              <a:buSzPts val="2800"/>
              <a:buNone/>
              <a:defRPr sz="4000"/>
            </a:lvl4pPr>
            <a:lvl5pPr lvl="4">
              <a:lnSpc>
                <a:spcPct val="115000"/>
              </a:lnSpc>
              <a:spcBef>
                <a:spcPts val="0"/>
              </a:spcBef>
              <a:spcAft>
                <a:spcPts val="0"/>
              </a:spcAft>
              <a:buSzPts val="2800"/>
              <a:buNone/>
              <a:defRPr sz="4000"/>
            </a:lvl5pPr>
            <a:lvl6pPr lvl="5">
              <a:lnSpc>
                <a:spcPct val="115000"/>
              </a:lnSpc>
              <a:spcBef>
                <a:spcPts val="0"/>
              </a:spcBef>
              <a:spcAft>
                <a:spcPts val="0"/>
              </a:spcAft>
              <a:buSzPts val="2800"/>
              <a:buNone/>
              <a:defRPr sz="4000"/>
            </a:lvl6pPr>
            <a:lvl7pPr lvl="6">
              <a:lnSpc>
                <a:spcPct val="115000"/>
              </a:lnSpc>
              <a:spcBef>
                <a:spcPts val="0"/>
              </a:spcBef>
              <a:spcAft>
                <a:spcPts val="0"/>
              </a:spcAft>
              <a:buSzPts val="2800"/>
              <a:buNone/>
              <a:defRPr sz="4000"/>
            </a:lvl7pPr>
            <a:lvl8pPr lvl="7">
              <a:lnSpc>
                <a:spcPct val="115000"/>
              </a:lnSpc>
              <a:spcBef>
                <a:spcPts val="0"/>
              </a:spcBef>
              <a:spcAft>
                <a:spcPts val="0"/>
              </a:spcAft>
              <a:buSzPts val="2800"/>
              <a:buNone/>
              <a:defRPr sz="4000"/>
            </a:lvl8pPr>
            <a:lvl9pPr lvl="8">
              <a:lnSpc>
                <a:spcPct val="115000"/>
              </a:lnSpc>
              <a:spcBef>
                <a:spcPts val="0"/>
              </a:spcBef>
              <a:spcAft>
                <a:spcPts val="0"/>
              </a:spcAft>
              <a:buSzPts val="2800"/>
              <a:buNone/>
              <a:defRPr sz="4000"/>
            </a:lvl9pPr>
          </a:lstStyle>
          <a:p>
            <a:endParaRPr/>
          </a:p>
        </p:txBody>
      </p:sp>
      <p:sp>
        <p:nvSpPr>
          <p:cNvPr id="880" name="Google Shape;880;p80"/>
          <p:cNvSpPr txBox="1">
            <a:spLocks noGrp="1"/>
          </p:cNvSpPr>
          <p:nvPr>
            <p:ph type="subTitle" idx="9"/>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881" name="Google Shape;881;p80"/>
          <p:cNvSpPr txBox="1">
            <a:spLocks noGrp="1"/>
          </p:cNvSpPr>
          <p:nvPr>
            <p:ph type="title" idx="13"/>
          </p:nvPr>
        </p:nvSpPr>
        <p:spPr>
          <a:xfrm>
            <a:off x="6996850" y="136480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2" name="Google Shape;882;p80"/>
          <p:cNvSpPr txBox="1">
            <a:spLocks noGrp="1"/>
          </p:cNvSpPr>
          <p:nvPr>
            <p:ph type="title" idx="14"/>
          </p:nvPr>
        </p:nvSpPr>
        <p:spPr>
          <a:xfrm>
            <a:off x="4783238" y="136480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3" name="Google Shape;883;p80"/>
          <p:cNvSpPr txBox="1">
            <a:spLocks noGrp="1"/>
          </p:cNvSpPr>
          <p:nvPr>
            <p:ph type="title" idx="15"/>
          </p:nvPr>
        </p:nvSpPr>
        <p:spPr>
          <a:xfrm>
            <a:off x="2546913" y="136480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4" name="Google Shape;884;p80"/>
          <p:cNvSpPr txBox="1">
            <a:spLocks noGrp="1"/>
          </p:cNvSpPr>
          <p:nvPr>
            <p:ph type="title" idx="16"/>
          </p:nvPr>
        </p:nvSpPr>
        <p:spPr>
          <a:xfrm>
            <a:off x="355638" y="1365769"/>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5" name="Google Shape;885;p80"/>
          <p:cNvSpPr txBox="1">
            <a:spLocks noGrp="1"/>
          </p:cNvSpPr>
          <p:nvPr>
            <p:ph type="title" idx="17"/>
          </p:nvPr>
        </p:nvSpPr>
        <p:spPr>
          <a:xfrm>
            <a:off x="7002200" y="316335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6" name="Google Shape;886;p80"/>
          <p:cNvSpPr txBox="1">
            <a:spLocks noGrp="1"/>
          </p:cNvSpPr>
          <p:nvPr>
            <p:ph type="title" idx="18"/>
          </p:nvPr>
        </p:nvSpPr>
        <p:spPr>
          <a:xfrm>
            <a:off x="4788588" y="316335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7" name="Google Shape;887;p80"/>
          <p:cNvSpPr txBox="1">
            <a:spLocks noGrp="1"/>
          </p:cNvSpPr>
          <p:nvPr>
            <p:ph type="title" idx="19"/>
          </p:nvPr>
        </p:nvSpPr>
        <p:spPr>
          <a:xfrm>
            <a:off x="2552263" y="3163356"/>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
        <p:nvSpPr>
          <p:cNvPr id="888" name="Google Shape;888;p80"/>
          <p:cNvSpPr txBox="1">
            <a:spLocks noGrp="1"/>
          </p:cNvSpPr>
          <p:nvPr>
            <p:ph type="title" idx="20"/>
          </p:nvPr>
        </p:nvSpPr>
        <p:spPr>
          <a:xfrm>
            <a:off x="360988" y="3164319"/>
            <a:ext cx="1839600" cy="770400"/>
          </a:xfrm>
          <a:prstGeom prst="rect">
            <a:avLst/>
          </a:prstGeom>
        </p:spPr>
        <p:txBody>
          <a:bodyPr spcFirstLastPara="1" wrap="square" lIns="0" tIns="0" rIns="0" bIns="0" anchor="t" anchorCtr="0">
            <a:normAutofit/>
          </a:bodyPr>
          <a:lstStyle>
            <a:lvl1pPr lvl="0">
              <a:spcBef>
                <a:spcPts val="0"/>
              </a:spcBef>
              <a:spcAft>
                <a:spcPts val="0"/>
              </a:spcAft>
              <a:buSzPts val="5000"/>
              <a:buFont typeface="Hanken Grotesk Light"/>
              <a:buNone/>
              <a:defRPr sz="5000">
                <a:latin typeface="Hanken Grotesk Light"/>
                <a:ea typeface="Hanken Grotesk Light"/>
                <a:cs typeface="Hanken Grotesk Light"/>
                <a:sym typeface="Hanken Grotesk Light"/>
              </a:defRPr>
            </a:lvl1pPr>
            <a:lvl2pPr lvl="1">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2pPr>
            <a:lvl3pPr lvl="2">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3pPr>
            <a:lvl4pPr lvl="3">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4pPr>
            <a:lvl5pPr lvl="4">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5pPr>
            <a:lvl6pPr lvl="5">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6pPr>
            <a:lvl7pPr lvl="6">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7pPr>
            <a:lvl8pPr lvl="7">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8pPr>
            <a:lvl9pPr lvl="8">
              <a:spcBef>
                <a:spcPts val="0"/>
              </a:spcBef>
              <a:spcAft>
                <a:spcPts val="0"/>
              </a:spcAft>
              <a:buSzPts val="12000"/>
              <a:buFont typeface="Hanken Grotesk Light"/>
              <a:buNone/>
              <a:defRPr sz="12000">
                <a:latin typeface="Hanken Grotesk Light"/>
                <a:ea typeface="Hanken Grotesk Light"/>
                <a:cs typeface="Hanken Grotesk Light"/>
                <a:sym typeface="Hanken Grotesk Light"/>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Graphics 3">
  <p:cSld name="CUSTOM_7_1_1_1_1_1_1_1_1_1_1_1_1_1_1_1_1_7_1">
    <p:spTree>
      <p:nvGrpSpPr>
        <p:cNvPr id="1" name="Shape 889"/>
        <p:cNvGrpSpPr/>
        <p:nvPr/>
      </p:nvGrpSpPr>
      <p:grpSpPr>
        <a:xfrm>
          <a:off x="0" y="0"/>
          <a:ext cx="0" cy="0"/>
          <a:chOff x="0" y="0"/>
          <a:chExt cx="0" cy="0"/>
        </a:xfrm>
      </p:grpSpPr>
      <p:sp>
        <p:nvSpPr>
          <p:cNvPr id="890" name="Google Shape;890;p81"/>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891" name="Google Shape;891;p81"/>
          <p:cNvSpPr txBox="1">
            <a:spLocks noGrp="1"/>
          </p:cNvSpPr>
          <p:nvPr>
            <p:ph type="title"/>
          </p:nvPr>
        </p:nvSpPr>
        <p:spPr>
          <a:xfrm>
            <a:off x="594025" y="539600"/>
            <a:ext cx="7196700" cy="5760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4000"/>
            </a:lvl2pPr>
            <a:lvl3pPr lvl="2">
              <a:lnSpc>
                <a:spcPct val="115000"/>
              </a:lnSpc>
              <a:spcBef>
                <a:spcPts val="0"/>
              </a:spcBef>
              <a:spcAft>
                <a:spcPts val="0"/>
              </a:spcAft>
              <a:buSzPts val="2800"/>
              <a:buNone/>
              <a:defRPr sz="4000"/>
            </a:lvl3pPr>
            <a:lvl4pPr lvl="3">
              <a:lnSpc>
                <a:spcPct val="115000"/>
              </a:lnSpc>
              <a:spcBef>
                <a:spcPts val="0"/>
              </a:spcBef>
              <a:spcAft>
                <a:spcPts val="0"/>
              </a:spcAft>
              <a:buSzPts val="2800"/>
              <a:buNone/>
              <a:defRPr sz="4000"/>
            </a:lvl4pPr>
            <a:lvl5pPr lvl="4">
              <a:lnSpc>
                <a:spcPct val="115000"/>
              </a:lnSpc>
              <a:spcBef>
                <a:spcPts val="0"/>
              </a:spcBef>
              <a:spcAft>
                <a:spcPts val="0"/>
              </a:spcAft>
              <a:buSzPts val="2800"/>
              <a:buNone/>
              <a:defRPr sz="4000"/>
            </a:lvl5pPr>
            <a:lvl6pPr lvl="5">
              <a:lnSpc>
                <a:spcPct val="115000"/>
              </a:lnSpc>
              <a:spcBef>
                <a:spcPts val="0"/>
              </a:spcBef>
              <a:spcAft>
                <a:spcPts val="0"/>
              </a:spcAft>
              <a:buSzPts val="2800"/>
              <a:buNone/>
              <a:defRPr sz="4000"/>
            </a:lvl6pPr>
            <a:lvl7pPr lvl="6">
              <a:lnSpc>
                <a:spcPct val="115000"/>
              </a:lnSpc>
              <a:spcBef>
                <a:spcPts val="0"/>
              </a:spcBef>
              <a:spcAft>
                <a:spcPts val="0"/>
              </a:spcAft>
              <a:buSzPts val="2800"/>
              <a:buNone/>
              <a:defRPr sz="4000"/>
            </a:lvl7pPr>
            <a:lvl8pPr lvl="7">
              <a:lnSpc>
                <a:spcPct val="115000"/>
              </a:lnSpc>
              <a:spcBef>
                <a:spcPts val="0"/>
              </a:spcBef>
              <a:spcAft>
                <a:spcPts val="0"/>
              </a:spcAft>
              <a:buSzPts val="2800"/>
              <a:buNone/>
              <a:defRPr sz="4000"/>
            </a:lvl8pPr>
            <a:lvl9pPr lvl="8">
              <a:lnSpc>
                <a:spcPct val="115000"/>
              </a:lnSpc>
              <a:spcBef>
                <a:spcPts val="0"/>
              </a:spcBef>
              <a:spcAft>
                <a:spcPts val="0"/>
              </a:spcAft>
              <a:buSzPts val="2800"/>
              <a:buNone/>
              <a:defRPr sz="4000"/>
            </a:lvl9pPr>
          </a:lstStyle>
          <a:p>
            <a:endParaRPr/>
          </a:p>
        </p:txBody>
      </p:sp>
      <p:sp>
        <p:nvSpPr>
          <p:cNvPr id="892" name="Google Shape;892;p81"/>
          <p:cNvSpPr txBox="1">
            <a:spLocks noGrp="1"/>
          </p:cNvSpPr>
          <p:nvPr>
            <p:ph type="subTitle" idx="2"/>
          </p:nvPr>
        </p:nvSpPr>
        <p:spPr>
          <a:xfrm>
            <a:off x="193100" y="3780025"/>
            <a:ext cx="1633200" cy="6156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4000"/>
              <a:buFont typeface="Hanken Grotesk Light"/>
              <a:buNone/>
              <a:defRPr sz="40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3" name="Google Shape;893;p81"/>
          <p:cNvSpPr txBox="1">
            <a:spLocks noGrp="1"/>
          </p:cNvSpPr>
          <p:nvPr>
            <p:ph type="subTitle" idx="3"/>
          </p:nvPr>
        </p:nvSpPr>
        <p:spPr>
          <a:xfrm>
            <a:off x="1852425" y="4067625"/>
            <a:ext cx="2529000" cy="237600"/>
          </a:xfrm>
          <a:prstGeom prst="rect">
            <a:avLst/>
          </a:prstGeom>
        </p:spPr>
        <p:txBody>
          <a:bodyPr spcFirstLastPara="1" wrap="square" lIns="54000" tIns="54000" rIns="0" bIns="0" anchor="t" anchorCtr="0">
            <a:normAutofit/>
          </a:bodyPr>
          <a:lstStyle>
            <a:lvl1pPr lvl="0">
              <a:spcBef>
                <a:spcPts val="0"/>
              </a:spcBef>
              <a:spcAft>
                <a:spcPts val="0"/>
              </a:spcAft>
              <a:buClr>
                <a:schemeClr val="dk1"/>
              </a:buClr>
              <a:buSzPts val="1200"/>
              <a:buFont typeface="Hanken Grotesk"/>
              <a:buNone/>
              <a:defRPr sz="1200"/>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894" name="Google Shape;894;p81"/>
          <p:cNvSpPr txBox="1">
            <a:spLocks noGrp="1"/>
          </p:cNvSpPr>
          <p:nvPr>
            <p:ph type="subTitle" idx="4"/>
          </p:nvPr>
        </p:nvSpPr>
        <p:spPr>
          <a:xfrm>
            <a:off x="193100" y="2519863"/>
            <a:ext cx="1633200" cy="6156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4000"/>
              <a:buFont typeface="Hanken Grotesk Light"/>
              <a:buNone/>
              <a:defRPr sz="40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5" name="Google Shape;895;p81"/>
          <p:cNvSpPr txBox="1">
            <a:spLocks noGrp="1"/>
          </p:cNvSpPr>
          <p:nvPr>
            <p:ph type="subTitle" idx="5"/>
          </p:nvPr>
        </p:nvSpPr>
        <p:spPr>
          <a:xfrm>
            <a:off x="1852425" y="2807463"/>
            <a:ext cx="2529000" cy="237600"/>
          </a:xfrm>
          <a:prstGeom prst="rect">
            <a:avLst/>
          </a:prstGeom>
        </p:spPr>
        <p:txBody>
          <a:bodyPr spcFirstLastPara="1" wrap="square" lIns="54000" tIns="54000" rIns="0" bIns="0" anchor="t" anchorCtr="0">
            <a:normAutofit/>
          </a:bodyPr>
          <a:lstStyle>
            <a:lvl1pPr lvl="0">
              <a:spcBef>
                <a:spcPts val="0"/>
              </a:spcBef>
              <a:spcAft>
                <a:spcPts val="0"/>
              </a:spcAft>
              <a:buClr>
                <a:schemeClr val="dk1"/>
              </a:buClr>
              <a:buSzPts val="1200"/>
              <a:buFont typeface="Hanken Grotesk"/>
              <a:buNone/>
              <a:defRPr sz="1200"/>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896" name="Google Shape;896;p81"/>
          <p:cNvSpPr txBox="1">
            <a:spLocks noGrp="1"/>
          </p:cNvSpPr>
          <p:nvPr>
            <p:ph type="subTitle" idx="6"/>
          </p:nvPr>
        </p:nvSpPr>
        <p:spPr>
          <a:xfrm>
            <a:off x="219077" y="1259725"/>
            <a:ext cx="1633200" cy="615600"/>
          </a:xfrm>
          <a:prstGeom prst="rect">
            <a:avLst/>
          </a:prstGeom>
        </p:spPr>
        <p:txBody>
          <a:bodyPr spcFirstLastPara="1" wrap="square" lIns="0" tIns="0" rIns="0" bIns="0" anchor="t" anchorCtr="0">
            <a:normAutofit/>
          </a:bodyPr>
          <a:lstStyle>
            <a:lvl1pPr lvl="0">
              <a:spcBef>
                <a:spcPts val="0"/>
              </a:spcBef>
              <a:spcAft>
                <a:spcPts val="0"/>
              </a:spcAft>
              <a:buClr>
                <a:schemeClr val="dk1"/>
              </a:buClr>
              <a:buSzPts val="4000"/>
              <a:buFont typeface="Hanken Grotesk Light"/>
              <a:buNone/>
              <a:defRPr sz="40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7" name="Google Shape;897;p81"/>
          <p:cNvSpPr txBox="1">
            <a:spLocks noGrp="1"/>
          </p:cNvSpPr>
          <p:nvPr>
            <p:ph type="subTitle" idx="7"/>
          </p:nvPr>
        </p:nvSpPr>
        <p:spPr>
          <a:xfrm>
            <a:off x="1852425" y="1547325"/>
            <a:ext cx="2529000" cy="237600"/>
          </a:xfrm>
          <a:prstGeom prst="rect">
            <a:avLst/>
          </a:prstGeom>
        </p:spPr>
        <p:txBody>
          <a:bodyPr spcFirstLastPara="1" wrap="square" lIns="54000" tIns="54000" rIns="0" bIns="0" anchor="t" anchorCtr="0">
            <a:normAutofit/>
          </a:bodyPr>
          <a:lstStyle>
            <a:lvl1pPr lvl="0">
              <a:spcBef>
                <a:spcPts val="0"/>
              </a:spcBef>
              <a:spcAft>
                <a:spcPts val="0"/>
              </a:spcAft>
              <a:buClr>
                <a:schemeClr val="dk1"/>
              </a:buClr>
              <a:buSzPts val="1200"/>
              <a:buFont typeface="Hanken Grotesk"/>
              <a:buNone/>
              <a:defRPr sz="1200"/>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898" name="Google Shape;898;p81"/>
          <p:cNvSpPr txBox="1">
            <a:spLocks noGrp="1"/>
          </p:cNvSpPr>
          <p:nvPr>
            <p:ph type="body" idx="8"/>
          </p:nvPr>
        </p:nvSpPr>
        <p:spPr>
          <a:xfrm>
            <a:off x="189973" y="4665450"/>
            <a:ext cx="4345200" cy="374400"/>
          </a:xfrm>
          <a:prstGeom prst="rect">
            <a:avLst/>
          </a:prstGeom>
        </p:spPr>
        <p:txBody>
          <a:bodyPr spcFirstLastPara="1" wrap="square" lIns="0" tIns="54000" rIns="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899" name="Google Shape;899;p81"/>
          <p:cNvSpPr txBox="1">
            <a:spLocks noGrp="1"/>
          </p:cNvSpPr>
          <p:nvPr>
            <p:ph type="body" idx="9"/>
          </p:nvPr>
        </p:nvSpPr>
        <p:spPr>
          <a:xfrm>
            <a:off x="189973" y="3405288"/>
            <a:ext cx="4345200" cy="374400"/>
          </a:xfrm>
          <a:prstGeom prst="rect">
            <a:avLst/>
          </a:prstGeom>
        </p:spPr>
        <p:txBody>
          <a:bodyPr spcFirstLastPara="1" wrap="square" lIns="0" tIns="54000" rIns="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00" name="Google Shape;900;p81"/>
          <p:cNvSpPr txBox="1">
            <a:spLocks noGrp="1"/>
          </p:cNvSpPr>
          <p:nvPr>
            <p:ph type="body" idx="13"/>
          </p:nvPr>
        </p:nvSpPr>
        <p:spPr>
          <a:xfrm>
            <a:off x="199273" y="2145150"/>
            <a:ext cx="4345200" cy="374400"/>
          </a:xfrm>
          <a:prstGeom prst="rect">
            <a:avLst/>
          </a:prstGeom>
        </p:spPr>
        <p:txBody>
          <a:bodyPr spcFirstLastPara="1" wrap="square" lIns="0" tIns="54000" rIns="0" bIns="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Graphics 4">
  <p:cSld name="CUSTOM_7_1_1_1_1_1_1_1_1_1_1_1_1_1_1_1_1_7_2">
    <p:spTree>
      <p:nvGrpSpPr>
        <p:cNvPr id="1" name="Shape 901"/>
        <p:cNvGrpSpPr/>
        <p:nvPr/>
      </p:nvGrpSpPr>
      <p:grpSpPr>
        <a:xfrm>
          <a:off x="0" y="0"/>
          <a:ext cx="0" cy="0"/>
          <a:chOff x="0" y="0"/>
          <a:chExt cx="0" cy="0"/>
        </a:xfrm>
      </p:grpSpPr>
      <p:sp>
        <p:nvSpPr>
          <p:cNvPr id="902" name="Google Shape;902;p82"/>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903" name="Google Shape;903;p82"/>
          <p:cNvSpPr txBox="1">
            <a:spLocks noGrp="1"/>
          </p:cNvSpPr>
          <p:nvPr>
            <p:ph type="title"/>
          </p:nvPr>
        </p:nvSpPr>
        <p:spPr>
          <a:xfrm>
            <a:off x="594025" y="539600"/>
            <a:ext cx="7196700" cy="576000"/>
          </a:xfrm>
          <a:prstGeom prst="rect">
            <a:avLst/>
          </a:prstGeom>
        </p:spPr>
        <p:txBody>
          <a:bodyPr spcFirstLastPara="1" wrap="square" lIns="0" tIns="0" rIns="0" bIns="0" anchor="t" anchorCtr="0">
            <a:noAutofit/>
          </a:bodyPr>
          <a:lstStyle>
            <a:lvl1pPr lvl="0">
              <a:lnSpc>
                <a:spcPct val="90000"/>
              </a:lnSpc>
              <a:spcBef>
                <a:spcPts val="0"/>
              </a:spcBef>
              <a:spcAft>
                <a:spcPts val="0"/>
              </a:spcAft>
              <a:buSzPts val="2800"/>
              <a:buNone/>
              <a:defRPr sz="4000"/>
            </a:lvl1pPr>
            <a:lvl2pPr lvl="1">
              <a:lnSpc>
                <a:spcPct val="115000"/>
              </a:lnSpc>
              <a:spcBef>
                <a:spcPts val="0"/>
              </a:spcBef>
              <a:spcAft>
                <a:spcPts val="0"/>
              </a:spcAft>
              <a:buSzPts val="2800"/>
              <a:buNone/>
              <a:defRPr sz="4000"/>
            </a:lvl2pPr>
            <a:lvl3pPr lvl="2">
              <a:lnSpc>
                <a:spcPct val="115000"/>
              </a:lnSpc>
              <a:spcBef>
                <a:spcPts val="0"/>
              </a:spcBef>
              <a:spcAft>
                <a:spcPts val="0"/>
              </a:spcAft>
              <a:buSzPts val="2800"/>
              <a:buNone/>
              <a:defRPr sz="4000"/>
            </a:lvl3pPr>
            <a:lvl4pPr lvl="3">
              <a:lnSpc>
                <a:spcPct val="115000"/>
              </a:lnSpc>
              <a:spcBef>
                <a:spcPts val="0"/>
              </a:spcBef>
              <a:spcAft>
                <a:spcPts val="0"/>
              </a:spcAft>
              <a:buSzPts val="2800"/>
              <a:buNone/>
              <a:defRPr sz="4000"/>
            </a:lvl4pPr>
            <a:lvl5pPr lvl="4">
              <a:lnSpc>
                <a:spcPct val="115000"/>
              </a:lnSpc>
              <a:spcBef>
                <a:spcPts val="0"/>
              </a:spcBef>
              <a:spcAft>
                <a:spcPts val="0"/>
              </a:spcAft>
              <a:buSzPts val="2800"/>
              <a:buNone/>
              <a:defRPr sz="4000"/>
            </a:lvl5pPr>
            <a:lvl6pPr lvl="5">
              <a:lnSpc>
                <a:spcPct val="115000"/>
              </a:lnSpc>
              <a:spcBef>
                <a:spcPts val="0"/>
              </a:spcBef>
              <a:spcAft>
                <a:spcPts val="0"/>
              </a:spcAft>
              <a:buSzPts val="2800"/>
              <a:buNone/>
              <a:defRPr sz="4000"/>
            </a:lvl6pPr>
            <a:lvl7pPr lvl="6">
              <a:lnSpc>
                <a:spcPct val="115000"/>
              </a:lnSpc>
              <a:spcBef>
                <a:spcPts val="0"/>
              </a:spcBef>
              <a:spcAft>
                <a:spcPts val="0"/>
              </a:spcAft>
              <a:buSzPts val="2800"/>
              <a:buNone/>
              <a:defRPr sz="4000"/>
            </a:lvl7pPr>
            <a:lvl8pPr lvl="7">
              <a:lnSpc>
                <a:spcPct val="115000"/>
              </a:lnSpc>
              <a:spcBef>
                <a:spcPts val="0"/>
              </a:spcBef>
              <a:spcAft>
                <a:spcPts val="0"/>
              </a:spcAft>
              <a:buSzPts val="2800"/>
              <a:buNone/>
              <a:defRPr sz="4000"/>
            </a:lvl8pPr>
            <a:lvl9pPr lvl="8">
              <a:lnSpc>
                <a:spcPct val="115000"/>
              </a:lnSpc>
              <a:spcBef>
                <a:spcPts val="0"/>
              </a:spcBef>
              <a:spcAft>
                <a:spcPts val="0"/>
              </a:spcAft>
              <a:buSzPts val="2800"/>
              <a:buNone/>
              <a:defRPr sz="4000"/>
            </a:lvl9pPr>
          </a:lstStyle>
          <a:p>
            <a:endParaRPr/>
          </a:p>
        </p:txBody>
      </p:sp>
      <p:sp>
        <p:nvSpPr>
          <p:cNvPr id="904" name="Google Shape;904;p82"/>
          <p:cNvSpPr txBox="1">
            <a:spLocks noGrp="1"/>
          </p:cNvSpPr>
          <p:nvPr>
            <p:ph type="subTitle" idx="2"/>
          </p:nvPr>
        </p:nvSpPr>
        <p:spPr>
          <a:xfrm>
            <a:off x="189375" y="4264275"/>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05" name="Google Shape;905;p82"/>
          <p:cNvSpPr txBox="1">
            <a:spLocks noGrp="1"/>
          </p:cNvSpPr>
          <p:nvPr>
            <p:ph type="subTitle" idx="3"/>
          </p:nvPr>
        </p:nvSpPr>
        <p:spPr>
          <a:xfrm>
            <a:off x="190425" y="3693375"/>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06" name="Google Shape;906;p82"/>
          <p:cNvSpPr txBox="1">
            <a:spLocks noGrp="1"/>
          </p:cNvSpPr>
          <p:nvPr>
            <p:ph type="subTitle" idx="4"/>
          </p:nvPr>
        </p:nvSpPr>
        <p:spPr>
          <a:xfrm>
            <a:off x="190425" y="3118013"/>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07" name="Google Shape;907;p82"/>
          <p:cNvSpPr txBox="1">
            <a:spLocks noGrp="1"/>
          </p:cNvSpPr>
          <p:nvPr>
            <p:ph type="subTitle" idx="5"/>
          </p:nvPr>
        </p:nvSpPr>
        <p:spPr>
          <a:xfrm>
            <a:off x="191475" y="2547113"/>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08" name="Google Shape;908;p82"/>
          <p:cNvSpPr txBox="1">
            <a:spLocks noGrp="1"/>
          </p:cNvSpPr>
          <p:nvPr>
            <p:ph type="subTitle" idx="6"/>
          </p:nvPr>
        </p:nvSpPr>
        <p:spPr>
          <a:xfrm>
            <a:off x="190950" y="1971763"/>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09" name="Google Shape;909;p82"/>
          <p:cNvSpPr txBox="1">
            <a:spLocks noGrp="1"/>
          </p:cNvSpPr>
          <p:nvPr>
            <p:ph type="subTitle" idx="7"/>
          </p:nvPr>
        </p:nvSpPr>
        <p:spPr>
          <a:xfrm>
            <a:off x="192000" y="1400863"/>
            <a:ext cx="1529400" cy="572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3000"/>
              <a:buFont typeface="Hanken Grotesk Light"/>
              <a:buNone/>
              <a:defRPr sz="3000">
                <a:latin typeface="Hanken Grotesk Light"/>
                <a:ea typeface="Hanken Grotesk Light"/>
                <a:cs typeface="Hanken Grotesk Light"/>
                <a:sym typeface="Hanken Grotesk Light"/>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910" name="Google Shape;910;p82"/>
          <p:cNvSpPr txBox="1">
            <a:spLocks noGrp="1"/>
          </p:cNvSpPr>
          <p:nvPr>
            <p:ph type="subTitle" idx="8"/>
          </p:nvPr>
        </p:nvSpPr>
        <p:spPr>
          <a:xfrm>
            <a:off x="1967073" y="2550100"/>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1" name="Google Shape;911;p82"/>
          <p:cNvSpPr txBox="1">
            <a:spLocks noGrp="1"/>
          </p:cNvSpPr>
          <p:nvPr>
            <p:ph type="subTitle" idx="9"/>
          </p:nvPr>
        </p:nvSpPr>
        <p:spPr>
          <a:xfrm>
            <a:off x="1967073" y="1400875"/>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2" name="Google Shape;912;p82"/>
          <p:cNvSpPr txBox="1">
            <a:spLocks noGrp="1"/>
          </p:cNvSpPr>
          <p:nvPr>
            <p:ph type="subTitle" idx="13"/>
          </p:nvPr>
        </p:nvSpPr>
        <p:spPr>
          <a:xfrm>
            <a:off x="1967073" y="1971775"/>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3" name="Google Shape;913;p82"/>
          <p:cNvSpPr txBox="1">
            <a:spLocks noGrp="1"/>
          </p:cNvSpPr>
          <p:nvPr>
            <p:ph type="subTitle" idx="14"/>
          </p:nvPr>
        </p:nvSpPr>
        <p:spPr>
          <a:xfrm>
            <a:off x="1967073" y="3121000"/>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4" name="Google Shape;914;p82"/>
          <p:cNvSpPr txBox="1">
            <a:spLocks noGrp="1"/>
          </p:cNvSpPr>
          <p:nvPr>
            <p:ph type="subTitle" idx="15"/>
          </p:nvPr>
        </p:nvSpPr>
        <p:spPr>
          <a:xfrm>
            <a:off x="1967073" y="4262800"/>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5" name="Google Shape;915;p82"/>
          <p:cNvSpPr txBox="1">
            <a:spLocks noGrp="1"/>
          </p:cNvSpPr>
          <p:nvPr>
            <p:ph type="subTitle" idx="16"/>
          </p:nvPr>
        </p:nvSpPr>
        <p:spPr>
          <a:xfrm>
            <a:off x="1967073" y="3691900"/>
            <a:ext cx="1216800" cy="374400"/>
          </a:xfrm>
          <a:prstGeom prst="rect">
            <a:avLst/>
          </a:prstGeom>
        </p:spPr>
        <p:txBody>
          <a:bodyPr spcFirstLastPara="1" wrap="square" lIns="0" tIns="90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16" name="Google Shape;916;p82"/>
          <p:cNvSpPr txBox="1">
            <a:spLocks noGrp="1"/>
          </p:cNvSpPr>
          <p:nvPr>
            <p:ph type="body" idx="17"/>
          </p:nvPr>
        </p:nvSpPr>
        <p:spPr>
          <a:xfrm>
            <a:off x="3741773" y="1973250"/>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17" name="Google Shape;917;p82"/>
          <p:cNvSpPr txBox="1">
            <a:spLocks noGrp="1"/>
          </p:cNvSpPr>
          <p:nvPr>
            <p:ph type="body" idx="18"/>
          </p:nvPr>
        </p:nvSpPr>
        <p:spPr>
          <a:xfrm>
            <a:off x="3741773" y="2551575"/>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18" name="Google Shape;918;p82"/>
          <p:cNvSpPr txBox="1">
            <a:spLocks noGrp="1"/>
          </p:cNvSpPr>
          <p:nvPr>
            <p:ph type="body" idx="19"/>
          </p:nvPr>
        </p:nvSpPr>
        <p:spPr>
          <a:xfrm>
            <a:off x="3741773" y="3122475"/>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19" name="Google Shape;919;p82"/>
          <p:cNvSpPr txBox="1">
            <a:spLocks noGrp="1"/>
          </p:cNvSpPr>
          <p:nvPr>
            <p:ph type="body" idx="20"/>
          </p:nvPr>
        </p:nvSpPr>
        <p:spPr>
          <a:xfrm>
            <a:off x="3741773" y="3693375"/>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20" name="Google Shape;920;p82"/>
          <p:cNvSpPr txBox="1">
            <a:spLocks noGrp="1"/>
          </p:cNvSpPr>
          <p:nvPr>
            <p:ph type="body" idx="21"/>
          </p:nvPr>
        </p:nvSpPr>
        <p:spPr>
          <a:xfrm>
            <a:off x="3741773" y="4264275"/>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21" name="Google Shape;921;p82"/>
          <p:cNvSpPr txBox="1">
            <a:spLocks noGrp="1"/>
          </p:cNvSpPr>
          <p:nvPr>
            <p:ph type="body" idx="22"/>
          </p:nvPr>
        </p:nvSpPr>
        <p:spPr>
          <a:xfrm>
            <a:off x="3741773" y="1402350"/>
            <a:ext cx="5137200" cy="374400"/>
          </a:xfrm>
          <a:prstGeom prst="rect">
            <a:avLst/>
          </a:prstGeom>
        </p:spPr>
        <p:txBody>
          <a:bodyPr spcFirstLastPara="1" wrap="square" lIns="0" tIns="90000" rIns="0"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able and folder background 2">
  <p:cSld name="CUSTOM_1_1_1_1">
    <p:spTree>
      <p:nvGrpSpPr>
        <p:cNvPr id="1" name="Shape 922"/>
        <p:cNvGrpSpPr/>
        <p:nvPr/>
      </p:nvGrpSpPr>
      <p:grpSpPr>
        <a:xfrm>
          <a:off x="0" y="0"/>
          <a:ext cx="0" cy="0"/>
          <a:chOff x="0" y="0"/>
          <a:chExt cx="0" cy="0"/>
        </a:xfrm>
      </p:grpSpPr>
      <p:sp>
        <p:nvSpPr>
          <p:cNvPr id="923" name="Google Shape;923;p83"/>
          <p:cNvSpPr/>
          <p:nvPr/>
        </p:nvSpPr>
        <p:spPr>
          <a:xfrm>
            <a:off x="-2450" y="486600"/>
            <a:ext cx="9144000" cy="46569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924" name="Google Shape;924;p83"/>
          <p:cNvSpPr txBox="1">
            <a:spLocks noGrp="1"/>
          </p:cNvSpPr>
          <p:nvPr>
            <p:ph type="subTitle" idx="1"/>
          </p:nvPr>
        </p:nvSpPr>
        <p:spPr>
          <a:xfrm>
            <a:off x="13146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25" name="Google Shape;925;p83"/>
          <p:cNvSpPr txBox="1">
            <a:spLocks noGrp="1"/>
          </p:cNvSpPr>
          <p:nvPr>
            <p:ph type="subTitle" idx="2"/>
          </p:nvPr>
        </p:nvSpPr>
        <p:spPr>
          <a:xfrm>
            <a:off x="2783538"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26" name="Google Shape;926;p83"/>
          <p:cNvSpPr txBox="1">
            <a:spLocks noGrp="1"/>
          </p:cNvSpPr>
          <p:nvPr>
            <p:ph type="subTitle" idx="3"/>
          </p:nvPr>
        </p:nvSpPr>
        <p:spPr>
          <a:xfrm>
            <a:off x="422885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27" name="Google Shape;927;p83"/>
          <p:cNvSpPr txBox="1">
            <a:spLocks noGrp="1"/>
          </p:cNvSpPr>
          <p:nvPr>
            <p:ph type="title"/>
          </p:nvPr>
        </p:nvSpPr>
        <p:spPr>
          <a:xfrm>
            <a:off x="5723951" y="131799"/>
            <a:ext cx="14403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928" name="Google Shape;928;p83"/>
          <p:cNvSpPr txBox="1">
            <a:spLocks noGrp="1"/>
          </p:cNvSpPr>
          <p:nvPr>
            <p:ph type="subTitle" idx="4"/>
          </p:nvPr>
        </p:nvSpPr>
        <p:spPr>
          <a:xfrm>
            <a:off x="1759000" y="3017700"/>
            <a:ext cx="2336400" cy="374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2200"/>
              <a:buFont typeface="Hanken Grotesk Light"/>
              <a:buNone/>
              <a:defRPr sz="22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9" name="Google Shape;929;p83"/>
          <p:cNvSpPr txBox="1">
            <a:spLocks noGrp="1"/>
          </p:cNvSpPr>
          <p:nvPr>
            <p:ph type="subTitle" idx="5"/>
          </p:nvPr>
        </p:nvSpPr>
        <p:spPr>
          <a:xfrm>
            <a:off x="1758250" y="1663775"/>
            <a:ext cx="2336400" cy="374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2200"/>
              <a:buFont typeface="Hanken Grotesk Light"/>
              <a:buNone/>
              <a:defRPr sz="22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0" name="Google Shape;930;p83"/>
          <p:cNvSpPr txBox="1">
            <a:spLocks noGrp="1"/>
          </p:cNvSpPr>
          <p:nvPr>
            <p:ph type="subTitle" idx="6"/>
          </p:nvPr>
        </p:nvSpPr>
        <p:spPr>
          <a:xfrm>
            <a:off x="1758250" y="2340600"/>
            <a:ext cx="2336400" cy="374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2200"/>
              <a:buFont typeface="Hanken Grotesk Light"/>
              <a:buNone/>
              <a:defRPr sz="22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1" name="Google Shape;931;p83"/>
          <p:cNvSpPr txBox="1">
            <a:spLocks noGrp="1"/>
          </p:cNvSpPr>
          <p:nvPr>
            <p:ph type="subTitle" idx="7"/>
          </p:nvPr>
        </p:nvSpPr>
        <p:spPr>
          <a:xfrm>
            <a:off x="1758250" y="3694800"/>
            <a:ext cx="2336400" cy="374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2200"/>
              <a:buFont typeface="Hanken Grotesk Light"/>
              <a:buNone/>
              <a:defRPr sz="22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2" name="Google Shape;932;p83"/>
          <p:cNvSpPr txBox="1">
            <a:spLocks noGrp="1"/>
          </p:cNvSpPr>
          <p:nvPr>
            <p:ph type="subTitle" idx="8"/>
          </p:nvPr>
        </p:nvSpPr>
        <p:spPr>
          <a:xfrm>
            <a:off x="1758250" y="4367075"/>
            <a:ext cx="2336400" cy="374400"/>
          </a:xfrm>
          <a:prstGeom prst="rect">
            <a:avLst/>
          </a:prstGeom>
        </p:spPr>
        <p:txBody>
          <a:bodyPr spcFirstLastPara="1" wrap="square" lIns="91425" tIns="36000" rIns="0" bIns="0" anchor="t" anchorCtr="0">
            <a:normAutofit/>
          </a:bodyPr>
          <a:lstStyle>
            <a:lvl1pPr lvl="0">
              <a:spcBef>
                <a:spcPts val="0"/>
              </a:spcBef>
              <a:spcAft>
                <a:spcPts val="0"/>
              </a:spcAft>
              <a:buClr>
                <a:schemeClr val="dk1"/>
              </a:buClr>
              <a:buSzPts val="2200"/>
              <a:buFont typeface="Hanken Grotesk Light"/>
              <a:buNone/>
              <a:defRPr sz="2200">
                <a:latin typeface="Hanken Grotesk Light"/>
                <a:ea typeface="Hanken Grotesk Light"/>
                <a:cs typeface="Hanken Grotesk Light"/>
                <a:sym typeface="Hanken Grotesk Ligh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3" name="Google Shape;933;p83"/>
          <p:cNvSpPr txBox="1">
            <a:spLocks noGrp="1"/>
          </p:cNvSpPr>
          <p:nvPr>
            <p:ph type="subTitle" idx="9"/>
          </p:nvPr>
        </p:nvSpPr>
        <p:spPr>
          <a:xfrm>
            <a:off x="228148" y="3019975"/>
            <a:ext cx="810000" cy="374400"/>
          </a:xfrm>
          <a:prstGeom prst="rect">
            <a:avLst/>
          </a:prstGeom>
        </p:spPr>
        <p:txBody>
          <a:bodyPr spcFirstLastPara="1" wrap="square" lIns="0" tIns="72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34" name="Google Shape;934;p83"/>
          <p:cNvSpPr txBox="1">
            <a:spLocks noGrp="1"/>
          </p:cNvSpPr>
          <p:nvPr>
            <p:ph type="subTitle" idx="13"/>
          </p:nvPr>
        </p:nvSpPr>
        <p:spPr>
          <a:xfrm>
            <a:off x="228148" y="1666050"/>
            <a:ext cx="810000" cy="374400"/>
          </a:xfrm>
          <a:prstGeom prst="rect">
            <a:avLst/>
          </a:prstGeom>
        </p:spPr>
        <p:txBody>
          <a:bodyPr spcFirstLastPara="1" wrap="square" lIns="0" tIns="72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35" name="Google Shape;935;p83"/>
          <p:cNvSpPr txBox="1">
            <a:spLocks noGrp="1"/>
          </p:cNvSpPr>
          <p:nvPr>
            <p:ph type="subTitle" idx="14"/>
          </p:nvPr>
        </p:nvSpPr>
        <p:spPr>
          <a:xfrm>
            <a:off x="228148" y="2342875"/>
            <a:ext cx="810000" cy="374400"/>
          </a:xfrm>
          <a:prstGeom prst="rect">
            <a:avLst/>
          </a:prstGeom>
        </p:spPr>
        <p:txBody>
          <a:bodyPr spcFirstLastPara="1" wrap="square" lIns="0" tIns="72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36" name="Google Shape;936;p83"/>
          <p:cNvSpPr txBox="1">
            <a:spLocks noGrp="1"/>
          </p:cNvSpPr>
          <p:nvPr>
            <p:ph type="subTitle" idx="15"/>
          </p:nvPr>
        </p:nvSpPr>
        <p:spPr>
          <a:xfrm>
            <a:off x="228148" y="3697075"/>
            <a:ext cx="810000" cy="374400"/>
          </a:xfrm>
          <a:prstGeom prst="rect">
            <a:avLst/>
          </a:prstGeom>
        </p:spPr>
        <p:txBody>
          <a:bodyPr spcFirstLastPara="1" wrap="square" lIns="0" tIns="72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37" name="Google Shape;937;p83"/>
          <p:cNvSpPr txBox="1">
            <a:spLocks noGrp="1"/>
          </p:cNvSpPr>
          <p:nvPr>
            <p:ph type="subTitle" idx="16"/>
          </p:nvPr>
        </p:nvSpPr>
        <p:spPr>
          <a:xfrm>
            <a:off x="228148" y="4369350"/>
            <a:ext cx="810000" cy="374400"/>
          </a:xfrm>
          <a:prstGeom prst="rect">
            <a:avLst/>
          </a:prstGeom>
        </p:spPr>
        <p:txBody>
          <a:bodyPr spcFirstLastPara="1" wrap="square" lIns="0" tIns="72000" rIns="0" bIns="108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38" name="Google Shape;938;p83"/>
          <p:cNvSpPr txBox="1">
            <a:spLocks noGrp="1"/>
          </p:cNvSpPr>
          <p:nvPr>
            <p:ph type="title" idx="17"/>
          </p:nvPr>
        </p:nvSpPr>
        <p:spPr>
          <a:xfrm>
            <a:off x="596525" y="753331"/>
            <a:ext cx="7062000" cy="910500"/>
          </a:xfrm>
          <a:prstGeom prst="rect">
            <a:avLst/>
          </a:prstGeom>
        </p:spPr>
        <p:txBody>
          <a:bodyPr spcFirstLastPara="1" wrap="square" lIns="91425" tIns="0" rIns="91425" bIns="91425" anchor="t" anchorCtr="0">
            <a:normAutofit/>
          </a:bodyPr>
          <a:lstStyle>
            <a:lvl1pPr lvl="0">
              <a:spcBef>
                <a:spcPts val="0"/>
              </a:spcBef>
              <a:spcAft>
                <a:spcPts val="0"/>
              </a:spcAft>
              <a:buSzPts val="28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39" name="Google Shape;939;p83"/>
          <p:cNvSpPr txBox="1">
            <a:spLocks noGrp="1"/>
          </p:cNvSpPr>
          <p:nvPr>
            <p:ph type="body" idx="18"/>
          </p:nvPr>
        </p:nvSpPr>
        <p:spPr>
          <a:xfrm>
            <a:off x="4571300" y="4367075"/>
            <a:ext cx="4345200" cy="374400"/>
          </a:xfrm>
          <a:prstGeom prst="rect">
            <a:avLst/>
          </a:prstGeom>
        </p:spPr>
        <p:txBody>
          <a:bodyPr spcFirstLastPara="1" wrap="square" lIns="91425" tIns="72000" rIns="91425"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40" name="Google Shape;940;p83"/>
          <p:cNvSpPr txBox="1">
            <a:spLocks noGrp="1"/>
          </p:cNvSpPr>
          <p:nvPr>
            <p:ph type="body" idx="19"/>
          </p:nvPr>
        </p:nvSpPr>
        <p:spPr>
          <a:xfrm>
            <a:off x="4571300" y="3694800"/>
            <a:ext cx="4345200" cy="374400"/>
          </a:xfrm>
          <a:prstGeom prst="rect">
            <a:avLst/>
          </a:prstGeom>
        </p:spPr>
        <p:txBody>
          <a:bodyPr spcFirstLastPara="1" wrap="square" lIns="91425" tIns="72000" rIns="91425"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41" name="Google Shape;941;p83"/>
          <p:cNvSpPr txBox="1">
            <a:spLocks noGrp="1"/>
          </p:cNvSpPr>
          <p:nvPr>
            <p:ph type="body" idx="20"/>
          </p:nvPr>
        </p:nvSpPr>
        <p:spPr>
          <a:xfrm>
            <a:off x="4571300" y="3017700"/>
            <a:ext cx="4345200" cy="374400"/>
          </a:xfrm>
          <a:prstGeom prst="rect">
            <a:avLst/>
          </a:prstGeom>
        </p:spPr>
        <p:txBody>
          <a:bodyPr spcFirstLastPara="1" wrap="square" lIns="91425" tIns="72000" rIns="91425"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42" name="Google Shape;942;p83"/>
          <p:cNvSpPr txBox="1">
            <a:spLocks noGrp="1"/>
          </p:cNvSpPr>
          <p:nvPr>
            <p:ph type="body" idx="21"/>
          </p:nvPr>
        </p:nvSpPr>
        <p:spPr>
          <a:xfrm>
            <a:off x="4571300" y="2340600"/>
            <a:ext cx="4345200" cy="374400"/>
          </a:xfrm>
          <a:prstGeom prst="rect">
            <a:avLst/>
          </a:prstGeom>
        </p:spPr>
        <p:txBody>
          <a:bodyPr spcFirstLastPara="1" wrap="square" lIns="91425" tIns="72000" rIns="91425"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43" name="Google Shape;943;p83"/>
          <p:cNvSpPr txBox="1">
            <a:spLocks noGrp="1"/>
          </p:cNvSpPr>
          <p:nvPr>
            <p:ph type="body" idx="22"/>
          </p:nvPr>
        </p:nvSpPr>
        <p:spPr>
          <a:xfrm>
            <a:off x="4571300" y="1663775"/>
            <a:ext cx="4345200" cy="374400"/>
          </a:xfrm>
          <a:prstGeom prst="rect">
            <a:avLst/>
          </a:prstGeom>
        </p:spPr>
        <p:txBody>
          <a:bodyPr spcFirstLastPara="1" wrap="square" lIns="91425" tIns="72000" rIns="91425" bIns="108000"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able and folder background 3">
  <p:cSld name="CUSTOM_1_1_1_1_1">
    <p:spTree>
      <p:nvGrpSpPr>
        <p:cNvPr id="1" name="Shape 944"/>
        <p:cNvGrpSpPr/>
        <p:nvPr/>
      </p:nvGrpSpPr>
      <p:grpSpPr>
        <a:xfrm>
          <a:off x="0" y="0"/>
          <a:ext cx="0" cy="0"/>
          <a:chOff x="0" y="0"/>
          <a:chExt cx="0" cy="0"/>
        </a:xfrm>
      </p:grpSpPr>
      <p:sp>
        <p:nvSpPr>
          <p:cNvPr id="945" name="Google Shape;945;p84"/>
          <p:cNvSpPr/>
          <p:nvPr/>
        </p:nvSpPr>
        <p:spPr>
          <a:xfrm>
            <a:off x="912237"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946" name="Google Shape;946;p84"/>
          <p:cNvSpPr/>
          <p:nvPr/>
        </p:nvSpPr>
        <p:spPr>
          <a:xfrm>
            <a:off x="2380538"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947" name="Google Shape;947;p84"/>
          <p:cNvSpPr/>
          <p:nvPr/>
        </p:nvSpPr>
        <p:spPr>
          <a:xfrm>
            <a:off x="3825863"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948" name="Google Shape;948;p84"/>
          <p:cNvSpPr txBox="1">
            <a:spLocks noGrp="1"/>
          </p:cNvSpPr>
          <p:nvPr>
            <p:ph type="subTitle" idx="1"/>
          </p:nvPr>
        </p:nvSpPr>
        <p:spPr>
          <a:xfrm>
            <a:off x="131460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49" name="Google Shape;949;p84"/>
          <p:cNvSpPr txBox="1">
            <a:spLocks noGrp="1"/>
          </p:cNvSpPr>
          <p:nvPr>
            <p:ph type="subTitle" idx="2"/>
          </p:nvPr>
        </p:nvSpPr>
        <p:spPr>
          <a:xfrm>
            <a:off x="2783538"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grpSp>
        <p:nvGrpSpPr>
          <p:cNvPr id="950" name="Google Shape;950;p84"/>
          <p:cNvGrpSpPr/>
          <p:nvPr/>
        </p:nvGrpSpPr>
        <p:grpSpPr>
          <a:xfrm>
            <a:off x="-2450" y="131788"/>
            <a:ext cx="9144000" cy="5011712"/>
            <a:chOff x="-2450" y="131788"/>
            <a:chExt cx="9144000" cy="5011712"/>
          </a:xfrm>
        </p:grpSpPr>
        <p:sp>
          <p:nvSpPr>
            <p:cNvPr id="951" name="Google Shape;951;p84"/>
            <p:cNvSpPr/>
            <p:nvPr/>
          </p:nvSpPr>
          <p:spPr>
            <a:xfrm>
              <a:off x="-2450" y="486600"/>
              <a:ext cx="9144000" cy="4656900"/>
            </a:xfrm>
            <a:prstGeom prst="roundRect">
              <a:avLst>
                <a:gd name="adj" fmla="val 0"/>
              </a:avLst>
            </a:prstGeom>
            <a:solidFill>
              <a:schemeClr val="accen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952" name="Google Shape;952;p84"/>
            <p:cNvSpPr/>
            <p:nvPr/>
          </p:nvSpPr>
          <p:spPr>
            <a:xfrm>
              <a:off x="5278763"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grpSp>
      <p:sp>
        <p:nvSpPr>
          <p:cNvPr id="953" name="Google Shape;953;p84"/>
          <p:cNvSpPr txBox="1">
            <a:spLocks noGrp="1"/>
          </p:cNvSpPr>
          <p:nvPr>
            <p:ph type="subTitle" idx="3"/>
          </p:nvPr>
        </p:nvSpPr>
        <p:spPr>
          <a:xfrm>
            <a:off x="4228850" y="131800"/>
            <a:ext cx="14400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None/>
              <a:defRPr sz="1200"/>
            </a:lvl1pPr>
            <a:lvl2pPr lvl="1">
              <a:spcBef>
                <a:spcPts val="0"/>
              </a:spcBef>
              <a:spcAft>
                <a:spcPts val="0"/>
              </a:spcAft>
              <a:buSzPts val="1000"/>
              <a:buNone/>
              <a:defRPr/>
            </a:lvl2pPr>
            <a:lvl3pPr lvl="2">
              <a:spcBef>
                <a:spcPts val="0"/>
              </a:spcBef>
              <a:spcAft>
                <a:spcPts val="0"/>
              </a:spcAft>
              <a:buSzPts val="1000"/>
              <a:buNone/>
              <a:defRPr/>
            </a:lvl3pPr>
            <a:lvl4pPr lvl="3">
              <a:spcBef>
                <a:spcPts val="0"/>
              </a:spcBef>
              <a:spcAft>
                <a:spcPts val="0"/>
              </a:spcAft>
              <a:buSzPts val="1000"/>
              <a:buNone/>
              <a:defRPr/>
            </a:lvl4pPr>
            <a:lvl5pPr lvl="4">
              <a:spcBef>
                <a:spcPts val="0"/>
              </a:spcBef>
              <a:spcAft>
                <a:spcPts val="0"/>
              </a:spcAft>
              <a:buSzPts val="1000"/>
              <a:buNone/>
              <a:defRPr/>
            </a:lvl5pPr>
            <a:lvl6pPr lvl="5">
              <a:spcBef>
                <a:spcPts val="0"/>
              </a:spcBef>
              <a:spcAft>
                <a:spcPts val="0"/>
              </a:spcAft>
              <a:buSzPts val="1000"/>
              <a:buNone/>
              <a:defRPr/>
            </a:lvl6pPr>
            <a:lvl7pPr lvl="6">
              <a:spcBef>
                <a:spcPts val="0"/>
              </a:spcBef>
              <a:spcAft>
                <a:spcPts val="0"/>
              </a:spcAft>
              <a:buSzPts val="1000"/>
              <a:buNone/>
              <a:defRPr/>
            </a:lvl7pPr>
            <a:lvl8pPr lvl="7">
              <a:spcBef>
                <a:spcPts val="0"/>
              </a:spcBef>
              <a:spcAft>
                <a:spcPts val="0"/>
              </a:spcAft>
              <a:buSzPts val="1000"/>
              <a:buNone/>
              <a:defRPr/>
            </a:lvl8pPr>
            <a:lvl9pPr lvl="8">
              <a:spcBef>
                <a:spcPts val="0"/>
              </a:spcBef>
              <a:spcAft>
                <a:spcPts val="0"/>
              </a:spcAft>
              <a:buSzPts val="1000"/>
              <a:buNone/>
              <a:defRPr/>
            </a:lvl9pPr>
          </a:lstStyle>
          <a:p>
            <a:endParaRPr/>
          </a:p>
        </p:txBody>
      </p:sp>
      <p:sp>
        <p:nvSpPr>
          <p:cNvPr id="954" name="Google Shape;954;p84"/>
          <p:cNvSpPr txBox="1">
            <a:spLocks noGrp="1"/>
          </p:cNvSpPr>
          <p:nvPr>
            <p:ph type="title"/>
          </p:nvPr>
        </p:nvSpPr>
        <p:spPr>
          <a:xfrm>
            <a:off x="5723951" y="131799"/>
            <a:ext cx="1440300" cy="360000"/>
          </a:xfrm>
          <a:prstGeom prst="rect">
            <a:avLst/>
          </a:prstGeom>
        </p:spPr>
        <p:txBody>
          <a:bodyPr spcFirstLastPara="1" wrap="square" lIns="91425" tIns="0" rIns="91425" bIns="0" anchor="ctr" anchorCtr="0">
            <a:normAutofit/>
          </a:bodyPr>
          <a:lstStyle>
            <a:lvl1pPr lvl="0" algn="ctr">
              <a:spcBef>
                <a:spcPts val="0"/>
              </a:spcBef>
              <a:spcAft>
                <a:spcPts val="0"/>
              </a:spcAft>
              <a:buSzPts val="1200"/>
              <a:buFont typeface="Hanken Grotesk"/>
              <a:buNone/>
              <a:defRPr sz="1200">
                <a:latin typeface="Hanken Grotesk"/>
                <a:ea typeface="Hanken Grotesk"/>
                <a:cs typeface="Hanken Grotesk"/>
                <a:sym typeface="Hanken Grotesk"/>
              </a:defRPr>
            </a:lvl1pPr>
            <a:lvl2pPr lvl="1" algn="ctr">
              <a:spcBef>
                <a:spcPts val="0"/>
              </a:spcBef>
              <a:spcAft>
                <a:spcPts val="0"/>
              </a:spcAft>
              <a:buSzPts val="1200"/>
              <a:buFont typeface="Hanken Grotesk"/>
              <a:buNone/>
              <a:defRPr sz="1200">
                <a:latin typeface="Hanken Grotesk"/>
                <a:ea typeface="Hanken Grotesk"/>
                <a:cs typeface="Hanken Grotesk"/>
                <a:sym typeface="Hanken Grotesk"/>
              </a:defRPr>
            </a:lvl2pPr>
            <a:lvl3pPr lvl="2" algn="ctr">
              <a:spcBef>
                <a:spcPts val="0"/>
              </a:spcBef>
              <a:spcAft>
                <a:spcPts val="0"/>
              </a:spcAft>
              <a:buSzPts val="1200"/>
              <a:buFont typeface="Hanken Grotesk"/>
              <a:buNone/>
              <a:defRPr sz="1200">
                <a:latin typeface="Hanken Grotesk"/>
                <a:ea typeface="Hanken Grotesk"/>
                <a:cs typeface="Hanken Grotesk"/>
                <a:sym typeface="Hanken Grotesk"/>
              </a:defRPr>
            </a:lvl3pPr>
            <a:lvl4pPr lvl="3" algn="ctr">
              <a:spcBef>
                <a:spcPts val="0"/>
              </a:spcBef>
              <a:spcAft>
                <a:spcPts val="0"/>
              </a:spcAft>
              <a:buSzPts val="1200"/>
              <a:buFont typeface="Hanken Grotesk"/>
              <a:buNone/>
              <a:defRPr sz="1200">
                <a:latin typeface="Hanken Grotesk"/>
                <a:ea typeface="Hanken Grotesk"/>
                <a:cs typeface="Hanken Grotesk"/>
                <a:sym typeface="Hanken Grotesk"/>
              </a:defRPr>
            </a:lvl4pPr>
            <a:lvl5pPr lvl="4" algn="ctr">
              <a:spcBef>
                <a:spcPts val="0"/>
              </a:spcBef>
              <a:spcAft>
                <a:spcPts val="0"/>
              </a:spcAft>
              <a:buSzPts val="1200"/>
              <a:buFont typeface="Hanken Grotesk"/>
              <a:buNone/>
              <a:defRPr sz="1200">
                <a:latin typeface="Hanken Grotesk"/>
                <a:ea typeface="Hanken Grotesk"/>
                <a:cs typeface="Hanken Grotesk"/>
                <a:sym typeface="Hanken Grotesk"/>
              </a:defRPr>
            </a:lvl5pPr>
            <a:lvl6pPr lvl="5" algn="ctr">
              <a:spcBef>
                <a:spcPts val="0"/>
              </a:spcBef>
              <a:spcAft>
                <a:spcPts val="0"/>
              </a:spcAft>
              <a:buSzPts val="1200"/>
              <a:buFont typeface="Hanken Grotesk"/>
              <a:buNone/>
              <a:defRPr sz="1200">
                <a:latin typeface="Hanken Grotesk"/>
                <a:ea typeface="Hanken Grotesk"/>
                <a:cs typeface="Hanken Grotesk"/>
                <a:sym typeface="Hanken Grotesk"/>
              </a:defRPr>
            </a:lvl6pPr>
            <a:lvl7pPr lvl="6" algn="ctr">
              <a:spcBef>
                <a:spcPts val="0"/>
              </a:spcBef>
              <a:spcAft>
                <a:spcPts val="0"/>
              </a:spcAft>
              <a:buSzPts val="1200"/>
              <a:buFont typeface="Hanken Grotesk"/>
              <a:buNone/>
              <a:defRPr sz="1200">
                <a:latin typeface="Hanken Grotesk"/>
                <a:ea typeface="Hanken Grotesk"/>
                <a:cs typeface="Hanken Grotesk"/>
                <a:sym typeface="Hanken Grotesk"/>
              </a:defRPr>
            </a:lvl7pPr>
            <a:lvl8pPr lvl="7" algn="ctr">
              <a:spcBef>
                <a:spcPts val="0"/>
              </a:spcBef>
              <a:spcAft>
                <a:spcPts val="0"/>
              </a:spcAft>
              <a:buSzPts val="1200"/>
              <a:buFont typeface="Hanken Grotesk"/>
              <a:buNone/>
              <a:defRPr sz="1200">
                <a:latin typeface="Hanken Grotesk"/>
                <a:ea typeface="Hanken Grotesk"/>
                <a:cs typeface="Hanken Grotesk"/>
                <a:sym typeface="Hanken Grotesk"/>
              </a:defRPr>
            </a:lvl8pPr>
            <a:lvl9pPr lvl="8" algn="ctr">
              <a:spcBef>
                <a:spcPts val="0"/>
              </a:spcBef>
              <a:spcAft>
                <a:spcPts val="0"/>
              </a:spcAft>
              <a:buSzPts val="1200"/>
              <a:buFont typeface="Hanken Grotesk"/>
              <a:buNone/>
              <a:defRPr sz="1200">
                <a:latin typeface="Hanken Grotesk"/>
                <a:ea typeface="Hanken Grotesk"/>
                <a:cs typeface="Hanken Grotesk"/>
                <a:sym typeface="Hanken Grotesk"/>
              </a:defRPr>
            </a:lvl9pPr>
          </a:lstStyle>
          <a:p>
            <a:endParaRPr/>
          </a:p>
        </p:txBody>
      </p:sp>
      <p:sp>
        <p:nvSpPr>
          <p:cNvPr id="955" name="Google Shape;955;p84"/>
          <p:cNvSpPr txBox="1">
            <a:spLocks noGrp="1"/>
          </p:cNvSpPr>
          <p:nvPr>
            <p:ph type="subTitle" idx="4"/>
          </p:nvPr>
        </p:nvSpPr>
        <p:spPr>
          <a:xfrm>
            <a:off x="229085" y="1666050"/>
            <a:ext cx="1170000" cy="374400"/>
          </a:xfrm>
          <a:prstGeom prst="rect">
            <a:avLst/>
          </a:prstGeom>
        </p:spPr>
        <p:txBody>
          <a:bodyPr spcFirstLastPara="1" wrap="square" lIns="0" tIns="72000" rIns="0" bIns="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56" name="Google Shape;956;p84"/>
          <p:cNvSpPr txBox="1">
            <a:spLocks noGrp="1"/>
          </p:cNvSpPr>
          <p:nvPr>
            <p:ph type="subTitle" idx="5"/>
          </p:nvPr>
        </p:nvSpPr>
        <p:spPr>
          <a:xfrm>
            <a:off x="229085" y="2341863"/>
            <a:ext cx="1170000" cy="374400"/>
          </a:xfrm>
          <a:prstGeom prst="rect">
            <a:avLst/>
          </a:prstGeom>
        </p:spPr>
        <p:txBody>
          <a:bodyPr spcFirstLastPara="1" wrap="square" lIns="0" tIns="72000" rIns="0" bIns="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57" name="Google Shape;957;p84"/>
          <p:cNvSpPr txBox="1">
            <a:spLocks noGrp="1"/>
          </p:cNvSpPr>
          <p:nvPr>
            <p:ph type="subTitle" idx="6"/>
          </p:nvPr>
        </p:nvSpPr>
        <p:spPr>
          <a:xfrm>
            <a:off x="229085" y="3018975"/>
            <a:ext cx="1170000" cy="374400"/>
          </a:xfrm>
          <a:prstGeom prst="rect">
            <a:avLst/>
          </a:prstGeom>
        </p:spPr>
        <p:txBody>
          <a:bodyPr spcFirstLastPara="1" wrap="square" lIns="0" tIns="72000" rIns="0" bIns="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58" name="Google Shape;958;p84"/>
          <p:cNvSpPr txBox="1">
            <a:spLocks noGrp="1"/>
          </p:cNvSpPr>
          <p:nvPr>
            <p:ph type="subTitle" idx="7"/>
          </p:nvPr>
        </p:nvSpPr>
        <p:spPr>
          <a:xfrm>
            <a:off x="229085" y="3694788"/>
            <a:ext cx="1170000" cy="374400"/>
          </a:xfrm>
          <a:prstGeom prst="rect">
            <a:avLst/>
          </a:prstGeom>
        </p:spPr>
        <p:txBody>
          <a:bodyPr spcFirstLastPara="1" wrap="square" lIns="0" tIns="72000" rIns="0" bIns="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59" name="Google Shape;959;p84"/>
          <p:cNvSpPr txBox="1">
            <a:spLocks noGrp="1"/>
          </p:cNvSpPr>
          <p:nvPr>
            <p:ph type="subTitle" idx="8"/>
          </p:nvPr>
        </p:nvSpPr>
        <p:spPr>
          <a:xfrm>
            <a:off x="229085" y="4371888"/>
            <a:ext cx="1170000" cy="374400"/>
          </a:xfrm>
          <a:prstGeom prst="rect">
            <a:avLst/>
          </a:prstGeom>
        </p:spPr>
        <p:txBody>
          <a:bodyPr spcFirstLastPara="1" wrap="square" lIns="0" tIns="72000" rIns="0" bIns="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0" name="Google Shape;960;p84"/>
          <p:cNvSpPr txBox="1">
            <a:spLocks noGrp="1"/>
          </p:cNvSpPr>
          <p:nvPr>
            <p:ph type="title" idx="9"/>
          </p:nvPr>
        </p:nvSpPr>
        <p:spPr>
          <a:xfrm>
            <a:off x="596525" y="753324"/>
            <a:ext cx="7062000" cy="683400"/>
          </a:xfrm>
          <a:prstGeom prst="rect">
            <a:avLst/>
          </a:prstGeom>
        </p:spPr>
        <p:txBody>
          <a:bodyPr spcFirstLastPara="1" wrap="square" lIns="91425" tIns="0" rIns="91425" bIns="91425" anchor="t" anchorCtr="0">
            <a:normAutofit/>
          </a:bodyPr>
          <a:lstStyle>
            <a:lvl1pPr lvl="0">
              <a:spcBef>
                <a:spcPts val="0"/>
              </a:spcBef>
              <a:spcAft>
                <a:spcPts val="0"/>
              </a:spcAft>
              <a:buSzPts val="28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1" name="Google Shape;961;p84"/>
          <p:cNvSpPr txBox="1">
            <a:spLocks noGrp="1"/>
          </p:cNvSpPr>
          <p:nvPr>
            <p:ph type="subTitle" idx="13"/>
          </p:nvPr>
        </p:nvSpPr>
        <p:spPr>
          <a:xfrm>
            <a:off x="7916986"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2" name="Google Shape;962;p84"/>
          <p:cNvSpPr txBox="1">
            <a:spLocks noGrp="1"/>
          </p:cNvSpPr>
          <p:nvPr>
            <p:ph type="subTitle" idx="14"/>
          </p:nvPr>
        </p:nvSpPr>
        <p:spPr>
          <a:xfrm>
            <a:off x="6689861"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3" name="Google Shape;963;p84"/>
          <p:cNvSpPr txBox="1">
            <a:spLocks noGrp="1"/>
          </p:cNvSpPr>
          <p:nvPr>
            <p:ph type="subTitle" idx="15"/>
          </p:nvPr>
        </p:nvSpPr>
        <p:spPr>
          <a:xfrm>
            <a:off x="5462861"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4" name="Google Shape;964;p84"/>
          <p:cNvSpPr txBox="1">
            <a:spLocks noGrp="1"/>
          </p:cNvSpPr>
          <p:nvPr>
            <p:ph type="subTitle" idx="16"/>
          </p:nvPr>
        </p:nvSpPr>
        <p:spPr>
          <a:xfrm>
            <a:off x="4235836"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5" name="Google Shape;965;p84"/>
          <p:cNvSpPr txBox="1">
            <a:spLocks noGrp="1"/>
          </p:cNvSpPr>
          <p:nvPr>
            <p:ph type="subTitle" idx="17"/>
          </p:nvPr>
        </p:nvSpPr>
        <p:spPr>
          <a:xfrm>
            <a:off x="3008011"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
        <p:nvSpPr>
          <p:cNvPr id="966" name="Google Shape;966;p84"/>
          <p:cNvSpPr txBox="1">
            <a:spLocks noGrp="1"/>
          </p:cNvSpPr>
          <p:nvPr>
            <p:ph type="subTitle" idx="18"/>
          </p:nvPr>
        </p:nvSpPr>
        <p:spPr>
          <a:xfrm>
            <a:off x="1781686" y="1436834"/>
            <a:ext cx="810000" cy="226800"/>
          </a:xfrm>
          <a:prstGeom prst="rect">
            <a:avLst/>
          </a:prstGeom>
        </p:spPr>
        <p:txBody>
          <a:bodyPr spcFirstLastPara="1" wrap="square" lIns="90000" tIns="0" rIns="0" bIns="72000" anchor="t" anchorCtr="0">
            <a:normAutofit/>
          </a:bodyPr>
          <a:lstStyle>
            <a:lvl1pPr lvl="0">
              <a:spcBef>
                <a:spcPts val="0"/>
              </a:spcBef>
              <a:spcAft>
                <a:spcPts val="0"/>
              </a:spcAft>
              <a:buClr>
                <a:schemeClr val="dk1"/>
              </a:buClr>
              <a:buSzPts val="1000"/>
              <a:buFont typeface="Hanken Grotesk"/>
              <a:buNone/>
              <a:defRPr/>
            </a:lvl1pPr>
            <a:lvl2pPr lvl="1">
              <a:spcBef>
                <a:spcPts val="0"/>
              </a:spcBef>
              <a:spcAft>
                <a:spcPts val="0"/>
              </a:spcAft>
              <a:buSzPts val="1000"/>
              <a:buFont typeface="Hanken Grotesk"/>
              <a:buNone/>
              <a:defRPr/>
            </a:lvl2pPr>
            <a:lvl3pPr lvl="2">
              <a:spcBef>
                <a:spcPts val="0"/>
              </a:spcBef>
              <a:spcAft>
                <a:spcPts val="0"/>
              </a:spcAft>
              <a:buSzPts val="1000"/>
              <a:buFont typeface="Hanken Grotesk"/>
              <a:buNone/>
              <a:defRPr/>
            </a:lvl3pPr>
            <a:lvl4pPr lvl="3">
              <a:spcBef>
                <a:spcPts val="0"/>
              </a:spcBef>
              <a:spcAft>
                <a:spcPts val="0"/>
              </a:spcAft>
              <a:buSzPts val="1000"/>
              <a:buFont typeface="Hanken Grotesk"/>
              <a:buNone/>
              <a:defRPr/>
            </a:lvl4pPr>
            <a:lvl5pPr lvl="4">
              <a:spcBef>
                <a:spcPts val="0"/>
              </a:spcBef>
              <a:spcAft>
                <a:spcPts val="0"/>
              </a:spcAft>
              <a:buSzPts val="1000"/>
              <a:buFont typeface="Hanken Grotesk"/>
              <a:buNone/>
              <a:defRPr/>
            </a:lvl5pPr>
            <a:lvl6pPr lvl="5">
              <a:spcBef>
                <a:spcPts val="0"/>
              </a:spcBef>
              <a:spcAft>
                <a:spcPts val="0"/>
              </a:spcAft>
              <a:buSzPts val="1000"/>
              <a:buFont typeface="Hanken Grotesk"/>
              <a:buNone/>
              <a:defRPr/>
            </a:lvl6pPr>
            <a:lvl7pPr lvl="6">
              <a:spcBef>
                <a:spcPts val="0"/>
              </a:spcBef>
              <a:spcAft>
                <a:spcPts val="0"/>
              </a:spcAft>
              <a:buSzPts val="1000"/>
              <a:buFont typeface="Hanken Grotesk"/>
              <a:buNone/>
              <a:defRPr/>
            </a:lvl7pPr>
            <a:lvl8pPr lvl="7">
              <a:spcBef>
                <a:spcPts val="0"/>
              </a:spcBef>
              <a:spcAft>
                <a:spcPts val="0"/>
              </a:spcAft>
              <a:buSzPts val="1000"/>
              <a:buFont typeface="Hanken Grotesk"/>
              <a:buNone/>
              <a:defRPr/>
            </a:lvl8pPr>
            <a:lvl9pPr lvl="8">
              <a:spcBef>
                <a:spcPts val="0"/>
              </a:spcBef>
              <a:spcAft>
                <a:spcPts val="0"/>
              </a:spcAft>
              <a:buSzPts val="1000"/>
              <a:buFont typeface="Hanken Grotesk"/>
              <a:buNone/>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Closer">
  <p:cSld name="CUSTOM_3">
    <p:spTree>
      <p:nvGrpSpPr>
        <p:cNvPr id="1" name="Shape 967"/>
        <p:cNvGrpSpPr/>
        <p:nvPr/>
      </p:nvGrpSpPr>
      <p:grpSpPr>
        <a:xfrm>
          <a:off x="0" y="0"/>
          <a:ext cx="0" cy="0"/>
          <a:chOff x="0" y="0"/>
          <a:chExt cx="0" cy="0"/>
        </a:xfrm>
      </p:grpSpPr>
      <p:sp>
        <p:nvSpPr>
          <p:cNvPr id="968" name="Google Shape;968;p85"/>
          <p:cNvSpPr/>
          <p:nvPr/>
        </p:nvSpPr>
        <p:spPr>
          <a:xfrm>
            <a:off x="-2450" y="486600"/>
            <a:ext cx="9144000" cy="4656900"/>
          </a:xfrm>
          <a:prstGeom prst="roundRect">
            <a:avLst>
              <a:gd name="adj" fmla="val 0"/>
            </a:avLst>
          </a:prstGeom>
          <a:solidFill>
            <a:schemeClr val="accen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969" name="Google Shape;969;p85"/>
          <p:cNvSpPr txBox="1">
            <a:spLocks noGrp="1"/>
          </p:cNvSpPr>
          <p:nvPr>
            <p:ph type="title"/>
          </p:nvPr>
        </p:nvSpPr>
        <p:spPr>
          <a:xfrm>
            <a:off x="593175" y="486000"/>
            <a:ext cx="7916400" cy="2743200"/>
          </a:xfrm>
          <a:prstGeom prst="rect">
            <a:avLst/>
          </a:prstGeom>
        </p:spPr>
        <p:txBody>
          <a:bodyPr spcFirstLastPara="1" wrap="square" lIns="0" tIns="0" rIns="0" bIns="0" anchor="b" anchorCtr="0">
            <a:noAutofit/>
          </a:bodyPr>
          <a:lstStyle>
            <a:lvl1pPr lvl="0">
              <a:lnSpc>
                <a:spcPct val="80000"/>
              </a:lnSpc>
              <a:spcBef>
                <a:spcPts val="0"/>
              </a:spcBef>
              <a:spcAft>
                <a:spcPts val="0"/>
              </a:spcAft>
              <a:buSzPts val="8000"/>
              <a:buFont typeface="Neuton Light"/>
              <a:buNone/>
              <a:defRPr sz="8000"/>
            </a:lvl1pPr>
            <a:lvl2pPr lvl="1">
              <a:lnSpc>
                <a:spcPct val="80000"/>
              </a:lnSpc>
              <a:spcBef>
                <a:spcPts val="0"/>
              </a:spcBef>
              <a:spcAft>
                <a:spcPts val="0"/>
              </a:spcAft>
              <a:buSzPts val="5000"/>
              <a:buFont typeface="Neuton Light"/>
              <a:buNone/>
              <a:defRPr sz="5000"/>
            </a:lvl2pPr>
            <a:lvl3pPr lvl="2">
              <a:lnSpc>
                <a:spcPct val="80000"/>
              </a:lnSpc>
              <a:spcBef>
                <a:spcPts val="0"/>
              </a:spcBef>
              <a:spcAft>
                <a:spcPts val="0"/>
              </a:spcAft>
              <a:buSzPts val="5000"/>
              <a:buFont typeface="Neuton Light"/>
              <a:buNone/>
              <a:defRPr sz="5000"/>
            </a:lvl3pPr>
            <a:lvl4pPr lvl="3">
              <a:lnSpc>
                <a:spcPct val="80000"/>
              </a:lnSpc>
              <a:spcBef>
                <a:spcPts val="0"/>
              </a:spcBef>
              <a:spcAft>
                <a:spcPts val="0"/>
              </a:spcAft>
              <a:buSzPts val="5000"/>
              <a:buFont typeface="Neuton Light"/>
              <a:buNone/>
              <a:defRPr sz="5000"/>
            </a:lvl4pPr>
            <a:lvl5pPr lvl="4">
              <a:lnSpc>
                <a:spcPct val="80000"/>
              </a:lnSpc>
              <a:spcBef>
                <a:spcPts val="0"/>
              </a:spcBef>
              <a:spcAft>
                <a:spcPts val="0"/>
              </a:spcAft>
              <a:buSzPts val="5000"/>
              <a:buFont typeface="Neuton Light"/>
              <a:buNone/>
              <a:defRPr sz="5000"/>
            </a:lvl5pPr>
            <a:lvl6pPr lvl="5">
              <a:lnSpc>
                <a:spcPct val="80000"/>
              </a:lnSpc>
              <a:spcBef>
                <a:spcPts val="0"/>
              </a:spcBef>
              <a:spcAft>
                <a:spcPts val="0"/>
              </a:spcAft>
              <a:buSzPts val="5000"/>
              <a:buFont typeface="Neuton Light"/>
              <a:buNone/>
              <a:defRPr sz="5000"/>
            </a:lvl6pPr>
            <a:lvl7pPr lvl="6">
              <a:lnSpc>
                <a:spcPct val="80000"/>
              </a:lnSpc>
              <a:spcBef>
                <a:spcPts val="0"/>
              </a:spcBef>
              <a:spcAft>
                <a:spcPts val="0"/>
              </a:spcAft>
              <a:buSzPts val="5000"/>
              <a:buFont typeface="Neuton Light"/>
              <a:buNone/>
              <a:defRPr sz="5000"/>
            </a:lvl7pPr>
            <a:lvl8pPr lvl="7">
              <a:lnSpc>
                <a:spcPct val="80000"/>
              </a:lnSpc>
              <a:spcBef>
                <a:spcPts val="0"/>
              </a:spcBef>
              <a:spcAft>
                <a:spcPts val="0"/>
              </a:spcAft>
              <a:buSzPts val="5000"/>
              <a:buFont typeface="Neuton Light"/>
              <a:buNone/>
              <a:defRPr sz="5000"/>
            </a:lvl8pPr>
            <a:lvl9pPr lvl="8">
              <a:lnSpc>
                <a:spcPct val="80000"/>
              </a:lnSpc>
              <a:spcBef>
                <a:spcPts val="0"/>
              </a:spcBef>
              <a:spcAft>
                <a:spcPts val="0"/>
              </a:spcAft>
              <a:buSzPts val="5000"/>
              <a:buFont typeface="Neuton Light"/>
              <a:buNone/>
              <a:defRPr sz="5000"/>
            </a:lvl9pPr>
          </a:lstStyle>
          <a:p>
            <a:endParaRPr/>
          </a:p>
        </p:txBody>
      </p:sp>
      <p:sp>
        <p:nvSpPr>
          <p:cNvPr id="970" name="Google Shape;970;p85"/>
          <p:cNvSpPr txBox="1">
            <a:spLocks noGrp="1"/>
          </p:cNvSpPr>
          <p:nvPr>
            <p:ph type="body" idx="1"/>
          </p:nvPr>
        </p:nvSpPr>
        <p:spPr>
          <a:xfrm>
            <a:off x="575438" y="4387200"/>
            <a:ext cx="2919600" cy="648000"/>
          </a:xfrm>
          <a:prstGeom prst="rect">
            <a:avLst/>
          </a:prstGeom>
        </p:spPr>
        <p:txBody>
          <a:bodyPr spcFirstLastPara="1" wrap="square" lIns="0" tIns="0" rIns="0" bIns="91425"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
        <p:nvSpPr>
          <p:cNvPr id="971" name="Google Shape;971;p85"/>
          <p:cNvSpPr txBox="1">
            <a:spLocks noGrp="1"/>
          </p:cNvSpPr>
          <p:nvPr>
            <p:ph type="subTitle" idx="2"/>
          </p:nvPr>
        </p:nvSpPr>
        <p:spPr>
          <a:xfrm>
            <a:off x="1284638" y="214800"/>
            <a:ext cx="1501200" cy="183600"/>
          </a:xfrm>
          <a:prstGeom prst="rect">
            <a:avLst/>
          </a:prstGeom>
        </p:spPr>
        <p:txBody>
          <a:bodyPr spcFirstLastPara="1" wrap="square" lIns="0" tIns="0" rIns="0" bIns="0" anchor="ctr" anchorCtr="0">
            <a:normAutofit/>
          </a:bodyPr>
          <a:lstStyle>
            <a:lvl1pPr lvl="0" algn="ctr">
              <a:spcBef>
                <a:spcPts val="0"/>
              </a:spcBef>
              <a:spcAft>
                <a:spcPts val="0"/>
              </a:spcAft>
              <a:buClr>
                <a:schemeClr val="dk1"/>
              </a:buClr>
              <a:buSzPts val="1200"/>
              <a:buFont typeface="Hanken Grotesk"/>
              <a:buNone/>
              <a:defRPr sz="1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972" name="Google Shape;972;p85"/>
          <p:cNvSpPr txBox="1">
            <a:spLocks noGrp="1"/>
          </p:cNvSpPr>
          <p:nvPr>
            <p:ph type="subTitle" idx="3"/>
          </p:nvPr>
        </p:nvSpPr>
        <p:spPr>
          <a:xfrm>
            <a:off x="5539500" y="4387200"/>
            <a:ext cx="3002400" cy="6480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1200"/>
              <a:buFont typeface="Hanken Grotesk"/>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loser 1">
  <p:cSld name="CUSTOM_3_1">
    <p:bg>
      <p:bgPr>
        <a:solidFill>
          <a:schemeClr val="dk2"/>
        </a:solidFill>
        <a:effectLst/>
      </p:bgPr>
    </p:bg>
    <p:spTree>
      <p:nvGrpSpPr>
        <p:cNvPr id="1" name="Shape 973"/>
        <p:cNvGrpSpPr/>
        <p:nvPr/>
      </p:nvGrpSpPr>
      <p:grpSpPr>
        <a:xfrm>
          <a:off x="0" y="0"/>
          <a:ext cx="0" cy="0"/>
          <a:chOff x="0" y="0"/>
          <a:chExt cx="0" cy="0"/>
        </a:xfrm>
      </p:grpSpPr>
      <p:sp>
        <p:nvSpPr>
          <p:cNvPr id="974" name="Google Shape;974;p86"/>
          <p:cNvSpPr/>
          <p:nvPr/>
        </p:nvSpPr>
        <p:spPr>
          <a:xfrm>
            <a:off x="-2450" y="486600"/>
            <a:ext cx="9144000" cy="46569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dk1"/>
                </a:solidFill>
                <a:latin typeface="Hanken Grotesk"/>
                <a:ea typeface="Hanken Grotesk"/>
                <a:cs typeface="Hanken Grotesk"/>
                <a:sym typeface="Hanken Grotesk"/>
              </a:rPr>
              <a:t> </a:t>
            </a:r>
            <a:endParaRPr>
              <a:solidFill>
                <a:schemeClr val="dk1"/>
              </a:solidFill>
              <a:latin typeface="Hanken Grotesk"/>
              <a:ea typeface="Hanken Grotesk"/>
              <a:cs typeface="Hanken Grotesk"/>
              <a:sym typeface="Hanken Grotesk"/>
            </a:endParaRPr>
          </a:p>
        </p:txBody>
      </p:sp>
      <p:sp>
        <p:nvSpPr>
          <p:cNvPr id="975" name="Google Shape;975;p86"/>
          <p:cNvSpPr txBox="1">
            <a:spLocks noGrp="1"/>
          </p:cNvSpPr>
          <p:nvPr>
            <p:ph type="title"/>
          </p:nvPr>
        </p:nvSpPr>
        <p:spPr>
          <a:xfrm>
            <a:off x="593175" y="486000"/>
            <a:ext cx="7916400" cy="2743200"/>
          </a:xfrm>
          <a:prstGeom prst="rect">
            <a:avLst/>
          </a:prstGeom>
        </p:spPr>
        <p:txBody>
          <a:bodyPr spcFirstLastPara="1" wrap="square" lIns="0" tIns="0" rIns="0" bIns="0" anchor="b" anchorCtr="0">
            <a:noAutofit/>
          </a:bodyPr>
          <a:lstStyle>
            <a:lvl1pPr lvl="0">
              <a:lnSpc>
                <a:spcPct val="80000"/>
              </a:lnSpc>
              <a:spcBef>
                <a:spcPts val="0"/>
              </a:spcBef>
              <a:spcAft>
                <a:spcPts val="0"/>
              </a:spcAft>
              <a:buSzPts val="8000"/>
              <a:buFont typeface="Neuton Light"/>
              <a:buNone/>
              <a:defRPr sz="8000"/>
            </a:lvl1pPr>
            <a:lvl2pPr lvl="1">
              <a:lnSpc>
                <a:spcPct val="80000"/>
              </a:lnSpc>
              <a:spcBef>
                <a:spcPts val="0"/>
              </a:spcBef>
              <a:spcAft>
                <a:spcPts val="0"/>
              </a:spcAft>
              <a:buSzPts val="5000"/>
              <a:buFont typeface="Neuton Light"/>
              <a:buNone/>
              <a:defRPr sz="5000"/>
            </a:lvl2pPr>
            <a:lvl3pPr lvl="2">
              <a:lnSpc>
                <a:spcPct val="80000"/>
              </a:lnSpc>
              <a:spcBef>
                <a:spcPts val="0"/>
              </a:spcBef>
              <a:spcAft>
                <a:spcPts val="0"/>
              </a:spcAft>
              <a:buSzPts val="5000"/>
              <a:buFont typeface="Neuton Light"/>
              <a:buNone/>
              <a:defRPr sz="5000"/>
            </a:lvl3pPr>
            <a:lvl4pPr lvl="3">
              <a:lnSpc>
                <a:spcPct val="80000"/>
              </a:lnSpc>
              <a:spcBef>
                <a:spcPts val="0"/>
              </a:spcBef>
              <a:spcAft>
                <a:spcPts val="0"/>
              </a:spcAft>
              <a:buSzPts val="5000"/>
              <a:buFont typeface="Neuton Light"/>
              <a:buNone/>
              <a:defRPr sz="5000"/>
            </a:lvl4pPr>
            <a:lvl5pPr lvl="4">
              <a:lnSpc>
                <a:spcPct val="80000"/>
              </a:lnSpc>
              <a:spcBef>
                <a:spcPts val="0"/>
              </a:spcBef>
              <a:spcAft>
                <a:spcPts val="0"/>
              </a:spcAft>
              <a:buSzPts val="5000"/>
              <a:buFont typeface="Neuton Light"/>
              <a:buNone/>
              <a:defRPr sz="5000"/>
            </a:lvl5pPr>
            <a:lvl6pPr lvl="5">
              <a:lnSpc>
                <a:spcPct val="80000"/>
              </a:lnSpc>
              <a:spcBef>
                <a:spcPts val="0"/>
              </a:spcBef>
              <a:spcAft>
                <a:spcPts val="0"/>
              </a:spcAft>
              <a:buSzPts val="5000"/>
              <a:buFont typeface="Neuton Light"/>
              <a:buNone/>
              <a:defRPr sz="5000"/>
            </a:lvl6pPr>
            <a:lvl7pPr lvl="6">
              <a:lnSpc>
                <a:spcPct val="80000"/>
              </a:lnSpc>
              <a:spcBef>
                <a:spcPts val="0"/>
              </a:spcBef>
              <a:spcAft>
                <a:spcPts val="0"/>
              </a:spcAft>
              <a:buSzPts val="5000"/>
              <a:buFont typeface="Neuton Light"/>
              <a:buNone/>
              <a:defRPr sz="5000"/>
            </a:lvl7pPr>
            <a:lvl8pPr lvl="7">
              <a:lnSpc>
                <a:spcPct val="80000"/>
              </a:lnSpc>
              <a:spcBef>
                <a:spcPts val="0"/>
              </a:spcBef>
              <a:spcAft>
                <a:spcPts val="0"/>
              </a:spcAft>
              <a:buSzPts val="5000"/>
              <a:buFont typeface="Neuton Light"/>
              <a:buNone/>
              <a:defRPr sz="5000"/>
            </a:lvl8pPr>
            <a:lvl9pPr lvl="8">
              <a:lnSpc>
                <a:spcPct val="80000"/>
              </a:lnSpc>
              <a:spcBef>
                <a:spcPts val="0"/>
              </a:spcBef>
              <a:spcAft>
                <a:spcPts val="0"/>
              </a:spcAft>
              <a:buSzPts val="5000"/>
              <a:buFont typeface="Neuton Light"/>
              <a:buNone/>
              <a:defRPr sz="5000"/>
            </a:lvl9pPr>
          </a:lstStyle>
          <a:p>
            <a:endParaRPr/>
          </a:p>
        </p:txBody>
      </p:sp>
      <p:sp>
        <p:nvSpPr>
          <p:cNvPr id="976" name="Google Shape;976;p86"/>
          <p:cNvSpPr txBox="1">
            <a:spLocks noGrp="1"/>
          </p:cNvSpPr>
          <p:nvPr>
            <p:ph type="body" idx="1"/>
          </p:nvPr>
        </p:nvSpPr>
        <p:spPr>
          <a:xfrm>
            <a:off x="575438" y="4387200"/>
            <a:ext cx="2919600" cy="648000"/>
          </a:xfrm>
          <a:prstGeom prst="rect">
            <a:avLst/>
          </a:prstGeom>
        </p:spPr>
        <p:txBody>
          <a:bodyPr spcFirstLastPara="1" wrap="square" lIns="0" tIns="0" rIns="0" bIns="91425" anchor="t" anchorCtr="0">
            <a:normAutofit/>
          </a:bodyPr>
          <a:lstStyle>
            <a:lvl1pPr marL="457200" lvl="0" indent="-292100">
              <a:spcBef>
                <a:spcPts val="0"/>
              </a:spcBef>
              <a:spcAft>
                <a:spcPts val="0"/>
              </a:spcAft>
              <a:buClr>
                <a:schemeClr val="dk1"/>
              </a:buClr>
              <a:buSzPts val="1000"/>
              <a:buFont typeface="Hanken Grotesk"/>
              <a:buChar char="●"/>
              <a:defRPr/>
            </a:lvl1pPr>
            <a:lvl2pPr marL="914400" lvl="1" indent="-292100">
              <a:spcBef>
                <a:spcPts val="0"/>
              </a:spcBef>
              <a:spcAft>
                <a:spcPts val="0"/>
              </a:spcAft>
              <a:buClr>
                <a:schemeClr val="dk1"/>
              </a:buClr>
              <a:buSzPts val="1000"/>
              <a:buFont typeface="Hanken Grotesk"/>
              <a:buChar char="○"/>
              <a:defRPr/>
            </a:lvl2pPr>
            <a:lvl3pPr marL="1371600" lvl="2" indent="-292100">
              <a:spcBef>
                <a:spcPts val="0"/>
              </a:spcBef>
              <a:spcAft>
                <a:spcPts val="0"/>
              </a:spcAft>
              <a:buClr>
                <a:schemeClr val="dk1"/>
              </a:buClr>
              <a:buSzPts val="1000"/>
              <a:buFont typeface="Hanken Grotesk"/>
              <a:buChar char="■"/>
              <a:defRPr/>
            </a:lvl3pPr>
            <a:lvl4pPr marL="1828800" lvl="3" indent="-292100">
              <a:spcBef>
                <a:spcPts val="0"/>
              </a:spcBef>
              <a:spcAft>
                <a:spcPts val="0"/>
              </a:spcAft>
              <a:buClr>
                <a:schemeClr val="dk1"/>
              </a:buClr>
              <a:buSzPts val="1000"/>
              <a:buFont typeface="Hanken Grotesk"/>
              <a:buChar char="●"/>
              <a:defRPr/>
            </a:lvl4pPr>
            <a:lvl5pPr marL="2286000" lvl="4" indent="-292100">
              <a:spcBef>
                <a:spcPts val="0"/>
              </a:spcBef>
              <a:spcAft>
                <a:spcPts val="0"/>
              </a:spcAft>
              <a:buClr>
                <a:schemeClr val="dk1"/>
              </a:buClr>
              <a:buSzPts val="1000"/>
              <a:buFont typeface="Hanken Grotesk"/>
              <a:buChar char="○"/>
              <a:defRPr/>
            </a:lvl5pPr>
            <a:lvl6pPr marL="2743200" lvl="5" indent="-292100">
              <a:spcBef>
                <a:spcPts val="0"/>
              </a:spcBef>
              <a:spcAft>
                <a:spcPts val="0"/>
              </a:spcAft>
              <a:buClr>
                <a:schemeClr val="dk1"/>
              </a:buClr>
              <a:buSzPts val="1000"/>
              <a:buFont typeface="Hanken Grotesk"/>
              <a:buChar char="■"/>
              <a:defRPr/>
            </a:lvl6pPr>
            <a:lvl7pPr marL="3200400" lvl="6" indent="-292100">
              <a:spcBef>
                <a:spcPts val="0"/>
              </a:spcBef>
              <a:spcAft>
                <a:spcPts val="0"/>
              </a:spcAft>
              <a:buClr>
                <a:schemeClr val="dk1"/>
              </a:buClr>
              <a:buSzPts val="1000"/>
              <a:buFont typeface="Hanken Grotesk"/>
              <a:buChar char="●"/>
              <a:defRPr/>
            </a:lvl7pPr>
            <a:lvl8pPr marL="3657600" lvl="7" indent="-292100">
              <a:spcBef>
                <a:spcPts val="0"/>
              </a:spcBef>
              <a:spcAft>
                <a:spcPts val="0"/>
              </a:spcAft>
              <a:buClr>
                <a:schemeClr val="dk1"/>
              </a:buClr>
              <a:buSzPts val="1000"/>
              <a:buFont typeface="Hanken Grotesk"/>
              <a:buChar char="○"/>
              <a:defRPr/>
            </a:lvl8pPr>
            <a:lvl9pPr marL="4114800" lvl="8" indent="-292100">
              <a:spcBef>
                <a:spcPts val="0"/>
              </a:spcBef>
              <a:spcAft>
                <a:spcPts val="0"/>
              </a:spcAft>
              <a:buClr>
                <a:schemeClr val="dk1"/>
              </a:buClr>
              <a:buSzPts val="1000"/>
              <a:buFont typeface="Hanken Grotesk"/>
              <a:buChar char="■"/>
              <a:defRPr/>
            </a:lvl9pPr>
          </a:lstStyle>
          <a:p>
            <a:endParaRPr/>
          </a:p>
        </p:txBody>
      </p:sp>
      <p:sp>
        <p:nvSpPr>
          <p:cNvPr id="977" name="Google Shape;977;p86"/>
          <p:cNvSpPr txBox="1">
            <a:spLocks noGrp="1"/>
          </p:cNvSpPr>
          <p:nvPr>
            <p:ph type="subTitle" idx="2"/>
          </p:nvPr>
        </p:nvSpPr>
        <p:spPr>
          <a:xfrm>
            <a:off x="5539500" y="4387200"/>
            <a:ext cx="3002400" cy="648000"/>
          </a:xfrm>
          <a:prstGeom prst="rect">
            <a:avLst/>
          </a:prstGeom>
        </p:spPr>
        <p:txBody>
          <a:bodyPr spcFirstLastPara="1" wrap="square" lIns="0" tIns="0" rIns="0" bIns="0" anchor="t" anchorCtr="0">
            <a:normAutofit/>
          </a:bodyPr>
          <a:lstStyle>
            <a:lvl1pPr lvl="0" algn="r">
              <a:spcBef>
                <a:spcPts val="0"/>
              </a:spcBef>
              <a:spcAft>
                <a:spcPts val="0"/>
              </a:spcAft>
              <a:buClr>
                <a:schemeClr val="dk1"/>
              </a:buClr>
              <a:buSzPts val="1200"/>
              <a:buFont typeface="Hanken Grotesk"/>
              <a:buNone/>
              <a:defRPr sz="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8" name="Google Shape;978;p86"/>
          <p:cNvSpPr txBox="1">
            <a:spLocks noGrp="1"/>
          </p:cNvSpPr>
          <p:nvPr>
            <p:ph type="subTitle" idx="3"/>
          </p:nvPr>
        </p:nvSpPr>
        <p:spPr>
          <a:xfrm>
            <a:off x="1284638" y="214800"/>
            <a:ext cx="1501200" cy="183600"/>
          </a:xfrm>
          <a:prstGeom prst="rect">
            <a:avLst/>
          </a:prstGeom>
        </p:spPr>
        <p:txBody>
          <a:bodyPr spcFirstLastPara="1" wrap="square" lIns="0" tIns="0" rIns="0" bIns="0" anchor="ctr" anchorCtr="0">
            <a:normAutofit/>
          </a:bodyPr>
          <a:lstStyle>
            <a:lvl1pPr lvl="0" algn="ctr">
              <a:spcBef>
                <a:spcPts val="0"/>
              </a:spcBef>
              <a:spcAft>
                <a:spcPts val="0"/>
              </a:spcAft>
              <a:buClr>
                <a:schemeClr val="dk1"/>
              </a:buClr>
              <a:buSzPts val="1200"/>
              <a:buFont typeface="Hanken Grotesk"/>
              <a:buNone/>
              <a:defRPr sz="12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Columns 1 1">
  <p:cSld name="CUSTOM_7_1_1_1_1_1_1_1_1_1_1_1_1_1_1_1_1_6_1">
    <p:spTree>
      <p:nvGrpSpPr>
        <p:cNvPr id="1" name="Shape 979"/>
        <p:cNvGrpSpPr/>
        <p:nvPr/>
      </p:nvGrpSpPr>
      <p:grpSpPr>
        <a:xfrm>
          <a:off x="0" y="0"/>
          <a:ext cx="0" cy="0"/>
          <a:chOff x="0" y="0"/>
          <a:chExt cx="0" cy="0"/>
        </a:xfrm>
      </p:grpSpPr>
      <p:sp>
        <p:nvSpPr>
          <p:cNvPr id="980" name="Google Shape;980;p87"/>
          <p:cNvSpPr txBox="1">
            <a:spLocks noGrp="1"/>
          </p:cNvSpPr>
          <p:nvPr>
            <p:ph type="title"/>
          </p:nvPr>
        </p:nvSpPr>
        <p:spPr>
          <a:xfrm>
            <a:off x="2184250" y="1632575"/>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1" name="Google Shape;981;p87"/>
          <p:cNvSpPr txBox="1">
            <a:spLocks noGrp="1"/>
          </p:cNvSpPr>
          <p:nvPr>
            <p:ph type="title" idx="2"/>
          </p:nvPr>
        </p:nvSpPr>
        <p:spPr>
          <a:xfrm>
            <a:off x="3962263" y="1632575"/>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2" name="Google Shape;982;p87"/>
          <p:cNvSpPr txBox="1">
            <a:spLocks noGrp="1"/>
          </p:cNvSpPr>
          <p:nvPr>
            <p:ph type="title" idx="3"/>
          </p:nvPr>
        </p:nvSpPr>
        <p:spPr>
          <a:xfrm>
            <a:off x="406525" y="1632575"/>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3" name="Google Shape;983;p87"/>
          <p:cNvSpPr txBox="1">
            <a:spLocks noGrp="1"/>
          </p:cNvSpPr>
          <p:nvPr>
            <p:ph type="title" idx="4"/>
          </p:nvPr>
        </p:nvSpPr>
        <p:spPr>
          <a:xfrm>
            <a:off x="5729600" y="1632575"/>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4" name="Google Shape;984;p87"/>
          <p:cNvSpPr txBox="1">
            <a:spLocks noGrp="1"/>
          </p:cNvSpPr>
          <p:nvPr>
            <p:ph type="title" idx="5"/>
          </p:nvPr>
        </p:nvSpPr>
        <p:spPr>
          <a:xfrm>
            <a:off x="7518138" y="1632575"/>
            <a:ext cx="1440300" cy="252000"/>
          </a:xfrm>
          <a:prstGeom prst="rect">
            <a:avLst/>
          </a:prstGeom>
        </p:spPr>
        <p:txBody>
          <a:bodyPr spcFirstLastPara="1" wrap="square" lIns="0" tIns="0" rIns="0" bIns="0" anchor="ctr" anchorCtr="0">
            <a:noAutofit/>
          </a:bodyPr>
          <a:lstStyle>
            <a:lvl1pPr lvl="0" algn="ctr">
              <a:lnSpc>
                <a:spcPct val="90000"/>
              </a:lnSpc>
              <a:spcBef>
                <a:spcPts val="0"/>
              </a:spcBef>
              <a:spcAft>
                <a:spcPts val="0"/>
              </a:spcAft>
              <a:buSzPts val="2800"/>
              <a:buNone/>
              <a:defRPr sz="1000">
                <a:latin typeface="Hanken Grotesk"/>
                <a:ea typeface="Hanken Grotesk"/>
                <a:cs typeface="Hanken Grotesk"/>
                <a:sym typeface="Hanken Grotesk"/>
              </a:defRPr>
            </a:lvl1pPr>
            <a:lvl2pPr lvl="1" algn="ctr">
              <a:lnSpc>
                <a:spcPct val="115000"/>
              </a:lnSpc>
              <a:spcBef>
                <a:spcPts val="0"/>
              </a:spcBef>
              <a:spcAft>
                <a:spcPts val="0"/>
              </a:spcAft>
              <a:buSzPts val="2800"/>
              <a:buNone/>
              <a:defRPr sz="1000">
                <a:latin typeface="Hanken Grotesk"/>
                <a:ea typeface="Hanken Grotesk"/>
                <a:cs typeface="Hanken Grotesk"/>
                <a:sym typeface="Hanken Grotesk"/>
              </a:defRPr>
            </a:lvl2pPr>
            <a:lvl3pPr lvl="2" algn="ctr">
              <a:lnSpc>
                <a:spcPct val="115000"/>
              </a:lnSpc>
              <a:spcBef>
                <a:spcPts val="0"/>
              </a:spcBef>
              <a:spcAft>
                <a:spcPts val="0"/>
              </a:spcAft>
              <a:buSzPts val="2800"/>
              <a:buNone/>
              <a:defRPr sz="1000">
                <a:latin typeface="Hanken Grotesk"/>
                <a:ea typeface="Hanken Grotesk"/>
                <a:cs typeface="Hanken Grotesk"/>
                <a:sym typeface="Hanken Grotesk"/>
              </a:defRPr>
            </a:lvl3pPr>
            <a:lvl4pPr lvl="3" algn="ctr">
              <a:lnSpc>
                <a:spcPct val="115000"/>
              </a:lnSpc>
              <a:spcBef>
                <a:spcPts val="0"/>
              </a:spcBef>
              <a:spcAft>
                <a:spcPts val="0"/>
              </a:spcAft>
              <a:buSzPts val="2800"/>
              <a:buNone/>
              <a:defRPr sz="1000">
                <a:latin typeface="Hanken Grotesk"/>
                <a:ea typeface="Hanken Grotesk"/>
                <a:cs typeface="Hanken Grotesk"/>
                <a:sym typeface="Hanken Grotesk"/>
              </a:defRPr>
            </a:lvl4pPr>
            <a:lvl5pPr lvl="4" algn="ctr">
              <a:lnSpc>
                <a:spcPct val="115000"/>
              </a:lnSpc>
              <a:spcBef>
                <a:spcPts val="0"/>
              </a:spcBef>
              <a:spcAft>
                <a:spcPts val="0"/>
              </a:spcAft>
              <a:buSzPts val="2800"/>
              <a:buNone/>
              <a:defRPr sz="1000">
                <a:latin typeface="Hanken Grotesk"/>
                <a:ea typeface="Hanken Grotesk"/>
                <a:cs typeface="Hanken Grotesk"/>
                <a:sym typeface="Hanken Grotesk"/>
              </a:defRPr>
            </a:lvl5pPr>
            <a:lvl6pPr lvl="5" algn="ctr">
              <a:lnSpc>
                <a:spcPct val="115000"/>
              </a:lnSpc>
              <a:spcBef>
                <a:spcPts val="0"/>
              </a:spcBef>
              <a:spcAft>
                <a:spcPts val="0"/>
              </a:spcAft>
              <a:buSzPts val="2800"/>
              <a:buNone/>
              <a:defRPr sz="1000">
                <a:latin typeface="Hanken Grotesk"/>
                <a:ea typeface="Hanken Grotesk"/>
                <a:cs typeface="Hanken Grotesk"/>
                <a:sym typeface="Hanken Grotesk"/>
              </a:defRPr>
            </a:lvl6pPr>
            <a:lvl7pPr lvl="6" algn="ctr">
              <a:lnSpc>
                <a:spcPct val="115000"/>
              </a:lnSpc>
              <a:spcBef>
                <a:spcPts val="0"/>
              </a:spcBef>
              <a:spcAft>
                <a:spcPts val="0"/>
              </a:spcAft>
              <a:buSzPts val="2800"/>
              <a:buNone/>
              <a:defRPr sz="1000">
                <a:latin typeface="Hanken Grotesk"/>
                <a:ea typeface="Hanken Grotesk"/>
                <a:cs typeface="Hanken Grotesk"/>
                <a:sym typeface="Hanken Grotesk"/>
              </a:defRPr>
            </a:lvl7pPr>
            <a:lvl8pPr lvl="7" algn="ctr">
              <a:lnSpc>
                <a:spcPct val="115000"/>
              </a:lnSpc>
              <a:spcBef>
                <a:spcPts val="0"/>
              </a:spcBef>
              <a:spcAft>
                <a:spcPts val="0"/>
              </a:spcAft>
              <a:buSzPts val="2800"/>
              <a:buNone/>
              <a:defRPr sz="1000">
                <a:latin typeface="Hanken Grotesk"/>
                <a:ea typeface="Hanken Grotesk"/>
                <a:cs typeface="Hanken Grotesk"/>
                <a:sym typeface="Hanken Grotesk"/>
              </a:defRPr>
            </a:lvl8pPr>
            <a:lvl9pPr lvl="8" algn="ctr">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5" name="Google Shape;985;p87"/>
          <p:cNvSpPr txBox="1">
            <a:spLocks noGrp="1"/>
          </p:cNvSpPr>
          <p:nvPr>
            <p:ph type="title" idx="6"/>
          </p:nvPr>
        </p:nvSpPr>
        <p:spPr>
          <a:xfrm>
            <a:off x="224752" y="604888"/>
            <a:ext cx="1778700" cy="651900"/>
          </a:xfrm>
          <a:prstGeom prst="rect">
            <a:avLst/>
          </a:prstGeom>
        </p:spPr>
        <p:txBody>
          <a:bodyPr spcFirstLastPara="1" wrap="square" lIns="180000" tIns="90000" rIns="0" bIns="90000" anchor="t" anchorCtr="0">
            <a:noAutofit/>
          </a:bodyPr>
          <a:lstStyle>
            <a:lvl1pPr lvl="0">
              <a:lnSpc>
                <a:spcPct val="90000"/>
              </a:lnSpc>
              <a:spcBef>
                <a:spcPts val="0"/>
              </a:spcBef>
              <a:spcAft>
                <a:spcPts val="0"/>
              </a:spcAft>
              <a:buSzPts val="2800"/>
              <a:buNone/>
              <a:defRPr sz="42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6" name="Google Shape;986;p87"/>
          <p:cNvSpPr txBox="1">
            <a:spLocks noGrp="1"/>
          </p:cNvSpPr>
          <p:nvPr>
            <p:ph type="title" idx="7"/>
          </p:nvPr>
        </p:nvSpPr>
        <p:spPr>
          <a:xfrm>
            <a:off x="2003802" y="604888"/>
            <a:ext cx="1778700" cy="651900"/>
          </a:xfrm>
          <a:prstGeom prst="rect">
            <a:avLst/>
          </a:prstGeom>
        </p:spPr>
        <p:txBody>
          <a:bodyPr spcFirstLastPara="1" wrap="square" lIns="180000" tIns="90000" rIns="0" bIns="90000" anchor="t" anchorCtr="0">
            <a:noAutofit/>
          </a:bodyPr>
          <a:lstStyle>
            <a:lvl1pPr lvl="0">
              <a:lnSpc>
                <a:spcPct val="90000"/>
              </a:lnSpc>
              <a:spcBef>
                <a:spcPts val="0"/>
              </a:spcBef>
              <a:spcAft>
                <a:spcPts val="0"/>
              </a:spcAft>
              <a:buSzPts val="2800"/>
              <a:buNone/>
              <a:defRPr sz="42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7" name="Google Shape;987;p87"/>
          <p:cNvSpPr txBox="1">
            <a:spLocks noGrp="1"/>
          </p:cNvSpPr>
          <p:nvPr>
            <p:ph type="title" idx="8"/>
          </p:nvPr>
        </p:nvSpPr>
        <p:spPr>
          <a:xfrm>
            <a:off x="3780502" y="604888"/>
            <a:ext cx="1778700" cy="651900"/>
          </a:xfrm>
          <a:prstGeom prst="rect">
            <a:avLst/>
          </a:prstGeom>
        </p:spPr>
        <p:txBody>
          <a:bodyPr spcFirstLastPara="1" wrap="square" lIns="180000" tIns="90000" rIns="0" bIns="90000" anchor="t" anchorCtr="0">
            <a:noAutofit/>
          </a:bodyPr>
          <a:lstStyle>
            <a:lvl1pPr lvl="0">
              <a:lnSpc>
                <a:spcPct val="90000"/>
              </a:lnSpc>
              <a:spcBef>
                <a:spcPts val="0"/>
              </a:spcBef>
              <a:spcAft>
                <a:spcPts val="0"/>
              </a:spcAft>
              <a:buSzPts val="2800"/>
              <a:buNone/>
              <a:defRPr sz="42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8" name="Google Shape;988;p87"/>
          <p:cNvSpPr txBox="1">
            <a:spLocks noGrp="1"/>
          </p:cNvSpPr>
          <p:nvPr>
            <p:ph type="title" idx="9"/>
          </p:nvPr>
        </p:nvSpPr>
        <p:spPr>
          <a:xfrm>
            <a:off x="5558652" y="604888"/>
            <a:ext cx="1778700" cy="651900"/>
          </a:xfrm>
          <a:prstGeom prst="rect">
            <a:avLst/>
          </a:prstGeom>
        </p:spPr>
        <p:txBody>
          <a:bodyPr spcFirstLastPara="1" wrap="square" lIns="180000" tIns="90000" rIns="0" bIns="90000" anchor="t" anchorCtr="0">
            <a:noAutofit/>
          </a:bodyPr>
          <a:lstStyle>
            <a:lvl1pPr lvl="0">
              <a:lnSpc>
                <a:spcPct val="90000"/>
              </a:lnSpc>
              <a:spcBef>
                <a:spcPts val="0"/>
              </a:spcBef>
              <a:spcAft>
                <a:spcPts val="0"/>
              </a:spcAft>
              <a:buSzPts val="2800"/>
              <a:buNone/>
              <a:defRPr sz="42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89" name="Google Shape;989;p87"/>
          <p:cNvSpPr txBox="1">
            <a:spLocks noGrp="1"/>
          </p:cNvSpPr>
          <p:nvPr>
            <p:ph type="title" idx="13"/>
          </p:nvPr>
        </p:nvSpPr>
        <p:spPr>
          <a:xfrm>
            <a:off x="7336452" y="604888"/>
            <a:ext cx="1778700" cy="651900"/>
          </a:xfrm>
          <a:prstGeom prst="rect">
            <a:avLst/>
          </a:prstGeom>
        </p:spPr>
        <p:txBody>
          <a:bodyPr spcFirstLastPara="1" wrap="square" lIns="180000" tIns="90000" rIns="0" bIns="90000" anchor="t" anchorCtr="0">
            <a:noAutofit/>
          </a:bodyPr>
          <a:lstStyle>
            <a:lvl1pPr lvl="0">
              <a:lnSpc>
                <a:spcPct val="90000"/>
              </a:lnSpc>
              <a:spcBef>
                <a:spcPts val="0"/>
              </a:spcBef>
              <a:spcAft>
                <a:spcPts val="0"/>
              </a:spcAft>
              <a:buSzPts val="2800"/>
              <a:buNone/>
              <a:defRPr sz="4200">
                <a:latin typeface="Hanken Grotesk"/>
                <a:ea typeface="Hanken Grotesk"/>
                <a:cs typeface="Hanken Grotesk"/>
                <a:sym typeface="Hanken Grotesk"/>
              </a:defRPr>
            </a:lvl1pPr>
            <a:lvl2pPr lvl="1">
              <a:lnSpc>
                <a:spcPct val="115000"/>
              </a:lnSpc>
              <a:spcBef>
                <a:spcPts val="0"/>
              </a:spcBef>
              <a:spcAft>
                <a:spcPts val="0"/>
              </a:spcAft>
              <a:buSzPts val="2800"/>
              <a:buNone/>
              <a:defRPr sz="1000">
                <a:latin typeface="Hanken Grotesk"/>
                <a:ea typeface="Hanken Grotesk"/>
                <a:cs typeface="Hanken Grotesk"/>
                <a:sym typeface="Hanken Grotesk"/>
              </a:defRPr>
            </a:lvl2pPr>
            <a:lvl3pPr lvl="2">
              <a:lnSpc>
                <a:spcPct val="115000"/>
              </a:lnSpc>
              <a:spcBef>
                <a:spcPts val="0"/>
              </a:spcBef>
              <a:spcAft>
                <a:spcPts val="0"/>
              </a:spcAft>
              <a:buSzPts val="2800"/>
              <a:buNone/>
              <a:defRPr sz="1000">
                <a:latin typeface="Hanken Grotesk"/>
                <a:ea typeface="Hanken Grotesk"/>
                <a:cs typeface="Hanken Grotesk"/>
                <a:sym typeface="Hanken Grotesk"/>
              </a:defRPr>
            </a:lvl3pPr>
            <a:lvl4pPr lvl="3">
              <a:lnSpc>
                <a:spcPct val="115000"/>
              </a:lnSpc>
              <a:spcBef>
                <a:spcPts val="0"/>
              </a:spcBef>
              <a:spcAft>
                <a:spcPts val="0"/>
              </a:spcAft>
              <a:buSzPts val="2800"/>
              <a:buNone/>
              <a:defRPr sz="1000">
                <a:latin typeface="Hanken Grotesk"/>
                <a:ea typeface="Hanken Grotesk"/>
                <a:cs typeface="Hanken Grotesk"/>
                <a:sym typeface="Hanken Grotesk"/>
              </a:defRPr>
            </a:lvl4pPr>
            <a:lvl5pPr lvl="4">
              <a:lnSpc>
                <a:spcPct val="115000"/>
              </a:lnSpc>
              <a:spcBef>
                <a:spcPts val="0"/>
              </a:spcBef>
              <a:spcAft>
                <a:spcPts val="0"/>
              </a:spcAft>
              <a:buSzPts val="2800"/>
              <a:buNone/>
              <a:defRPr sz="1000">
                <a:latin typeface="Hanken Grotesk"/>
                <a:ea typeface="Hanken Grotesk"/>
                <a:cs typeface="Hanken Grotesk"/>
                <a:sym typeface="Hanken Grotesk"/>
              </a:defRPr>
            </a:lvl5pPr>
            <a:lvl6pPr lvl="5">
              <a:lnSpc>
                <a:spcPct val="115000"/>
              </a:lnSpc>
              <a:spcBef>
                <a:spcPts val="0"/>
              </a:spcBef>
              <a:spcAft>
                <a:spcPts val="0"/>
              </a:spcAft>
              <a:buSzPts val="2800"/>
              <a:buNone/>
              <a:defRPr sz="1000">
                <a:latin typeface="Hanken Grotesk"/>
                <a:ea typeface="Hanken Grotesk"/>
                <a:cs typeface="Hanken Grotesk"/>
                <a:sym typeface="Hanken Grotesk"/>
              </a:defRPr>
            </a:lvl6pPr>
            <a:lvl7pPr lvl="6">
              <a:lnSpc>
                <a:spcPct val="115000"/>
              </a:lnSpc>
              <a:spcBef>
                <a:spcPts val="0"/>
              </a:spcBef>
              <a:spcAft>
                <a:spcPts val="0"/>
              </a:spcAft>
              <a:buSzPts val="2800"/>
              <a:buNone/>
              <a:defRPr sz="1000">
                <a:latin typeface="Hanken Grotesk"/>
                <a:ea typeface="Hanken Grotesk"/>
                <a:cs typeface="Hanken Grotesk"/>
                <a:sym typeface="Hanken Grotesk"/>
              </a:defRPr>
            </a:lvl7pPr>
            <a:lvl8pPr lvl="7">
              <a:lnSpc>
                <a:spcPct val="115000"/>
              </a:lnSpc>
              <a:spcBef>
                <a:spcPts val="0"/>
              </a:spcBef>
              <a:spcAft>
                <a:spcPts val="0"/>
              </a:spcAft>
              <a:buSzPts val="2800"/>
              <a:buNone/>
              <a:defRPr sz="1000">
                <a:latin typeface="Hanken Grotesk"/>
                <a:ea typeface="Hanken Grotesk"/>
                <a:cs typeface="Hanken Grotesk"/>
                <a:sym typeface="Hanken Grotesk"/>
              </a:defRPr>
            </a:lvl8pPr>
            <a:lvl9pPr lvl="8">
              <a:lnSpc>
                <a:spcPct val="115000"/>
              </a:lnSpc>
              <a:spcBef>
                <a:spcPts val="0"/>
              </a:spcBef>
              <a:spcAft>
                <a:spcPts val="0"/>
              </a:spcAft>
              <a:buSzPts val="2800"/>
              <a:buNone/>
              <a:defRPr sz="1000">
                <a:latin typeface="Hanken Grotesk"/>
                <a:ea typeface="Hanken Grotesk"/>
                <a:cs typeface="Hanken Grotesk"/>
                <a:sym typeface="Hanken Grotesk"/>
              </a:defRPr>
            </a:lvl9pPr>
          </a:lstStyle>
          <a:p>
            <a:endParaRPr/>
          </a:p>
        </p:txBody>
      </p:sp>
      <p:sp>
        <p:nvSpPr>
          <p:cNvPr id="990" name="Google Shape;990;p87"/>
          <p:cNvSpPr txBox="1">
            <a:spLocks noGrp="1"/>
          </p:cNvSpPr>
          <p:nvPr>
            <p:ph type="title" idx="14"/>
          </p:nvPr>
        </p:nvSpPr>
        <p:spPr>
          <a:xfrm>
            <a:off x="7339963" y="2535900"/>
            <a:ext cx="1581000" cy="651900"/>
          </a:xfrm>
          <a:prstGeom prst="rect">
            <a:avLst/>
          </a:prstGeom>
        </p:spPr>
        <p:txBody>
          <a:bodyPr spcFirstLastPara="1" wrap="square" lIns="180000" tIns="0" rIns="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991" name="Google Shape;991;p87"/>
          <p:cNvSpPr txBox="1">
            <a:spLocks noGrp="1"/>
          </p:cNvSpPr>
          <p:nvPr>
            <p:ph type="title" idx="15"/>
          </p:nvPr>
        </p:nvSpPr>
        <p:spPr>
          <a:xfrm>
            <a:off x="3780063" y="2535900"/>
            <a:ext cx="1581000" cy="651900"/>
          </a:xfrm>
          <a:prstGeom prst="rect">
            <a:avLst/>
          </a:prstGeom>
        </p:spPr>
        <p:txBody>
          <a:bodyPr spcFirstLastPara="1" wrap="square" lIns="180000" tIns="0" rIns="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992" name="Google Shape;992;p87"/>
          <p:cNvSpPr txBox="1">
            <a:spLocks noGrp="1"/>
          </p:cNvSpPr>
          <p:nvPr>
            <p:ph type="title" idx="16"/>
          </p:nvPr>
        </p:nvSpPr>
        <p:spPr>
          <a:xfrm>
            <a:off x="5557163" y="2535900"/>
            <a:ext cx="1581000" cy="651900"/>
          </a:xfrm>
          <a:prstGeom prst="rect">
            <a:avLst/>
          </a:prstGeom>
        </p:spPr>
        <p:txBody>
          <a:bodyPr spcFirstLastPara="1" wrap="square" lIns="180000" tIns="0" rIns="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993" name="Google Shape;993;p87"/>
          <p:cNvSpPr txBox="1">
            <a:spLocks noGrp="1"/>
          </p:cNvSpPr>
          <p:nvPr>
            <p:ph type="title" idx="17"/>
          </p:nvPr>
        </p:nvSpPr>
        <p:spPr>
          <a:xfrm>
            <a:off x="227650" y="2535900"/>
            <a:ext cx="1581000" cy="651900"/>
          </a:xfrm>
          <a:prstGeom prst="rect">
            <a:avLst/>
          </a:prstGeom>
        </p:spPr>
        <p:txBody>
          <a:bodyPr spcFirstLastPara="1" wrap="square" lIns="180000" tIns="0" rIns="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994" name="Google Shape;994;p87"/>
          <p:cNvSpPr txBox="1">
            <a:spLocks noGrp="1"/>
          </p:cNvSpPr>
          <p:nvPr>
            <p:ph type="title" idx="18"/>
          </p:nvPr>
        </p:nvSpPr>
        <p:spPr>
          <a:xfrm>
            <a:off x="2004750" y="2535900"/>
            <a:ext cx="1581000" cy="651900"/>
          </a:xfrm>
          <a:prstGeom prst="rect">
            <a:avLst/>
          </a:prstGeom>
        </p:spPr>
        <p:txBody>
          <a:bodyPr spcFirstLastPara="1" wrap="square" lIns="180000" tIns="0" rIns="0" bIns="54000" anchor="t" anchorCtr="0">
            <a:noAutofit/>
          </a:bodyPr>
          <a:lstStyle>
            <a:lvl1pPr lvl="0">
              <a:lnSpc>
                <a:spcPct val="90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1pPr>
            <a:lvl2pPr lvl="1">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2pPr>
            <a:lvl3pPr lvl="2">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3pPr>
            <a:lvl4pPr lvl="3">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4pPr>
            <a:lvl5pPr lvl="4">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5pPr>
            <a:lvl6pPr lvl="5">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6pPr>
            <a:lvl7pPr lvl="6">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7pPr>
            <a:lvl8pPr lvl="7">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8pPr>
            <a:lvl9pPr lvl="8">
              <a:lnSpc>
                <a:spcPct val="115000"/>
              </a:lnSpc>
              <a:spcBef>
                <a:spcPts val="0"/>
              </a:spcBef>
              <a:spcAft>
                <a:spcPts val="0"/>
              </a:spcAft>
              <a:buSzPts val="2800"/>
              <a:buFont typeface="Hanken Grotesk SemiBold"/>
              <a:buNone/>
              <a:defRPr sz="1000">
                <a:latin typeface="Hanken Grotesk SemiBold"/>
                <a:ea typeface="Hanken Grotesk SemiBold"/>
                <a:cs typeface="Hanken Grotesk SemiBold"/>
                <a:sym typeface="Hanken Grotesk SemiBold"/>
              </a:defRPr>
            </a:lvl9pPr>
          </a:lstStyle>
          <a:p>
            <a:endParaRPr/>
          </a:p>
        </p:txBody>
      </p:sp>
      <p:sp>
        <p:nvSpPr>
          <p:cNvPr id="995" name="Google Shape;995;p87"/>
          <p:cNvSpPr txBox="1">
            <a:spLocks noGrp="1"/>
          </p:cNvSpPr>
          <p:nvPr>
            <p:ph type="subTitle" idx="1"/>
          </p:nvPr>
        </p:nvSpPr>
        <p:spPr>
          <a:xfrm>
            <a:off x="594025" y="184700"/>
            <a:ext cx="3696300" cy="153900"/>
          </a:xfrm>
          <a:prstGeom prst="rect">
            <a:avLst/>
          </a:prstGeom>
        </p:spPr>
        <p:txBody>
          <a:bodyPr spcFirstLastPara="1" wrap="square" lIns="0" tIns="0" rIns="0" bIns="0" anchor="ctr" anchorCtr="0">
            <a:normAutofit/>
          </a:bodyPr>
          <a:lstStyle>
            <a:lvl1pPr lvl="0">
              <a:spcBef>
                <a:spcPts val="0"/>
              </a:spcBef>
              <a:spcAft>
                <a:spcPts val="0"/>
              </a:spcAft>
              <a:buClr>
                <a:schemeClr val="dk1"/>
              </a:buClr>
              <a:buSzPts val="1000"/>
              <a:buNone/>
              <a:defRPr b="1"/>
            </a:lvl1pPr>
            <a:lvl2pPr lvl="1">
              <a:spcBef>
                <a:spcPts val="0"/>
              </a:spcBef>
              <a:spcAft>
                <a:spcPts val="0"/>
              </a:spcAft>
              <a:buClr>
                <a:schemeClr val="dk1"/>
              </a:buClr>
              <a:buSzPts val="1200"/>
              <a:buNone/>
              <a:defRPr sz="1200"/>
            </a:lvl2pPr>
            <a:lvl3pPr lvl="2">
              <a:spcBef>
                <a:spcPts val="0"/>
              </a:spcBef>
              <a:spcAft>
                <a:spcPts val="0"/>
              </a:spcAft>
              <a:buClr>
                <a:schemeClr val="dk1"/>
              </a:buClr>
              <a:buSzPts val="1200"/>
              <a:buNone/>
              <a:defRPr sz="1200"/>
            </a:lvl3pPr>
            <a:lvl4pPr lvl="3">
              <a:spcBef>
                <a:spcPts val="0"/>
              </a:spcBef>
              <a:spcAft>
                <a:spcPts val="0"/>
              </a:spcAft>
              <a:buClr>
                <a:schemeClr val="dk1"/>
              </a:buClr>
              <a:buSzPts val="1200"/>
              <a:buNone/>
              <a:defRPr sz="1200"/>
            </a:lvl4pPr>
            <a:lvl5pPr lvl="4">
              <a:spcBef>
                <a:spcPts val="0"/>
              </a:spcBef>
              <a:spcAft>
                <a:spcPts val="0"/>
              </a:spcAft>
              <a:buClr>
                <a:schemeClr val="dk1"/>
              </a:buClr>
              <a:buSzPts val="1200"/>
              <a:buNone/>
              <a:defRPr sz="1200"/>
            </a:lvl5pPr>
            <a:lvl6pPr lvl="5">
              <a:spcBef>
                <a:spcPts val="0"/>
              </a:spcBef>
              <a:spcAft>
                <a:spcPts val="0"/>
              </a:spcAft>
              <a:buClr>
                <a:schemeClr val="dk1"/>
              </a:buClr>
              <a:buSzPts val="1200"/>
              <a:buNone/>
              <a:defRPr sz="1200"/>
            </a:lvl6pPr>
            <a:lvl7pPr lvl="6">
              <a:spcBef>
                <a:spcPts val="0"/>
              </a:spcBef>
              <a:spcAft>
                <a:spcPts val="0"/>
              </a:spcAft>
              <a:buClr>
                <a:schemeClr val="dk1"/>
              </a:buClr>
              <a:buSzPts val="1200"/>
              <a:buNone/>
              <a:defRPr sz="1200"/>
            </a:lvl7pPr>
            <a:lvl8pPr lvl="7">
              <a:spcBef>
                <a:spcPts val="0"/>
              </a:spcBef>
              <a:spcAft>
                <a:spcPts val="0"/>
              </a:spcAft>
              <a:buClr>
                <a:schemeClr val="dk1"/>
              </a:buClr>
              <a:buSzPts val="1200"/>
              <a:buNone/>
              <a:defRPr sz="1200"/>
            </a:lvl8pPr>
            <a:lvl9pPr lvl="8">
              <a:spcBef>
                <a:spcPts val="0"/>
              </a:spcBef>
              <a:spcAft>
                <a:spcPts val="0"/>
              </a:spcAft>
              <a:buClr>
                <a:schemeClr val="dk1"/>
              </a:buClr>
              <a:buSzPts val="1200"/>
              <a:buNone/>
              <a:defRPr sz="1200"/>
            </a:lvl9pPr>
          </a:lstStyle>
          <a:p>
            <a:endParaRPr/>
          </a:p>
        </p:txBody>
      </p:sp>
      <p:sp>
        <p:nvSpPr>
          <p:cNvPr id="996" name="Google Shape;996;p87"/>
          <p:cNvSpPr txBox="1">
            <a:spLocks noGrp="1"/>
          </p:cNvSpPr>
          <p:nvPr>
            <p:ph type="body" idx="19"/>
          </p:nvPr>
        </p:nvSpPr>
        <p:spPr>
          <a:xfrm>
            <a:off x="223881" y="44915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97" name="Google Shape;997;p87"/>
          <p:cNvSpPr txBox="1">
            <a:spLocks noGrp="1"/>
          </p:cNvSpPr>
          <p:nvPr>
            <p:ph type="body" idx="20"/>
          </p:nvPr>
        </p:nvSpPr>
        <p:spPr>
          <a:xfrm>
            <a:off x="2004019" y="44915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98" name="Google Shape;998;p87"/>
          <p:cNvSpPr txBox="1">
            <a:spLocks noGrp="1"/>
          </p:cNvSpPr>
          <p:nvPr>
            <p:ph type="body" idx="21"/>
          </p:nvPr>
        </p:nvSpPr>
        <p:spPr>
          <a:xfrm>
            <a:off x="3780063" y="44915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999" name="Google Shape;999;p87"/>
          <p:cNvSpPr txBox="1">
            <a:spLocks noGrp="1"/>
          </p:cNvSpPr>
          <p:nvPr>
            <p:ph type="body" idx="22"/>
          </p:nvPr>
        </p:nvSpPr>
        <p:spPr>
          <a:xfrm>
            <a:off x="5557163" y="44915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0" name="Google Shape;1000;p87"/>
          <p:cNvSpPr txBox="1">
            <a:spLocks noGrp="1"/>
          </p:cNvSpPr>
          <p:nvPr>
            <p:ph type="body" idx="23"/>
          </p:nvPr>
        </p:nvSpPr>
        <p:spPr>
          <a:xfrm>
            <a:off x="7334263" y="44915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1" name="Google Shape;1001;p87"/>
          <p:cNvSpPr txBox="1">
            <a:spLocks noGrp="1"/>
          </p:cNvSpPr>
          <p:nvPr>
            <p:ph type="body" idx="24"/>
          </p:nvPr>
        </p:nvSpPr>
        <p:spPr>
          <a:xfrm>
            <a:off x="226606" y="38396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2" name="Google Shape;1002;p87"/>
          <p:cNvSpPr txBox="1">
            <a:spLocks noGrp="1"/>
          </p:cNvSpPr>
          <p:nvPr>
            <p:ph type="body" idx="25"/>
          </p:nvPr>
        </p:nvSpPr>
        <p:spPr>
          <a:xfrm>
            <a:off x="2006744" y="38396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3" name="Google Shape;1003;p87"/>
          <p:cNvSpPr txBox="1">
            <a:spLocks noGrp="1"/>
          </p:cNvSpPr>
          <p:nvPr>
            <p:ph type="body" idx="26"/>
          </p:nvPr>
        </p:nvSpPr>
        <p:spPr>
          <a:xfrm>
            <a:off x="3782788" y="38396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4" name="Google Shape;1004;p87"/>
          <p:cNvSpPr txBox="1">
            <a:spLocks noGrp="1"/>
          </p:cNvSpPr>
          <p:nvPr>
            <p:ph type="body" idx="27"/>
          </p:nvPr>
        </p:nvSpPr>
        <p:spPr>
          <a:xfrm>
            <a:off x="5559888" y="38396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5" name="Google Shape;1005;p87"/>
          <p:cNvSpPr txBox="1">
            <a:spLocks noGrp="1"/>
          </p:cNvSpPr>
          <p:nvPr>
            <p:ph type="body" idx="28"/>
          </p:nvPr>
        </p:nvSpPr>
        <p:spPr>
          <a:xfrm>
            <a:off x="7339713" y="3839688"/>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6" name="Google Shape;1006;p87"/>
          <p:cNvSpPr txBox="1">
            <a:spLocks noGrp="1"/>
          </p:cNvSpPr>
          <p:nvPr>
            <p:ph type="body" idx="29"/>
          </p:nvPr>
        </p:nvSpPr>
        <p:spPr>
          <a:xfrm>
            <a:off x="223519" y="3187800"/>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7" name="Google Shape;1007;p87"/>
          <p:cNvSpPr txBox="1">
            <a:spLocks noGrp="1"/>
          </p:cNvSpPr>
          <p:nvPr>
            <p:ph type="body" idx="30"/>
          </p:nvPr>
        </p:nvSpPr>
        <p:spPr>
          <a:xfrm>
            <a:off x="2003656" y="3187800"/>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8" name="Google Shape;1008;p87"/>
          <p:cNvSpPr txBox="1">
            <a:spLocks noGrp="1"/>
          </p:cNvSpPr>
          <p:nvPr>
            <p:ph type="body" idx="31"/>
          </p:nvPr>
        </p:nvSpPr>
        <p:spPr>
          <a:xfrm>
            <a:off x="3779701" y="3187800"/>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09" name="Google Shape;1009;p87"/>
          <p:cNvSpPr txBox="1">
            <a:spLocks noGrp="1"/>
          </p:cNvSpPr>
          <p:nvPr>
            <p:ph type="body" idx="32"/>
          </p:nvPr>
        </p:nvSpPr>
        <p:spPr>
          <a:xfrm>
            <a:off x="5556800" y="3187800"/>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10" name="Google Shape;1010;p87"/>
          <p:cNvSpPr txBox="1">
            <a:spLocks noGrp="1"/>
          </p:cNvSpPr>
          <p:nvPr>
            <p:ph type="body" idx="33"/>
          </p:nvPr>
        </p:nvSpPr>
        <p:spPr>
          <a:xfrm>
            <a:off x="7336626" y="3187800"/>
            <a:ext cx="1580400" cy="651600"/>
          </a:xfrm>
          <a:prstGeom prst="rect">
            <a:avLst/>
          </a:prstGeom>
        </p:spPr>
        <p:txBody>
          <a:bodyPr spcFirstLastPara="1" wrap="square" lIns="180000" tIns="0" rIns="0" bIns="54000" anchor="t" anchorCtr="0">
            <a:no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11"/>
        <p:cNvGrpSpPr/>
        <p:nvPr/>
      </p:nvGrpSpPr>
      <p:grpSpPr>
        <a:xfrm>
          <a:off x="0" y="0"/>
          <a:ext cx="0" cy="0"/>
          <a:chOff x="0" y="0"/>
          <a:chExt cx="0" cy="0"/>
        </a:xfrm>
      </p:grpSpPr>
      <p:sp>
        <p:nvSpPr>
          <p:cNvPr id="1012" name="Google Shape;1012;p8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13" name="Google Shape;1013;p8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014"/>
        <p:cNvGrpSpPr/>
        <p:nvPr/>
      </p:nvGrpSpPr>
      <p:grpSpPr>
        <a:xfrm>
          <a:off x="0" y="0"/>
          <a:ext cx="0" cy="0"/>
          <a:chOff x="0" y="0"/>
          <a:chExt cx="0" cy="0"/>
        </a:xfrm>
      </p:grpSpPr>
      <p:sp>
        <p:nvSpPr>
          <p:cNvPr id="1015" name="Google Shape;1015;p8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1016"/>
        <p:cNvGrpSpPr/>
        <p:nvPr/>
      </p:nvGrpSpPr>
      <p:grpSpPr>
        <a:xfrm>
          <a:off x="0" y="0"/>
          <a:ext cx="0" cy="0"/>
          <a:chOff x="0" y="0"/>
          <a:chExt cx="0" cy="0"/>
        </a:xfrm>
      </p:grpSpPr>
      <p:sp>
        <p:nvSpPr>
          <p:cNvPr id="1017" name="Google Shape;1017;p9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18" name="Google Shape;1018;p9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019"/>
        <p:cNvGrpSpPr/>
        <p:nvPr/>
      </p:nvGrpSpPr>
      <p:grpSpPr>
        <a:xfrm>
          <a:off x="0" y="0"/>
          <a:ext cx="0" cy="0"/>
          <a:chOff x="0" y="0"/>
          <a:chExt cx="0" cy="0"/>
        </a:xfrm>
      </p:grpSpPr>
      <p:sp>
        <p:nvSpPr>
          <p:cNvPr id="1020" name="Google Shape;1020;p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21" name="Google Shape;1021;p9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22" name="Google Shape;1022;p9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23"/>
        <p:cNvGrpSpPr/>
        <p:nvPr/>
      </p:nvGrpSpPr>
      <p:grpSpPr>
        <a:xfrm>
          <a:off x="0" y="0"/>
          <a:ext cx="0" cy="0"/>
          <a:chOff x="0" y="0"/>
          <a:chExt cx="0" cy="0"/>
        </a:xfrm>
      </p:grpSpPr>
      <p:sp>
        <p:nvSpPr>
          <p:cNvPr id="1024" name="Google Shape;1024;p9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025"/>
        <p:cNvGrpSpPr/>
        <p:nvPr/>
      </p:nvGrpSpPr>
      <p:grpSpPr>
        <a:xfrm>
          <a:off x="0" y="0"/>
          <a:ext cx="0" cy="0"/>
          <a:chOff x="0" y="0"/>
          <a:chExt cx="0" cy="0"/>
        </a:xfrm>
      </p:grpSpPr>
      <p:sp>
        <p:nvSpPr>
          <p:cNvPr id="1026" name="Google Shape;1026;p9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27" name="Google Shape;1027;p9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1028"/>
        <p:cNvGrpSpPr/>
        <p:nvPr/>
      </p:nvGrpSpPr>
      <p:grpSpPr>
        <a:xfrm>
          <a:off x="0" y="0"/>
          <a:ext cx="0" cy="0"/>
          <a:chOff x="0" y="0"/>
          <a:chExt cx="0" cy="0"/>
        </a:xfrm>
      </p:grpSpPr>
      <p:sp>
        <p:nvSpPr>
          <p:cNvPr id="1029" name="Google Shape;1029;p9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030"/>
        <p:cNvGrpSpPr/>
        <p:nvPr/>
      </p:nvGrpSpPr>
      <p:grpSpPr>
        <a:xfrm>
          <a:off x="0" y="0"/>
          <a:ext cx="0" cy="0"/>
          <a:chOff x="0" y="0"/>
          <a:chExt cx="0" cy="0"/>
        </a:xfrm>
      </p:grpSpPr>
      <p:sp>
        <p:nvSpPr>
          <p:cNvPr id="1031" name="Google Shape;1031;p9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032" name="Google Shape;1032;p9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033" name="Google Shape;1033;p9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034"/>
        <p:cNvGrpSpPr/>
        <p:nvPr/>
      </p:nvGrpSpPr>
      <p:grpSpPr>
        <a:xfrm>
          <a:off x="0" y="0"/>
          <a:ext cx="0" cy="0"/>
          <a:chOff x="0" y="0"/>
          <a:chExt cx="0" cy="0"/>
        </a:xfrm>
      </p:grpSpPr>
      <p:sp>
        <p:nvSpPr>
          <p:cNvPr id="1035" name="Google Shape;1035;p96"/>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000"/>
              <a:buNone/>
              <a:defRPr/>
            </a:lvl1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036"/>
        <p:cNvGrpSpPr/>
        <p:nvPr/>
      </p:nvGrpSpPr>
      <p:grpSpPr>
        <a:xfrm>
          <a:off x="0" y="0"/>
          <a:ext cx="0" cy="0"/>
          <a:chOff x="0" y="0"/>
          <a:chExt cx="0" cy="0"/>
        </a:xfrm>
      </p:grpSpPr>
      <p:sp>
        <p:nvSpPr>
          <p:cNvPr id="1037" name="Google Shape;1037;p97"/>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038" name="Google Shape;1038;p97"/>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292100" algn="ctr">
              <a:spcBef>
                <a:spcPts val="0"/>
              </a:spcBef>
              <a:spcAft>
                <a:spcPts val="0"/>
              </a:spcAft>
              <a:buSzPts val="1000"/>
              <a:buChar char="●"/>
              <a:defRPr/>
            </a:lvl1pPr>
            <a:lvl2pPr marL="914400" lvl="1" indent="-292100" algn="ctr">
              <a:spcBef>
                <a:spcPts val="0"/>
              </a:spcBef>
              <a:spcAft>
                <a:spcPts val="0"/>
              </a:spcAft>
              <a:buSzPts val="1000"/>
              <a:buChar char="○"/>
              <a:defRPr/>
            </a:lvl2pPr>
            <a:lvl3pPr marL="1371600" lvl="2" indent="-292100" algn="ctr">
              <a:spcBef>
                <a:spcPts val="0"/>
              </a:spcBef>
              <a:spcAft>
                <a:spcPts val="0"/>
              </a:spcAft>
              <a:buSzPts val="1000"/>
              <a:buChar char="■"/>
              <a:defRPr/>
            </a:lvl3pPr>
            <a:lvl4pPr marL="1828800" lvl="3" indent="-292100" algn="ctr">
              <a:spcBef>
                <a:spcPts val="0"/>
              </a:spcBef>
              <a:spcAft>
                <a:spcPts val="0"/>
              </a:spcAft>
              <a:buSzPts val="1000"/>
              <a:buChar char="●"/>
              <a:defRPr/>
            </a:lvl4pPr>
            <a:lvl5pPr marL="2286000" lvl="4" indent="-292100" algn="ctr">
              <a:spcBef>
                <a:spcPts val="0"/>
              </a:spcBef>
              <a:spcAft>
                <a:spcPts val="0"/>
              </a:spcAft>
              <a:buSzPts val="1000"/>
              <a:buChar char="○"/>
              <a:defRPr/>
            </a:lvl5pPr>
            <a:lvl6pPr marL="2743200" lvl="5" indent="-292100" algn="ctr">
              <a:spcBef>
                <a:spcPts val="0"/>
              </a:spcBef>
              <a:spcAft>
                <a:spcPts val="0"/>
              </a:spcAft>
              <a:buSzPts val="1000"/>
              <a:buChar char="■"/>
              <a:defRPr/>
            </a:lvl6pPr>
            <a:lvl7pPr marL="3200400" lvl="6" indent="-292100" algn="ctr">
              <a:spcBef>
                <a:spcPts val="0"/>
              </a:spcBef>
              <a:spcAft>
                <a:spcPts val="0"/>
              </a:spcAft>
              <a:buSzPts val="1000"/>
              <a:buChar char="●"/>
              <a:defRPr/>
            </a:lvl7pPr>
            <a:lvl8pPr marL="3657600" lvl="7" indent="-292100" algn="ctr">
              <a:spcBef>
                <a:spcPts val="0"/>
              </a:spcBef>
              <a:spcAft>
                <a:spcPts val="0"/>
              </a:spcAft>
              <a:buSzPts val="1000"/>
              <a:buChar char="○"/>
              <a:defRPr/>
            </a:lvl8pPr>
            <a:lvl9pPr marL="4114800" lvl="8" indent="-292100" algn="ctr">
              <a:spcBef>
                <a:spcPts val="0"/>
              </a:spcBef>
              <a:spcAft>
                <a:spcPts val="0"/>
              </a:spcAft>
              <a:buSzPts val="1000"/>
              <a:buChar char="■"/>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039"/>
        <p:cNvGrpSpPr/>
        <p:nvPr/>
      </p:nvGrpSpPr>
      <p:grpSpPr>
        <a:xfrm>
          <a:off x="0" y="0"/>
          <a:ext cx="0" cy="0"/>
          <a:chOff x="0" y="0"/>
          <a:chExt cx="0" cy="0"/>
        </a:xfrm>
      </p:grpSpPr>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040"/>
        <p:cNvGrpSpPr/>
        <p:nvPr/>
      </p:nvGrpSpPr>
      <p:grpSpPr>
        <a:xfrm>
          <a:off x="0" y="0"/>
          <a:ext cx="0" cy="0"/>
          <a:chOff x="0" y="0"/>
          <a:chExt cx="0" cy="0"/>
        </a:xfrm>
      </p:grpSpPr>
      <p:sp>
        <p:nvSpPr>
          <p:cNvPr id="1041" name="Google Shape;1041;p99"/>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rmAutofit/>
          </a:bodyPr>
          <a:lstStyle>
            <a:lvl1pPr lvl="0">
              <a:spcBef>
                <a:spcPts val="0"/>
              </a:spcBef>
              <a:spcAft>
                <a:spcPts val="0"/>
              </a:spcAft>
              <a:buSzPts val="4200"/>
              <a:buNone/>
              <a:defRPr sz="4200"/>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42" name="Google Shape;1042;p99"/>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43" name="Google Shape;1043;p99"/>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44" name="Google Shape;1044;p99"/>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45" name="Google Shape;1045;p99"/>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46" name="Google Shape;1046;p99"/>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47" name="Google Shape;1047;p99"/>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1048"/>
        <p:cNvGrpSpPr/>
        <p:nvPr/>
      </p:nvGrpSpPr>
      <p:grpSpPr>
        <a:xfrm>
          <a:off x="0" y="0"/>
          <a:ext cx="0" cy="0"/>
          <a:chOff x="0" y="0"/>
          <a:chExt cx="0" cy="0"/>
        </a:xfrm>
      </p:grpSpPr>
      <p:sp>
        <p:nvSpPr>
          <p:cNvPr id="1049" name="Google Shape;1049;p1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50" name="Google Shape;1050;p100"/>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51" name="Google Shape;1051;p100"/>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1052"/>
        <p:cNvGrpSpPr/>
        <p:nvPr/>
      </p:nvGrpSpPr>
      <p:grpSpPr>
        <a:xfrm>
          <a:off x="0" y="0"/>
          <a:ext cx="0" cy="0"/>
          <a:chOff x="0" y="0"/>
          <a:chExt cx="0" cy="0"/>
        </a:xfrm>
      </p:grpSpPr>
      <p:sp>
        <p:nvSpPr>
          <p:cNvPr id="1053" name="Google Shape;1053;p101"/>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54" name="Google Shape;1054;p101"/>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55" name="Google Shape;1055;p101"/>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56" name="Google Shape;1056;p101"/>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57" name="Google Shape;1057;p101"/>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1058"/>
        <p:cNvGrpSpPr/>
        <p:nvPr/>
      </p:nvGrpSpPr>
      <p:grpSpPr>
        <a:xfrm>
          <a:off x="0" y="0"/>
          <a:ext cx="0" cy="0"/>
          <a:chOff x="0" y="0"/>
          <a:chExt cx="0" cy="0"/>
        </a:xfrm>
      </p:grpSpPr>
      <p:sp>
        <p:nvSpPr>
          <p:cNvPr id="1059" name="Google Shape;1059;p102"/>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60" name="Google Shape;1060;p102"/>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61" name="Google Shape;1061;p102"/>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62" name="Google Shape;1062;p102"/>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63" name="Google Shape;1063;p102"/>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64" name="Google Shape;1064;p102"/>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65" name="Google Shape;1065;p102"/>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rmAutofit/>
          </a:bodyPr>
          <a:lstStyle>
            <a:lvl1pPr marL="457200" lvl="0" indent="-292100">
              <a:spcBef>
                <a:spcPts val="0"/>
              </a:spcBef>
              <a:spcAft>
                <a:spcPts val="0"/>
              </a:spcAft>
              <a:buSzPts val="1000"/>
              <a:buChar char="●"/>
              <a:defRPr/>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1066"/>
        <p:cNvGrpSpPr/>
        <p:nvPr/>
      </p:nvGrpSpPr>
      <p:grpSpPr>
        <a:xfrm>
          <a:off x="0" y="0"/>
          <a:ext cx="0" cy="0"/>
          <a:chOff x="0" y="0"/>
          <a:chExt cx="0" cy="0"/>
        </a:xfrm>
      </p:grpSpPr>
      <p:sp>
        <p:nvSpPr>
          <p:cNvPr id="1067" name="Google Shape;1067;p103"/>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68" name="Google Shape;1068;p103"/>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69" name="Google Shape;1069;p103"/>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70" name="Google Shape;1070;p103"/>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292100">
              <a:spcBef>
                <a:spcPts val="0"/>
              </a:spcBef>
              <a:spcAft>
                <a:spcPts val="0"/>
              </a:spcAft>
              <a:buSzPts val="1000"/>
              <a:buChar char="○"/>
              <a:defRPr/>
            </a:lvl2pPr>
            <a:lvl3pPr marL="1371600" lvl="2" indent="-292100">
              <a:spcBef>
                <a:spcPts val="0"/>
              </a:spcBef>
              <a:spcAft>
                <a:spcPts val="0"/>
              </a:spcAft>
              <a:buSzPts val="1000"/>
              <a:buChar char="■"/>
              <a:defRPr/>
            </a:lvl3pPr>
            <a:lvl4pPr marL="1828800" lvl="3" indent="-292100">
              <a:spcBef>
                <a:spcPts val="0"/>
              </a:spcBef>
              <a:spcAft>
                <a:spcPts val="0"/>
              </a:spcAft>
              <a:buSzPts val="1000"/>
              <a:buChar char="●"/>
              <a:defRPr/>
            </a:lvl4pPr>
            <a:lvl5pPr marL="2286000" lvl="4" indent="-292100">
              <a:spcBef>
                <a:spcPts val="0"/>
              </a:spcBef>
              <a:spcAft>
                <a:spcPts val="0"/>
              </a:spcAft>
              <a:buSzPts val="1000"/>
              <a:buChar char="○"/>
              <a:defRPr/>
            </a:lvl5pPr>
            <a:lvl6pPr marL="2743200" lvl="5" indent="-292100">
              <a:spcBef>
                <a:spcPts val="0"/>
              </a:spcBef>
              <a:spcAft>
                <a:spcPts val="0"/>
              </a:spcAft>
              <a:buSzPts val="1000"/>
              <a:buChar char="■"/>
              <a:defRPr/>
            </a:lvl6pPr>
            <a:lvl7pPr marL="3200400" lvl="6" indent="-292100">
              <a:spcBef>
                <a:spcPts val="0"/>
              </a:spcBef>
              <a:spcAft>
                <a:spcPts val="0"/>
              </a:spcAft>
              <a:buSzPts val="1000"/>
              <a:buChar char="●"/>
              <a:defRPr/>
            </a:lvl7pPr>
            <a:lvl8pPr marL="3657600" lvl="7" indent="-292100">
              <a:spcBef>
                <a:spcPts val="0"/>
              </a:spcBef>
              <a:spcAft>
                <a:spcPts val="0"/>
              </a:spcAft>
              <a:buSzPts val="1000"/>
              <a:buChar char="○"/>
              <a:defRPr/>
            </a:lvl8pPr>
            <a:lvl9pPr marL="4114800" lvl="8" indent="-292100">
              <a:spcBef>
                <a:spcPts val="0"/>
              </a:spcBef>
              <a:spcAft>
                <a:spcPts val="0"/>
              </a:spcAft>
              <a:buSzPts val="1000"/>
              <a:buChar char="■"/>
              <a:defRPr/>
            </a:lvl9pPr>
          </a:lstStyle>
          <a:p>
            <a:endParaRPr/>
          </a:p>
        </p:txBody>
      </p:sp>
      <p:sp>
        <p:nvSpPr>
          <p:cNvPr id="1071" name="Google Shape;1071;p103"/>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1072" name="Google Shape;1072;p103"/>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73" name="Google Shape;1073;p103"/>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74" name="Google Shape;1074;p103"/>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
        <p:nvSpPr>
          <p:cNvPr id="1075" name="Google Shape;1075;p103"/>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1076"/>
        <p:cNvGrpSpPr/>
        <p:nvPr/>
      </p:nvGrpSpPr>
      <p:grpSpPr>
        <a:xfrm>
          <a:off x="0" y="0"/>
          <a:ext cx="0" cy="0"/>
          <a:chOff x="0" y="0"/>
          <a:chExt cx="0" cy="0"/>
        </a:xfrm>
      </p:grpSpPr>
      <p:sp>
        <p:nvSpPr>
          <p:cNvPr id="1077" name="Google Shape;1077;p1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78" name="Google Shape;1078;p104"/>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1079"/>
        <p:cNvGrpSpPr/>
        <p:nvPr/>
      </p:nvGrpSpPr>
      <p:grpSpPr>
        <a:xfrm>
          <a:off x="0" y="0"/>
          <a:ext cx="0" cy="0"/>
          <a:chOff x="0" y="0"/>
          <a:chExt cx="0" cy="0"/>
        </a:xfrm>
      </p:grpSpPr>
      <p:sp>
        <p:nvSpPr>
          <p:cNvPr id="1080" name="Google Shape;1080;p105"/>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81" name="Google Shape;1081;p105"/>
          <p:cNvSpPr>
            <a:spLocks noGrp="1"/>
          </p:cNvSpPr>
          <p:nvPr>
            <p:ph type="pic" idx="2"/>
          </p:nvPr>
        </p:nvSpPr>
        <p:spPr>
          <a:xfrm>
            <a:off x="4804825" y="1133300"/>
            <a:ext cx="4027500" cy="2392800"/>
          </a:xfrm>
          <a:prstGeom prst="rect">
            <a:avLst/>
          </a:prstGeom>
          <a:noFill/>
          <a:ln>
            <a:noFill/>
          </a:ln>
        </p:spPr>
      </p:sp>
      <p:sp>
        <p:nvSpPr>
          <p:cNvPr id="1082" name="Google Shape;1082;p105"/>
          <p:cNvSpPr>
            <a:spLocks noGrp="1"/>
          </p:cNvSpPr>
          <p:nvPr>
            <p:ph type="pic" idx="3"/>
          </p:nvPr>
        </p:nvSpPr>
        <p:spPr>
          <a:xfrm>
            <a:off x="311725" y="1133300"/>
            <a:ext cx="4027500" cy="2392800"/>
          </a:xfrm>
          <a:prstGeom prst="rect">
            <a:avLst/>
          </a:prstGeom>
          <a:noFill/>
          <a:ln>
            <a:noFill/>
          </a:ln>
        </p:spPr>
      </p:sp>
      <p:sp>
        <p:nvSpPr>
          <p:cNvPr id="1083" name="Google Shape;1083;p105"/>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84" name="Google Shape;1084;p10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85" name="Google Shape;1085;p105"/>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086" name="Google Shape;1086;p105"/>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1087"/>
        <p:cNvGrpSpPr/>
        <p:nvPr/>
      </p:nvGrpSpPr>
      <p:grpSpPr>
        <a:xfrm>
          <a:off x="0" y="0"/>
          <a:ext cx="0" cy="0"/>
          <a:chOff x="0" y="0"/>
          <a:chExt cx="0" cy="0"/>
        </a:xfrm>
      </p:grpSpPr>
      <p:sp>
        <p:nvSpPr>
          <p:cNvPr id="1088" name="Google Shape;1088;p106"/>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89" name="Google Shape;1089;p106"/>
          <p:cNvSpPr>
            <a:spLocks noGrp="1"/>
          </p:cNvSpPr>
          <p:nvPr>
            <p:ph type="pic" idx="2"/>
          </p:nvPr>
        </p:nvSpPr>
        <p:spPr>
          <a:xfrm>
            <a:off x="6205225" y="1128325"/>
            <a:ext cx="2627100" cy="2273100"/>
          </a:xfrm>
          <a:prstGeom prst="rect">
            <a:avLst/>
          </a:prstGeom>
          <a:noFill/>
          <a:ln>
            <a:noFill/>
          </a:ln>
        </p:spPr>
      </p:sp>
      <p:sp>
        <p:nvSpPr>
          <p:cNvPr id="1090" name="Google Shape;1090;p106"/>
          <p:cNvSpPr>
            <a:spLocks noGrp="1"/>
          </p:cNvSpPr>
          <p:nvPr>
            <p:ph type="pic" idx="3"/>
          </p:nvPr>
        </p:nvSpPr>
        <p:spPr>
          <a:xfrm>
            <a:off x="311725" y="1128325"/>
            <a:ext cx="2627100" cy="2273100"/>
          </a:xfrm>
          <a:prstGeom prst="rect">
            <a:avLst/>
          </a:prstGeom>
          <a:noFill/>
          <a:ln>
            <a:noFill/>
          </a:ln>
        </p:spPr>
      </p:sp>
      <p:sp>
        <p:nvSpPr>
          <p:cNvPr id="1091" name="Google Shape;1091;p106"/>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92" name="Google Shape;1092;p106"/>
          <p:cNvSpPr>
            <a:spLocks noGrp="1"/>
          </p:cNvSpPr>
          <p:nvPr>
            <p:ph type="pic" idx="5"/>
          </p:nvPr>
        </p:nvSpPr>
        <p:spPr>
          <a:xfrm>
            <a:off x="3255250" y="1128325"/>
            <a:ext cx="2627100" cy="2273100"/>
          </a:xfrm>
          <a:prstGeom prst="rect">
            <a:avLst/>
          </a:prstGeom>
          <a:noFill/>
          <a:ln>
            <a:noFill/>
          </a:ln>
        </p:spPr>
      </p:sp>
      <p:sp>
        <p:nvSpPr>
          <p:cNvPr id="1093" name="Google Shape;1093;p106"/>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094" name="Google Shape;1094;p10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095" name="Google Shape;1095;p106"/>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096" name="Google Shape;1096;p106"/>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
        <p:nvSpPr>
          <p:cNvPr id="1097" name="Google Shape;1097;p106"/>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1098"/>
        <p:cNvGrpSpPr/>
        <p:nvPr/>
      </p:nvGrpSpPr>
      <p:grpSpPr>
        <a:xfrm>
          <a:off x="0" y="0"/>
          <a:ext cx="0" cy="0"/>
          <a:chOff x="0" y="0"/>
          <a:chExt cx="0" cy="0"/>
        </a:xfrm>
      </p:grpSpPr>
      <p:sp>
        <p:nvSpPr>
          <p:cNvPr id="1099" name="Google Shape;1099;p107"/>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1100"/>
        <p:cNvGrpSpPr/>
        <p:nvPr/>
      </p:nvGrpSpPr>
      <p:grpSpPr>
        <a:xfrm>
          <a:off x="0" y="0"/>
          <a:ext cx="0" cy="0"/>
          <a:chOff x="0" y="0"/>
          <a:chExt cx="0" cy="0"/>
        </a:xfrm>
      </p:grpSpPr>
      <p:sp>
        <p:nvSpPr>
          <p:cNvPr id="1101" name="Google Shape;1101;p108"/>
          <p:cNvSpPr>
            <a:spLocks noGrp="1"/>
          </p:cNvSpPr>
          <p:nvPr>
            <p:ph type="pic" idx="2"/>
          </p:nvPr>
        </p:nvSpPr>
        <p:spPr>
          <a:xfrm>
            <a:off x="3389600" y="118913"/>
            <a:ext cx="1643700" cy="1535100"/>
          </a:xfrm>
          <a:prstGeom prst="rect">
            <a:avLst/>
          </a:prstGeom>
          <a:noFill/>
          <a:ln>
            <a:noFill/>
          </a:ln>
        </p:spPr>
      </p:sp>
      <p:sp>
        <p:nvSpPr>
          <p:cNvPr id="1102" name="Google Shape;1102;p108"/>
          <p:cNvSpPr>
            <a:spLocks noGrp="1"/>
          </p:cNvSpPr>
          <p:nvPr>
            <p:ph type="pic" idx="3"/>
          </p:nvPr>
        </p:nvSpPr>
        <p:spPr>
          <a:xfrm>
            <a:off x="5195935" y="118913"/>
            <a:ext cx="1643700" cy="1535100"/>
          </a:xfrm>
          <a:prstGeom prst="rect">
            <a:avLst/>
          </a:prstGeom>
          <a:noFill/>
          <a:ln>
            <a:noFill/>
          </a:ln>
        </p:spPr>
      </p:sp>
      <p:sp>
        <p:nvSpPr>
          <p:cNvPr id="1103" name="Google Shape;1103;p108"/>
          <p:cNvSpPr>
            <a:spLocks noGrp="1"/>
          </p:cNvSpPr>
          <p:nvPr>
            <p:ph type="pic" idx="4"/>
          </p:nvPr>
        </p:nvSpPr>
        <p:spPr>
          <a:xfrm>
            <a:off x="7002270" y="118913"/>
            <a:ext cx="1643700" cy="1535100"/>
          </a:xfrm>
          <a:prstGeom prst="rect">
            <a:avLst/>
          </a:prstGeom>
          <a:noFill/>
          <a:ln>
            <a:noFill/>
          </a:ln>
        </p:spPr>
      </p:sp>
      <p:sp>
        <p:nvSpPr>
          <p:cNvPr id="1104" name="Google Shape;1104;p108"/>
          <p:cNvSpPr>
            <a:spLocks noGrp="1"/>
          </p:cNvSpPr>
          <p:nvPr>
            <p:ph type="pic" idx="5"/>
          </p:nvPr>
        </p:nvSpPr>
        <p:spPr>
          <a:xfrm>
            <a:off x="3389588" y="1804212"/>
            <a:ext cx="1643700" cy="1535100"/>
          </a:xfrm>
          <a:prstGeom prst="rect">
            <a:avLst/>
          </a:prstGeom>
          <a:noFill/>
          <a:ln>
            <a:noFill/>
          </a:ln>
        </p:spPr>
      </p:sp>
      <p:sp>
        <p:nvSpPr>
          <p:cNvPr id="1105" name="Google Shape;1105;p108"/>
          <p:cNvSpPr>
            <a:spLocks noGrp="1"/>
          </p:cNvSpPr>
          <p:nvPr>
            <p:ph type="pic" idx="6"/>
          </p:nvPr>
        </p:nvSpPr>
        <p:spPr>
          <a:xfrm>
            <a:off x="5195922" y="1804212"/>
            <a:ext cx="1643700" cy="1535100"/>
          </a:xfrm>
          <a:prstGeom prst="rect">
            <a:avLst/>
          </a:prstGeom>
          <a:noFill/>
          <a:ln>
            <a:noFill/>
          </a:ln>
        </p:spPr>
      </p:sp>
      <p:sp>
        <p:nvSpPr>
          <p:cNvPr id="1106" name="Google Shape;1106;p108"/>
          <p:cNvSpPr>
            <a:spLocks noGrp="1"/>
          </p:cNvSpPr>
          <p:nvPr>
            <p:ph type="pic" idx="7"/>
          </p:nvPr>
        </p:nvSpPr>
        <p:spPr>
          <a:xfrm>
            <a:off x="7002257" y="1804212"/>
            <a:ext cx="1643700" cy="1535100"/>
          </a:xfrm>
          <a:prstGeom prst="rect">
            <a:avLst/>
          </a:prstGeom>
          <a:noFill/>
          <a:ln>
            <a:noFill/>
          </a:ln>
        </p:spPr>
      </p:sp>
      <p:sp>
        <p:nvSpPr>
          <p:cNvPr id="1107" name="Google Shape;1107;p108"/>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a:endParaRPr/>
          </a:p>
        </p:txBody>
      </p:sp>
      <p:sp>
        <p:nvSpPr>
          <p:cNvPr id="1108" name="Google Shape;1108;p108"/>
          <p:cNvSpPr>
            <a:spLocks noGrp="1"/>
          </p:cNvSpPr>
          <p:nvPr>
            <p:ph type="pic" idx="8"/>
          </p:nvPr>
        </p:nvSpPr>
        <p:spPr>
          <a:xfrm>
            <a:off x="3389588" y="3489487"/>
            <a:ext cx="1643700" cy="1535100"/>
          </a:xfrm>
          <a:prstGeom prst="rect">
            <a:avLst/>
          </a:prstGeom>
          <a:noFill/>
          <a:ln>
            <a:noFill/>
          </a:ln>
        </p:spPr>
      </p:sp>
      <p:sp>
        <p:nvSpPr>
          <p:cNvPr id="1109" name="Google Shape;1109;p108"/>
          <p:cNvSpPr>
            <a:spLocks noGrp="1"/>
          </p:cNvSpPr>
          <p:nvPr>
            <p:ph type="pic" idx="9"/>
          </p:nvPr>
        </p:nvSpPr>
        <p:spPr>
          <a:xfrm>
            <a:off x="5195922" y="3489487"/>
            <a:ext cx="1643700" cy="1535100"/>
          </a:xfrm>
          <a:prstGeom prst="rect">
            <a:avLst/>
          </a:prstGeom>
          <a:noFill/>
          <a:ln>
            <a:noFill/>
          </a:ln>
        </p:spPr>
      </p:sp>
      <p:sp>
        <p:nvSpPr>
          <p:cNvPr id="1110" name="Google Shape;1110;p108"/>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2.xml"/><Relationship Id="rId18" Type="http://schemas.openxmlformats.org/officeDocument/2006/relationships/slideLayout" Target="../slideLayouts/slideLayout77.xml"/><Relationship Id="rId26" Type="http://schemas.openxmlformats.org/officeDocument/2006/relationships/slideLayout" Target="../slideLayouts/slideLayout85.xml"/><Relationship Id="rId39" Type="http://schemas.openxmlformats.org/officeDocument/2006/relationships/slideLayout" Target="../slideLayouts/slideLayout98.xml"/><Relationship Id="rId21" Type="http://schemas.openxmlformats.org/officeDocument/2006/relationships/slideLayout" Target="../slideLayouts/slideLayout80.xml"/><Relationship Id="rId34" Type="http://schemas.openxmlformats.org/officeDocument/2006/relationships/slideLayout" Target="../slideLayouts/slideLayout93.xml"/><Relationship Id="rId42" Type="http://schemas.openxmlformats.org/officeDocument/2006/relationships/slideLayout" Target="../slideLayouts/slideLayout101.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9" Type="http://schemas.openxmlformats.org/officeDocument/2006/relationships/slideLayout" Target="../slideLayouts/slideLayout88.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24" Type="http://schemas.openxmlformats.org/officeDocument/2006/relationships/slideLayout" Target="../slideLayouts/slideLayout83.xml"/><Relationship Id="rId32" Type="http://schemas.openxmlformats.org/officeDocument/2006/relationships/slideLayout" Target="../slideLayouts/slideLayout91.xml"/><Relationship Id="rId37" Type="http://schemas.openxmlformats.org/officeDocument/2006/relationships/slideLayout" Target="../slideLayouts/slideLayout96.xml"/><Relationship Id="rId40" Type="http://schemas.openxmlformats.org/officeDocument/2006/relationships/slideLayout" Target="../slideLayouts/slideLayout99.xml"/><Relationship Id="rId45" Type="http://schemas.openxmlformats.org/officeDocument/2006/relationships/slideLayout" Target="../slideLayouts/slideLayout104.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23" Type="http://schemas.openxmlformats.org/officeDocument/2006/relationships/slideLayout" Target="../slideLayouts/slideLayout82.xml"/><Relationship Id="rId28" Type="http://schemas.openxmlformats.org/officeDocument/2006/relationships/slideLayout" Target="../slideLayouts/slideLayout87.xml"/><Relationship Id="rId36" Type="http://schemas.openxmlformats.org/officeDocument/2006/relationships/slideLayout" Target="../slideLayouts/slideLayout95.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31" Type="http://schemas.openxmlformats.org/officeDocument/2006/relationships/slideLayout" Target="../slideLayouts/slideLayout90.xml"/><Relationship Id="rId44" Type="http://schemas.openxmlformats.org/officeDocument/2006/relationships/slideLayout" Target="../slideLayouts/slideLayout103.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 Id="rId22" Type="http://schemas.openxmlformats.org/officeDocument/2006/relationships/slideLayout" Target="../slideLayouts/slideLayout81.xml"/><Relationship Id="rId27" Type="http://schemas.openxmlformats.org/officeDocument/2006/relationships/slideLayout" Target="../slideLayouts/slideLayout86.xml"/><Relationship Id="rId30" Type="http://schemas.openxmlformats.org/officeDocument/2006/relationships/slideLayout" Target="../slideLayouts/slideLayout89.xml"/><Relationship Id="rId35" Type="http://schemas.openxmlformats.org/officeDocument/2006/relationships/slideLayout" Target="../slideLayouts/slideLayout94.xml"/><Relationship Id="rId43" Type="http://schemas.openxmlformats.org/officeDocument/2006/relationships/slideLayout" Target="../slideLayouts/slideLayout102.xml"/><Relationship Id="rId8" Type="http://schemas.openxmlformats.org/officeDocument/2006/relationships/slideLayout" Target="../slideLayouts/slideLayout67.xml"/><Relationship Id="rId3" Type="http://schemas.openxmlformats.org/officeDocument/2006/relationships/slideLayout" Target="../slideLayouts/slideLayout62.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5" Type="http://schemas.openxmlformats.org/officeDocument/2006/relationships/slideLayout" Target="../slideLayouts/slideLayout84.xml"/><Relationship Id="rId33" Type="http://schemas.openxmlformats.org/officeDocument/2006/relationships/slideLayout" Target="../slideLayouts/slideLayout92.xml"/><Relationship Id="rId38" Type="http://schemas.openxmlformats.org/officeDocument/2006/relationships/slideLayout" Target="../slideLayouts/slideLayout97.xml"/><Relationship Id="rId46" Type="http://schemas.openxmlformats.org/officeDocument/2006/relationships/theme" Target="../theme/theme3.xml"/><Relationship Id="rId20" Type="http://schemas.openxmlformats.org/officeDocument/2006/relationships/slideLayout" Target="../slideLayouts/slideLayout79.xml"/><Relationship Id="rId41"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228600" y="1452125"/>
            <a:ext cx="5760600" cy="3460200"/>
          </a:xfrm>
          <a:prstGeom prst="rect">
            <a:avLst/>
          </a:prstGeom>
          <a:noFill/>
          <a:ln>
            <a:noFill/>
          </a:ln>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marL="914400" lvl="1"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marL="1371600" lvl="2"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marL="1828800" lvl="3"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marL="2286000" lvl="4"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marL="2743200" lvl="5"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marL="3200400" lvl="6"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marL="3657600" lvl="7" indent="-292100">
              <a:lnSpc>
                <a:spcPct val="115000"/>
              </a:lnSpc>
              <a:spcBef>
                <a:spcPts val="80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marL="4114800" lvl="8" indent="-292100">
              <a:lnSpc>
                <a:spcPct val="115000"/>
              </a:lnSpc>
              <a:spcBef>
                <a:spcPts val="800"/>
              </a:spcBef>
              <a:spcAft>
                <a:spcPts val="800"/>
              </a:spcAft>
              <a:buClr>
                <a:schemeClr val="lt1"/>
              </a:buClr>
              <a:buSzPts val="1000"/>
              <a:buFont typeface="DM Sans"/>
              <a:buChar char="■"/>
              <a:defRPr sz="1000">
                <a:solidFill>
                  <a:schemeClr val="lt1"/>
                </a:solidFill>
                <a:latin typeface="DM Sans"/>
                <a:ea typeface="DM Sans"/>
                <a:cs typeface="DM Sans"/>
                <a:sym typeface="DM Sans"/>
              </a:defRPr>
            </a:lvl9pPr>
          </a:lstStyle>
          <a:p>
            <a:endParaRPr/>
          </a:p>
        </p:txBody>
      </p:sp>
      <p:sp>
        <p:nvSpPr>
          <p:cNvPr id="52" name="Google Shape;52;p13"/>
          <p:cNvSpPr txBox="1">
            <a:spLocks noGrp="1"/>
          </p:cNvSpPr>
          <p:nvPr>
            <p:ph type="title"/>
          </p:nvPr>
        </p:nvSpPr>
        <p:spPr>
          <a:xfrm>
            <a:off x="329650" y="511500"/>
            <a:ext cx="6115200" cy="5400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lt1"/>
              </a:buClr>
              <a:buSzPts val="3000"/>
              <a:buFont typeface="Forum"/>
              <a:buNone/>
              <a:defRPr sz="3000">
                <a:solidFill>
                  <a:schemeClr val="lt1"/>
                </a:solidFill>
                <a:latin typeface="Forum"/>
                <a:ea typeface="Forum"/>
                <a:cs typeface="Forum"/>
                <a:sym typeface="Forum"/>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a:endParaRPr/>
          </a:p>
        </p:txBody>
      </p:sp>
      <p:sp>
        <p:nvSpPr>
          <p:cNvPr id="53" name="Google Shape;53;p13"/>
          <p:cNvSpPr txBox="1">
            <a:spLocks noGrp="1"/>
          </p:cNvSpPr>
          <p:nvPr>
            <p:ph type="body" idx="2"/>
          </p:nvPr>
        </p:nvSpPr>
        <p:spPr>
          <a:xfrm>
            <a:off x="4291000" y="1562975"/>
            <a:ext cx="3728400" cy="2563200"/>
          </a:xfrm>
          <a:prstGeom prst="rect">
            <a:avLst/>
          </a:prstGeom>
          <a:noFill/>
          <a:ln>
            <a:noFill/>
          </a:ln>
        </p:spPr>
        <p:txBody>
          <a:bodyPr spcFirstLastPara="1" wrap="square" lIns="91425" tIns="91425" rIns="91425" bIns="91425" anchor="t" anchorCtr="0">
            <a:noAutofit/>
          </a:bodyPr>
          <a:lstStyle>
            <a:lvl1pPr marL="457200" lvl="0"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1pPr>
            <a:lvl2pPr marL="914400" lvl="1"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2pPr>
            <a:lvl3pPr marL="1371600" lvl="2"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3pPr>
            <a:lvl4pPr marL="1828800" lvl="3"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4pPr>
            <a:lvl5pPr marL="2286000" lvl="4"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5pPr>
            <a:lvl6pPr marL="2743200" lvl="5"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6pPr>
            <a:lvl7pPr marL="3200400" lvl="6"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7pPr>
            <a:lvl8pPr marL="3657600" lvl="7"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8pPr>
            <a:lvl9pPr marL="4114800" lvl="8" indent="-292100">
              <a:spcBef>
                <a:spcPts val="0"/>
              </a:spcBef>
              <a:spcAft>
                <a:spcPts val="0"/>
              </a:spcAft>
              <a:buClr>
                <a:schemeClr val="lt1"/>
              </a:buClr>
              <a:buSzPts val="1000"/>
              <a:buFont typeface="DM Sans"/>
              <a:buChar char="■"/>
              <a:defRPr sz="1000">
                <a:solidFill>
                  <a:schemeClr val="lt1"/>
                </a:solidFill>
                <a:latin typeface="DM Sans"/>
                <a:ea typeface="DM Sans"/>
                <a:cs typeface="DM Sans"/>
                <a:sym typeface="DM Sans"/>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 id="2147483702" r:id="rId43"/>
    <p:sldLayoutId id="2147483703" r:id="rId44"/>
    <p:sldLayoutId id="2147483704" r:id="rId45"/>
    <p:sldLayoutId id="2147483705" r:id="rId46"/>
    <p:sldLayoutId id="2147483706" r:id="rId47"/>
    <p:sldLayoutId id="2147483707" r:id="rId4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26">
          <p15:clr>
            <a:srgbClr val="E46962"/>
          </p15:clr>
        </p15:guide>
        <p15:guide id="10" pos="4285">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03"/>
        <p:cNvGrpSpPr/>
        <p:nvPr/>
      </p:nvGrpSpPr>
      <p:grpSpPr>
        <a:xfrm>
          <a:off x="0" y="0"/>
          <a:ext cx="0" cy="0"/>
          <a:chOff x="0" y="0"/>
          <a:chExt cx="0" cy="0"/>
        </a:xfrm>
      </p:grpSpPr>
      <p:sp>
        <p:nvSpPr>
          <p:cNvPr id="504" name="Google Shape;504;p6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1pPr>
            <a:lvl2pPr lvl="1">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2pPr>
            <a:lvl3pPr lvl="2">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3pPr>
            <a:lvl4pPr lvl="3">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4pPr>
            <a:lvl5pPr lvl="4">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5pPr>
            <a:lvl6pPr lvl="5">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6pPr>
            <a:lvl7pPr lvl="6">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7pPr>
            <a:lvl8pPr lvl="7">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8pPr>
            <a:lvl9pPr lvl="8">
              <a:spcBef>
                <a:spcPts val="0"/>
              </a:spcBef>
              <a:spcAft>
                <a:spcPts val="0"/>
              </a:spcAft>
              <a:buClr>
                <a:schemeClr val="dk1"/>
              </a:buClr>
              <a:buSzPts val="4400"/>
              <a:buFont typeface="Neuton Light"/>
              <a:buNone/>
              <a:defRPr sz="4400">
                <a:solidFill>
                  <a:schemeClr val="dk1"/>
                </a:solidFill>
                <a:latin typeface="Neuton Light"/>
                <a:ea typeface="Neuton Light"/>
                <a:cs typeface="Neuton Light"/>
                <a:sym typeface="Neuton Light"/>
              </a:defRPr>
            </a:lvl9pPr>
          </a:lstStyle>
          <a:p>
            <a:endParaRPr/>
          </a:p>
        </p:txBody>
      </p:sp>
      <p:sp>
        <p:nvSpPr>
          <p:cNvPr id="505" name="Google Shape;505;p6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1pPr>
            <a:lvl2pPr marL="914400" lvl="1"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2pPr>
            <a:lvl3pPr marL="1371600" lvl="2"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3pPr>
            <a:lvl4pPr marL="1828800" lvl="3"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4pPr>
            <a:lvl5pPr marL="2286000" lvl="4"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5pPr>
            <a:lvl6pPr marL="2743200" lvl="5"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6pPr>
            <a:lvl7pPr marL="3200400" lvl="6"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7pPr>
            <a:lvl8pPr marL="3657600" lvl="7"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8pPr>
            <a:lvl9pPr marL="4114800" lvl="8" indent="-292100">
              <a:lnSpc>
                <a:spcPct val="115000"/>
              </a:lnSpc>
              <a:spcBef>
                <a:spcPts val="0"/>
              </a:spcBef>
              <a:spcAft>
                <a:spcPts val="0"/>
              </a:spcAft>
              <a:buClr>
                <a:schemeClr val="dk1"/>
              </a:buClr>
              <a:buSzPts val="1000"/>
              <a:buFont typeface="Hanken Grotesk"/>
              <a:buChar char="■"/>
              <a:defRPr sz="1000">
                <a:solidFill>
                  <a:schemeClr val="dk1"/>
                </a:solidFill>
                <a:latin typeface="Hanken Grotesk"/>
                <a:ea typeface="Hanken Grotesk"/>
                <a:cs typeface="Hanken Grotesk"/>
                <a:sym typeface="Hanken Grotesk"/>
              </a:defRPr>
            </a:lvl9pPr>
          </a:lstStyle>
          <a:p>
            <a:endParaRPr/>
          </a:p>
        </p:txBody>
      </p:sp>
      <p:sp>
        <p:nvSpPr>
          <p:cNvPr id="506" name="Google Shape;506;p6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1pPr>
            <a:lvl2pPr marL="0" marR="0" lvl="1"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2pPr>
            <a:lvl3pPr marL="0" marR="0" lvl="2"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3pPr>
            <a:lvl4pPr marL="0" marR="0" lvl="3"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4pPr>
            <a:lvl5pPr marL="0" marR="0" lvl="4"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5pPr>
            <a:lvl6pPr marL="0" marR="0" lvl="5"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6pPr>
            <a:lvl7pPr marL="0" marR="0" lvl="6"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7pPr>
            <a:lvl8pPr marL="0" marR="0" lvl="7"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8pPr>
            <a:lvl9pPr marL="0" marR="0" lvl="8" indent="0" algn="r" rtl="0">
              <a:lnSpc>
                <a:spcPct val="100000"/>
              </a:lnSpc>
              <a:spcBef>
                <a:spcPts val="0"/>
              </a:spcBef>
              <a:spcAft>
                <a:spcPts val="0"/>
              </a:spcAft>
              <a:buClr>
                <a:srgbClr val="000000"/>
              </a:buClr>
              <a:buSzPts val="1000"/>
              <a:buFont typeface="Arial"/>
              <a:buNone/>
              <a:defRPr sz="1000">
                <a:solidFill>
                  <a:schemeClr val="dk2"/>
                </a:solidFill>
                <a:latin typeface="Hanken Grotesk"/>
                <a:ea typeface="Hanken Grotesk"/>
                <a:cs typeface="Hanken Grotesk"/>
                <a:sym typeface="Hanken Grotesk"/>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 id="2147483734" r:id="rId27"/>
    <p:sldLayoutId id="2147483735" r:id="rId28"/>
    <p:sldLayoutId id="2147483736" r:id="rId29"/>
    <p:sldLayoutId id="2147483737" r:id="rId30"/>
    <p:sldLayoutId id="2147483738" r:id="rId31"/>
    <p:sldLayoutId id="2147483739" r:id="rId32"/>
    <p:sldLayoutId id="2147483740" r:id="rId33"/>
    <p:sldLayoutId id="2147483741" r:id="rId34"/>
    <p:sldLayoutId id="2147483742" r:id="rId35"/>
    <p:sldLayoutId id="2147483743" r:id="rId36"/>
    <p:sldLayoutId id="2147483744" r:id="rId37"/>
    <p:sldLayoutId id="2147483745" r:id="rId38"/>
    <p:sldLayoutId id="2147483746" r:id="rId39"/>
    <p:sldLayoutId id="2147483747" r:id="rId40"/>
    <p:sldLayoutId id="2147483748" r:id="rId41"/>
    <p:sldLayoutId id="2147483749" r:id="rId42"/>
    <p:sldLayoutId id="2147483750" r:id="rId43"/>
    <p:sldLayoutId id="2147483751" r:id="rId44"/>
    <p:sldLayoutId id="2147483752" r:id="rId4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0.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0.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qc.cuny.edu/health/immunization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s://landingpageprod.cuny.edu/land/main.jsp" TargetMode="External"/><Relationship Id="rId3" Type="http://schemas.openxmlformats.org/officeDocument/2006/relationships/hyperlink" Target="https://www.qc.cuny.edu/registrar/academic-calendar/" TargetMode="External"/><Relationship Id="rId7" Type="http://schemas.openxmlformats.org/officeDocument/2006/relationships/hyperlink" Target="https://www.qc.cuny.edu/faid/contact-us/"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hyperlink" Target="https://support.qc.cuny.edu/support/tickets/new" TargetMode="External"/><Relationship Id="rId5" Type="http://schemas.openxmlformats.org/officeDocument/2006/relationships/hyperlink" Target="https://qc-cuny.navigate.eab.com/app/%23/authentication/remote/" TargetMode="External"/><Relationship Id="rId4" Type="http://schemas.openxmlformats.org/officeDocument/2006/relationships/hyperlink" Target="https://qc-cuny.navigate.eab.com/app/#/authentication/remote/" TargetMode="External"/><Relationship Id="rId9" Type="http://schemas.openxmlformats.org/officeDocument/2006/relationships/hyperlink" Target="https://ssologin.cuny.edu/oam/server/obrareq.cgi?encquery%3DVFNryOaY44ENE%2Fi5DR9scYVRPHE0hHsfB62NQ%2BLgk0Z5skUY35woTlJrfMsaSzLhdxxjKkgaJL5YGD77ZCM19oLIZ4m%2Ff7odgsgLpraSBxg3AgTwHIdx9fyvvjZ1UTF%2FFiQzczR8Yyd4MPtl9KvtQHBqmGvmPLHSAjoHgs4mp3U74GgGdcDP1VJGHZCVltnagppDzutpw7ANQvPP7174pWRADx0S9Y6dEE1CiihrMH80DBy1k1ecoGqgRULgKlnVBy2Xe9hFm%2BUacfhEet4N3g0S4QMMK9pna1NwZXawt7qSJSkbDXAta1s08%2FQh7CGCVMvzh0F258xhobqaUmCfCg%3D%3D%20agentid%3DProxy-DC1%20ver%3D1%20crmethod%3D0%26cksum%3Df96f5b8a684da80ceebea28fe60590b7a4c56d9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14"/>
        <p:cNvGrpSpPr/>
        <p:nvPr/>
      </p:nvGrpSpPr>
      <p:grpSpPr>
        <a:xfrm>
          <a:off x="0" y="0"/>
          <a:ext cx="0" cy="0"/>
          <a:chOff x="0" y="0"/>
          <a:chExt cx="0" cy="0"/>
        </a:xfrm>
      </p:grpSpPr>
      <p:sp>
        <p:nvSpPr>
          <p:cNvPr id="1115" name="Google Shape;1115;p109">
            <a:extLst>
              <a:ext uri="{C183D7F6-B498-43B3-948B-1728B52AA6E4}">
                <adec:decorative xmlns:adec="http://schemas.microsoft.com/office/drawing/2017/decorative" val="1"/>
              </a:ext>
            </a:extLst>
          </p:cNvPr>
          <p:cNvSpPr/>
          <p:nvPr/>
        </p:nvSpPr>
        <p:spPr>
          <a:xfrm>
            <a:off x="3825863"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rgbClr val="F9D18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1116" name="Google Shape;1116;p109">
            <a:extLst>
              <a:ext uri="{C183D7F6-B498-43B3-948B-1728B52AA6E4}">
                <adec:decorative xmlns:adec="http://schemas.microsoft.com/office/drawing/2017/decorative" val="1"/>
              </a:ext>
            </a:extLst>
          </p:cNvPr>
          <p:cNvSpPr/>
          <p:nvPr/>
        </p:nvSpPr>
        <p:spPr>
          <a:xfrm>
            <a:off x="2380538"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rgbClr val="679C8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1117" name="Google Shape;1117;p109">
            <a:extLst>
              <a:ext uri="{C183D7F6-B498-43B3-948B-1728B52AA6E4}">
                <adec:decorative xmlns:adec="http://schemas.microsoft.com/office/drawing/2017/decorative" val="1"/>
              </a:ext>
            </a:extLst>
          </p:cNvPr>
          <p:cNvSpPr/>
          <p:nvPr/>
        </p:nvSpPr>
        <p:spPr>
          <a:xfrm>
            <a:off x="912237" y="131788"/>
            <a:ext cx="2245995" cy="360013"/>
          </a:xfrm>
          <a:custGeom>
            <a:avLst/>
            <a:gdLst/>
            <a:ahLst/>
            <a:cxnLst/>
            <a:rect l="l" t="t" r="r" b="b"/>
            <a:pathLst>
              <a:path w="285750" h="45745" extrusionOk="0">
                <a:moveTo>
                  <a:pt x="85067" y="0"/>
                </a:moveTo>
                <a:lnTo>
                  <a:pt x="82600" y="39"/>
                </a:lnTo>
                <a:lnTo>
                  <a:pt x="80250" y="196"/>
                </a:lnTo>
                <a:lnTo>
                  <a:pt x="78017" y="392"/>
                </a:lnTo>
                <a:lnTo>
                  <a:pt x="75824" y="666"/>
                </a:lnTo>
                <a:lnTo>
                  <a:pt x="73748" y="1057"/>
                </a:lnTo>
                <a:lnTo>
                  <a:pt x="71751" y="1449"/>
                </a:lnTo>
                <a:lnTo>
                  <a:pt x="69871" y="1958"/>
                </a:lnTo>
                <a:lnTo>
                  <a:pt x="68030" y="2467"/>
                </a:lnTo>
                <a:lnTo>
                  <a:pt x="66307" y="3055"/>
                </a:lnTo>
                <a:lnTo>
                  <a:pt x="64662" y="3682"/>
                </a:lnTo>
                <a:lnTo>
                  <a:pt x="63095" y="4347"/>
                </a:lnTo>
                <a:lnTo>
                  <a:pt x="61607" y="5013"/>
                </a:lnTo>
                <a:lnTo>
                  <a:pt x="60197" y="5757"/>
                </a:lnTo>
                <a:lnTo>
                  <a:pt x="58905" y="6462"/>
                </a:lnTo>
                <a:lnTo>
                  <a:pt x="57651" y="7206"/>
                </a:lnTo>
                <a:lnTo>
                  <a:pt x="56476" y="7951"/>
                </a:lnTo>
                <a:lnTo>
                  <a:pt x="55419" y="8695"/>
                </a:lnTo>
                <a:lnTo>
                  <a:pt x="54401" y="9439"/>
                </a:lnTo>
                <a:lnTo>
                  <a:pt x="53461" y="10144"/>
                </a:lnTo>
                <a:lnTo>
                  <a:pt x="52599" y="10888"/>
                </a:lnTo>
                <a:lnTo>
                  <a:pt x="51816" y="11554"/>
                </a:lnTo>
                <a:lnTo>
                  <a:pt x="51111" y="12220"/>
                </a:lnTo>
                <a:lnTo>
                  <a:pt x="49897" y="13434"/>
                </a:lnTo>
                <a:lnTo>
                  <a:pt x="48996" y="14452"/>
                </a:lnTo>
                <a:lnTo>
                  <a:pt x="48330" y="15235"/>
                </a:lnTo>
                <a:lnTo>
                  <a:pt x="47821" y="15901"/>
                </a:lnTo>
                <a:lnTo>
                  <a:pt x="33447" y="32390"/>
                </a:lnTo>
                <a:lnTo>
                  <a:pt x="32429" y="33369"/>
                </a:lnTo>
                <a:lnTo>
                  <a:pt x="31371" y="34348"/>
                </a:lnTo>
                <a:lnTo>
                  <a:pt x="30314" y="35249"/>
                </a:lnTo>
                <a:lnTo>
                  <a:pt x="29217" y="36110"/>
                </a:lnTo>
                <a:lnTo>
                  <a:pt x="28160" y="36933"/>
                </a:lnTo>
                <a:lnTo>
                  <a:pt x="27063" y="37677"/>
                </a:lnTo>
                <a:lnTo>
                  <a:pt x="25967" y="38421"/>
                </a:lnTo>
                <a:lnTo>
                  <a:pt x="24870" y="39087"/>
                </a:lnTo>
                <a:lnTo>
                  <a:pt x="23773" y="39753"/>
                </a:lnTo>
                <a:lnTo>
                  <a:pt x="22677" y="40340"/>
                </a:lnTo>
                <a:lnTo>
                  <a:pt x="21580" y="40889"/>
                </a:lnTo>
                <a:lnTo>
                  <a:pt x="20483" y="41437"/>
                </a:lnTo>
                <a:lnTo>
                  <a:pt x="19348" y="41907"/>
                </a:lnTo>
                <a:lnTo>
                  <a:pt x="18251" y="42377"/>
                </a:lnTo>
                <a:lnTo>
                  <a:pt x="17154" y="42768"/>
                </a:lnTo>
                <a:lnTo>
                  <a:pt x="16058" y="43160"/>
                </a:lnTo>
                <a:lnTo>
                  <a:pt x="14961" y="43513"/>
                </a:lnTo>
                <a:lnTo>
                  <a:pt x="13865" y="43826"/>
                </a:lnTo>
                <a:lnTo>
                  <a:pt x="12807" y="44139"/>
                </a:lnTo>
                <a:lnTo>
                  <a:pt x="11750" y="44374"/>
                </a:lnTo>
                <a:lnTo>
                  <a:pt x="10692" y="44609"/>
                </a:lnTo>
                <a:lnTo>
                  <a:pt x="9635" y="44844"/>
                </a:lnTo>
                <a:lnTo>
                  <a:pt x="7559" y="45197"/>
                </a:lnTo>
                <a:lnTo>
                  <a:pt x="5561" y="45432"/>
                </a:lnTo>
                <a:lnTo>
                  <a:pt x="3642" y="45588"/>
                </a:lnTo>
                <a:lnTo>
                  <a:pt x="1762" y="45706"/>
                </a:lnTo>
                <a:lnTo>
                  <a:pt x="0" y="45745"/>
                </a:lnTo>
                <a:lnTo>
                  <a:pt x="285750" y="45745"/>
                </a:lnTo>
                <a:lnTo>
                  <a:pt x="283988" y="45706"/>
                </a:lnTo>
                <a:lnTo>
                  <a:pt x="282108" y="45588"/>
                </a:lnTo>
                <a:lnTo>
                  <a:pt x="280189" y="45432"/>
                </a:lnTo>
                <a:lnTo>
                  <a:pt x="278191" y="45197"/>
                </a:lnTo>
                <a:lnTo>
                  <a:pt x="276115" y="44844"/>
                </a:lnTo>
                <a:lnTo>
                  <a:pt x="275097" y="44609"/>
                </a:lnTo>
                <a:lnTo>
                  <a:pt x="274000" y="44374"/>
                </a:lnTo>
                <a:lnTo>
                  <a:pt x="272943" y="44139"/>
                </a:lnTo>
                <a:lnTo>
                  <a:pt x="271886" y="43826"/>
                </a:lnTo>
                <a:lnTo>
                  <a:pt x="270789" y="43513"/>
                </a:lnTo>
                <a:lnTo>
                  <a:pt x="269692" y="43160"/>
                </a:lnTo>
                <a:lnTo>
                  <a:pt x="268596" y="42768"/>
                </a:lnTo>
                <a:lnTo>
                  <a:pt x="267499" y="42377"/>
                </a:lnTo>
                <a:lnTo>
                  <a:pt x="266402" y="41907"/>
                </a:lnTo>
                <a:lnTo>
                  <a:pt x="265306" y="41437"/>
                </a:lnTo>
                <a:lnTo>
                  <a:pt x="264170" y="40889"/>
                </a:lnTo>
                <a:lnTo>
                  <a:pt x="263073" y="40340"/>
                </a:lnTo>
                <a:lnTo>
                  <a:pt x="261977" y="39753"/>
                </a:lnTo>
                <a:lnTo>
                  <a:pt x="260880" y="39087"/>
                </a:lnTo>
                <a:lnTo>
                  <a:pt x="259783" y="38421"/>
                </a:lnTo>
                <a:lnTo>
                  <a:pt x="258687" y="37677"/>
                </a:lnTo>
                <a:lnTo>
                  <a:pt x="257590" y="36933"/>
                </a:lnTo>
                <a:lnTo>
                  <a:pt x="256533" y="36110"/>
                </a:lnTo>
                <a:lnTo>
                  <a:pt x="255436" y="35249"/>
                </a:lnTo>
                <a:lnTo>
                  <a:pt x="254379" y="34348"/>
                </a:lnTo>
                <a:lnTo>
                  <a:pt x="253321" y="33369"/>
                </a:lnTo>
                <a:lnTo>
                  <a:pt x="252303" y="32390"/>
                </a:lnTo>
                <a:lnTo>
                  <a:pt x="237929" y="15901"/>
                </a:lnTo>
                <a:lnTo>
                  <a:pt x="237420" y="15235"/>
                </a:lnTo>
                <a:lnTo>
                  <a:pt x="236754" y="14452"/>
                </a:lnTo>
                <a:lnTo>
                  <a:pt x="235853" y="13434"/>
                </a:lnTo>
                <a:lnTo>
                  <a:pt x="234639" y="12220"/>
                </a:lnTo>
                <a:lnTo>
                  <a:pt x="233934" y="11554"/>
                </a:lnTo>
                <a:lnTo>
                  <a:pt x="233151" y="10888"/>
                </a:lnTo>
                <a:lnTo>
                  <a:pt x="232289" y="10144"/>
                </a:lnTo>
                <a:lnTo>
                  <a:pt x="231349" y="9439"/>
                </a:lnTo>
                <a:lnTo>
                  <a:pt x="230370" y="8695"/>
                </a:lnTo>
                <a:lnTo>
                  <a:pt x="229274" y="7951"/>
                </a:lnTo>
                <a:lnTo>
                  <a:pt x="228099" y="7206"/>
                </a:lnTo>
                <a:lnTo>
                  <a:pt x="226885" y="6462"/>
                </a:lnTo>
                <a:lnTo>
                  <a:pt x="225553" y="5757"/>
                </a:lnTo>
                <a:lnTo>
                  <a:pt x="224143" y="5013"/>
                </a:lnTo>
                <a:lnTo>
                  <a:pt x="222655" y="4347"/>
                </a:lnTo>
                <a:lnTo>
                  <a:pt x="221088" y="3682"/>
                </a:lnTo>
                <a:lnTo>
                  <a:pt x="219443" y="3055"/>
                </a:lnTo>
                <a:lnTo>
                  <a:pt x="217720" y="2467"/>
                </a:lnTo>
                <a:lnTo>
                  <a:pt x="215879" y="1958"/>
                </a:lnTo>
                <a:lnTo>
                  <a:pt x="213999" y="1449"/>
                </a:lnTo>
                <a:lnTo>
                  <a:pt x="212002" y="1057"/>
                </a:lnTo>
                <a:lnTo>
                  <a:pt x="209926" y="666"/>
                </a:lnTo>
                <a:lnTo>
                  <a:pt x="207733" y="392"/>
                </a:lnTo>
                <a:lnTo>
                  <a:pt x="205500" y="196"/>
                </a:lnTo>
                <a:lnTo>
                  <a:pt x="203150" y="39"/>
                </a:lnTo>
                <a:lnTo>
                  <a:pt x="2006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1"/>
              </a:solidFill>
              <a:latin typeface="Hanken Grotesk"/>
              <a:ea typeface="Hanken Grotesk"/>
              <a:cs typeface="Hanken Grotesk"/>
              <a:sym typeface="Hanken Grotesk"/>
            </a:endParaRPr>
          </a:p>
        </p:txBody>
      </p:sp>
      <p:sp>
        <p:nvSpPr>
          <p:cNvPr id="1118" name="Google Shape;1118;p109"/>
          <p:cNvSpPr txBox="1">
            <a:spLocks noGrp="1"/>
          </p:cNvSpPr>
          <p:nvPr>
            <p:ph type="title"/>
          </p:nvPr>
        </p:nvSpPr>
        <p:spPr>
          <a:xfrm>
            <a:off x="593175" y="486000"/>
            <a:ext cx="7916400" cy="2743200"/>
          </a:xfrm>
          <a:prstGeom prst="rect">
            <a:avLst/>
          </a:prstGeom>
        </p:spPr>
        <p:txBody>
          <a:bodyPr spcFirstLastPara="1" wrap="square" lIns="0" tIns="0" rIns="0" bIns="0" anchor="b" anchorCtr="0">
            <a:noAutofit/>
          </a:bodyPr>
          <a:lstStyle/>
          <a:p>
            <a:pPr marL="0" lvl="0" indent="0" algn="l" rtl="0">
              <a:lnSpc>
                <a:spcPct val="80000"/>
              </a:lnSpc>
              <a:spcBef>
                <a:spcPts val="0"/>
              </a:spcBef>
              <a:spcAft>
                <a:spcPts val="0"/>
              </a:spcAft>
              <a:buSzPts val="8000"/>
              <a:buNone/>
            </a:pPr>
            <a:r>
              <a:rPr lang="en" dirty="0">
                <a:solidFill>
                  <a:srgbClr val="1E345C"/>
                </a:solidFill>
              </a:rPr>
              <a:t>“W” GRADES &amp;</a:t>
            </a:r>
            <a:endParaRPr dirty="0">
              <a:solidFill>
                <a:srgbClr val="1E345C"/>
              </a:solidFill>
            </a:endParaRPr>
          </a:p>
          <a:p>
            <a:pPr marL="0" lvl="0" indent="0" algn="l" rtl="0">
              <a:lnSpc>
                <a:spcPct val="80000"/>
              </a:lnSpc>
              <a:spcBef>
                <a:spcPts val="0"/>
              </a:spcBef>
              <a:spcAft>
                <a:spcPts val="0"/>
              </a:spcAft>
              <a:buSzPts val="8000"/>
              <a:buNone/>
            </a:pPr>
            <a:r>
              <a:rPr lang="en" dirty="0">
                <a:solidFill>
                  <a:srgbClr val="1E345C"/>
                </a:solidFill>
              </a:rPr>
              <a:t>WHAT THEY DO</a:t>
            </a:r>
            <a:endParaRPr dirty="0">
              <a:solidFill>
                <a:srgbClr val="1E345C"/>
              </a:solidFill>
            </a:endParaRPr>
          </a:p>
        </p:txBody>
      </p:sp>
      <p:sp>
        <p:nvSpPr>
          <p:cNvPr id="1120" name="Google Shape;1120;p109"/>
          <p:cNvSpPr txBox="1"/>
          <p:nvPr/>
        </p:nvSpPr>
        <p:spPr>
          <a:xfrm>
            <a:off x="399350" y="3727500"/>
            <a:ext cx="1586700" cy="627900"/>
          </a:xfrm>
          <a:prstGeom prst="rect">
            <a:avLst/>
          </a:prstGeom>
          <a:noFill/>
          <a:ln>
            <a:noFill/>
          </a:ln>
        </p:spPr>
        <p:txBody>
          <a:bodyPr spcFirstLastPara="1" wrap="square" lIns="91425" tIns="91425" rIns="91425" bIns="91425" anchor="t" anchorCtr="0">
            <a:spAutoFit/>
          </a:bodyPr>
          <a:lstStyle/>
          <a:p>
            <a:pPr marL="0" lvl="0" indent="0" algn="ctr" rtl="0">
              <a:lnSpc>
                <a:spcPct val="60000"/>
              </a:lnSpc>
              <a:spcBef>
                <a:spcPts val="0"/>
              </a:spcBef>
              <a:spcAft>
                <a:spcPts val="0"/>
              </a:spcAft>
              <a:buNone/>
            </a:pPr>
            <a:r>
              <a:rPr lang="en" sz="2400">
                <a:solidFill>
                  <a:srgbClr val="101010"/>
                </a:solidFill>
                <a:latin typeface="Forum"/>
                <a:ea typeface="Forum"/>
                <a:cs typeface="Forum"/>
                <a:sym typeface="Forum"/>
              </a:rPr>
              <a:t>QUEENS</a:t>
            </a:r>
            <a:endParaRPr sz="2400">
              <a:solidFill>
                <a:srgbClr val="E11444"/>
              </a:solidFill>
              <a:latin typeface="Forum"/>
              <a:ea typeface="Forum"/>
              <a:cs typeface="Forum"/>
              <a:sym typeface="Forum"/>
            </a:endParaRPr>
          </a:p>
          <a:p>
            <a:pPr marL="0" lvl="0" indent="0" algn="ctr" rtl="0">
              <a:lnSpc>
                <a:spcPct val="60000"/>
              </a:lnSpc>
              <a:spcBef>
                <a:spcPts val="0"/>
              </a:spcBef>
              <a:spcAft>
                <a:spcPts val="0"/>
              </a:spcAft>
              <a:buNone/>
            </a:pPr>
            <a:r>
              <a:rPr lang="en" sz="2400">
                <a:solidFill>
                  <a:srgbClr val="E11444"/>
                </a:solidFill>
                <a:latin typeface="Forum"/>
                <a:ea typeface="Forum"/>
                <a:cs typeface="Forum"/>
                <a:sym typeface="Forum"/>
              </a:rPr>
              <a:t>COLLEGE</a:t>
            </a:r>
            <a:endParaRPr/>
          </a:p>
        </p:txBody>
      </p:sp>
      <p:sp>
        <p:nvSpPr>
          <p:cNvPr id="1119" name="Google Shape;1119;p109"/>
          <p:cNvSpPr txBox="1"/>
          <p:nvPr/>
        </p:nvSpPr>
        <p:spPr>
          <a:xfrm>
            <a:off x="6283036" y="3727499"/>
            <a:ext cx="2133601" cy="62789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700" b="1" dirty="0">
                <a:solidFill>
                  <a:srgbClr val="1E345C"/>
                </a:solidFill>
                <a:latin typeface="DM Sans"/>
                <a:ea typeface="DM Sans"/>
                <a:cs typeface="DM Sans"/>
                <a:sym typeface="DM Sans"/>
              </a:rPr>
              <a:t>Office of the Enrollment Management     Office of the Registrar</a:t>
            </a:r>
            <a:endParaRPr sz="700" b="1" dirty="0">
              <a:solidFill>
                <a:srgbClr val="1E345C"/>
              </a:solidFill>
              <a:latin typeface="DM Sans"/>
              <a:ea typeface="DM Sans"/>
              <a:cs typeface="DM Sans"/>
              <a:sym typeface="DM Sans"/>
            </a:endParaRPr>
          </a:p>
          <a:p>
            <a:pPr marL="0" lvl="0" indent="0" algn="ctr" rtl="0">
              <a:spcBef>
                <a:spcPts val="0"/>
              </a:spcBef>
              <a:spcAft>
                <a:spcPts val="0"/>
              </a:spcAft>
              <a:buNone/>
            </a:pPr>
            <a:r>
              <a:rPr lang="en" sz="700" b="1" dirty="0">
                <a:solidFill>
                  <a:srgbClr val="1E345C"/>
                </a:solidFill>
                <a:latin typeface="DM Sans"/>
                <a:ea typeface="DM Sans"/>
                <a:cs typeface="DM Sans"/>
                <a:sym typeface="DM Sans"/>
              </a:rPr>
              <a:t> Office </a:t>
            </a:r>
            <a:r>
              <a:rPr lang="en" sz="700" b="1">
                <a:solidFill>
                  <a:srgbClr val="1E345C"/>
                </a:solidFill>
                <a:latin typeface="DM Sans"/>
                <a:ea typeface="DM Sans"/>
                <a:cs typeface="DM Sans"/>
                <a:sym typeface="DM Sans"/>
              </a:rPr>
              <a:t>of the Financial </a:t>
            </a:r>
            <a:r>
              <a:rPr lang="en" sz="700" b="1" dirty="0">
                <a:solidFill>
                  <a:srgbClr val="1E345C"/>
                </a:solidFill>
                <a:latin typeface="DM Sans"/>
                <a:ea typeface="DM Sans"/>
                <a:cs typeface="DM Sans"/>
                <a:sym typeface="DM Sans"/>
              </a:rPr>
              <a:t>Aid </a:t>
            </a:r>
            <a:endParaRPr sz="800" dirty="0">
              <a:solidFill>
                <a:schemeClr val="dk1"/>
              </a:solidFill>
              <a:latin typeface="DM Sans"/>
              <a:ea typeface="DM Sans"/>
              <a:cs typeface="DM Sans"/>
              <a:sym typeface="DM Sans"/>
            </a:endParaRPr>
          </a:p>
        </p:txBody>
      </p:sp>
      <p:grpSp>
        <p:nvGrpSpPr>
          <p:cNvPr id="1121" name="Google Shape;1121;p109">
            <a:extLst>
              <a:ext uri="{C183D7F6-B498-43B3-948B-1728B52AA6E4}">
                <adec:decorative xmlns:adec="http://schemas.microsoft.com/office/drawing/2017/decorative" val="1"/>
              </a:ext>
            </a:extLst>
          </p:cNvPr>
          <p:cNvGrpSpPr/>
          <p:nvPr/>
        </p:nvGrpSpPr>
        <p:grpSpPr>
          <a:xfrm>
            <a:off x="8697270" y="57627"/>
            <a:ext cx="355617" cy="353997"/>
            <a:chOff x="4858109" y="2631368"/>
            <a:chExt cx="316442" cy="315000"/>
          </a:xfrm>
        </p:grpSpPr>
        <p:sp>
          <p:nvSpPr>
            <p:cNvPr id="1122" name="Google Shape;1122;p109"/>
            <p:cNvSpPr/>
            <p:nvPr/>
          </p:nvSpPr>
          <p:spPr>
            <a:xfrm>
              <a:off x="4859551" y="2631368"/>
              <a:ext cx="315000" cy="315000"/>
            </a:xfrm>
            <a:prstGeom prst="ellipse">
              <a:avLst/>
            </a:prstGeom>
            <a:solidFill>
              <a:schemeClr val="lt1"/>
            </a:solidFill>
            <a:ln>
              <a:noFill/>
            </a:ln>
          </p:spPr>
          <p:txBody>
            <a:bodyPr spcFirstLastPara="1" wrap="square" lIns="124300" tIns="124300" rIns="124300" bIns="124300" anchor="ctr" anchorCtr="0">
              <a:noAutofit/>
            </a:bodyPr>
            <a:lstStyle/>
            <a:p>
              <a:pPr marL="0" lvl="0" indent="0" algn="l" rtl="0">
                <a:spcBef>
                  <a:spcPts val="0"/>
                </a:spcBef>
                <a:spcAft>
                  <a:spcPts val="0"/>
                </a:spcAft>
                <a:buNone/>
              </a:pPr>
              <a:endParaRPr/>
            </a:p>
          </p:txBody>
        </p:sp>
        <p:sp>
          <p:nvSpPr>
            <p:cNvPr id="1123" name="Google Shape;1123;p109"/>
            <p:cNvSpPr/>
            <p:nvPr/>
          </p:nvSpPr>
          <p:spPr>
            <a:xfrm>
              <a:off x="4858109" y="2739300"/>
              <a:ext cx="239100" cy="99000"/>
            </a:xfrm>
            <a:prstGeom prst="rightArrow">
              <a:avLst>
                <a:gd name="adj1" fmla="val 32020"/>
                <a:gd name="adj2" fmla="val 66970"/>
              </a:avLst>
            </a:prstGeom>
            <a:solidFill>
              <a:schemeClr val="dk2"/>
            </a:solidFill>
            <a:ln w="9525" cap="flat" cmpd="sng">
              <a:solidFill>
                <a:schemeClr val="dk2"/>
              </a:solidFill>
              <a:prstDash val="solid"/>
              <a:round/>
              <a:headEnd type="none" w="sm" len="sm"/>
              <a:tailEnd type="none" w="sm" len="sm"/>
            </a:ln>
          </p:spPr>
          <p:txBody>
            <a:bodyPr spcFirstLastPara="1" wrap="square" lIns="124300" tIns="124300" rIns="124300" bIns="124300" anchor="ctr" anchorCtr="0">
              <a:noAutofit/>
            </a:bodyPr>
            <a:lstStyle/>
            <a:p>
              <a:pPr marL="0" lvl="0" indent="0" algn="l" rtl="0">
                <a:spcBef>
                  <a:spcPts val="0"/>
                </a:spcBef>
                <a:spcAft>
                  <a:spcPts val="0"/>
                </a:spcAft>
                <a:buNone/>
              </a:pPr>
              <a:br>
                <a:rPr lang="en" sz="1903"/>
              </a:br>
              <a:endParaRPr sz="1903"/>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9"/>
        <p:cNvGrpSpPr/>
        <p:nvPr/>
      </p:nvGrpSpPr>
      <p:grpSpPr>
        <a:xfrm>
          <a:off x="0" y="0"/>
          <a:ext cx="0" cy="0"/>
          <a:chOff x="0" y="0"/>
          <a:chExt cx="0" cy="0"/>
        </a:xfrm>
      </p:grpSpPr>
      <p:sp>
        <p:nvSpPr>
          <p:cNvPr id="1140" name="Google Shape;1140;p111"/>
          <p:cNvSpPr txBox="1">
            <a:spLocks noGrp="1"/>
          </p:cNvSpPr>
          <p:nvPr>
            <p:ph type="title"/>
          </p:nvPr>
        </p:nvSpPr>
        <p:spPr>
          <a:xfrm>
            <a:off x="311700" y="356021"/>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dirty="0">
                <a:solidFill>
                  <a:srgbClr val="1E345C"/>
                </a:solidFill>
              </a:rPr>
              <a:t>Official vs. Unofficial Withdrawal</a:t>
            </a:r>
            <a:endParaRPr lang="en-US" dirty="0">
              <a:solidFill>
                <a:srgbClr val="1E345C"/>
              </a:solidFill>
            </a:endParaRPr>
          </a:p>
        </p:txBody>
      </p:sp>
      <p:sp>
        <p:nvSpPr>
          <p:cNvPr id="1141" name="Google Shape;1141;p111"/>
          <p:cNvSpPr txBox="1">
            <a:spLocks noGrp="1"/>
          </p:cNvSpPr>
          <p:nvPr>
            <p:ph type="body" idx="1"/>
          </p:nvPr>
        </p:nvSpPr>
        <p:spPr>
          <a:xfrm>
            <a:off x="419442" y="1152475"/>
            <a:ext cx="3999900" cy="141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Official Withdrawal</a:t>
            </a:r>
            <a:endParaRPr b="1" dirty="0"/>
          </a:p>
          <a:p>
            <a:pPr marL="0" lvl="0" indent="0" algn="l" rtl="0">
              <a:spcBef>
                <a:spcPts val="0"/>
              </a:spcBef>
              <a:spcAft>
                <a:spcPts val="0"/>
              </a:spcAft>
              <a:buNone/>
            </a:pPr>
            <a:endParaRPr b="1" dirty="0"/>
          </a:p>
          <a:p>
            <a:pPr marL="457200" lvl="0" indent="-317500" algn="l" rtl="0">
              <a:lnSpc>
                <a:spcPct val="115000"/>
              </a:lnSpc>
              <a:spcBef>
                <a:spcPts val="0"/>
              </a:spcBef>
              <a:spcAft>
                <a:spcPts val="0"/>
              </a:spcAft>
              <a:buClr>
                <a:srgbClr val="3C9A6D"/>
              </a:buClr>
              <a:buSzPts val="1400"/>
              <a:buChar char="➔"/>
            </a:pPr>
            <a:r>
              <a:rPr lang="en" dirty="0"/>
              <a:t>Student initiates the withdrawal </a:t>
            </a:r>
            <a:endParaRPr dirty="0"/>
          </a:p>
          <a:p>
            <a:pPr marL="457200" lvl="0" indent="-317500" algn="l" rtl="0">
              <a:lnSpc>
                <a:spcPct val="115000"/>
              </a:lnSpc>
              <a:spcBef>
                <a:spcPts val="0"/>
              </a:spcBef>
              <a:spcAft>
                <a:spcPts val="0"/>
              </a:spcAft>
              <a:buClr>
                <a:srgbClr val="3C9A6D"/>
              </a:buClr>
              <a:buSzPts val="1400"/>
              <a:buChar char="➔"/>
            </a:pPr>
            <a:r>
              <a:rPr lang="en" dirty="0"/>
              <a:t>WD or W</a:t>
            </a:r>
            <a:endParaRPr dirty="0"/>
          </a:p>
          <a:p>
            <a:pPr marL="457200" lvl="0" indent="-317500" algn="l" rtl="0">
              <a:lnSpc>
                <a:spcPct val="115000"/>
              </a:lnSpc>
              <a:spcBef>
                <a:spcPts val="0"/>
              </a:spcBef>
              <a:spcAft>
                <a:spcPts val="0"/>
              </a:spcAft>
              <a:buClr>
                <a:srgbClr val="3C9A6D"/>
              </a:buClr>
              <a:buSzPts val="1400"/>
              <a:buChar char="➔"/>
            </a:pPr>
            <a:r>
              <a:rPr lang="en" dirty="0"/>
              <a:t>Based on withdrawal deadlines </a:t>
            </a:r>
            <a:endParaRPr dirty="0"/>
          </a:p>
        </p:txBody>
      </p:sp>
      <p:pic>
        <p:nvPicPr>
          <p:cNvPr id="1144" name="Google Shape;1144;p111" descr="What's with all those W's?&#10;&#10;Thinking about withdrawing from a course? Read this first, and then talk to your professor and advisor.&#10;&#10;Important: If you get any of these grades for a required course, you'll have to retake that course. This could mean you'll be in school longer, pay more, and delay transfer. Plus, W's on your transcript may be a red flag to some four-year schools."/>
          <p:cNvPicPr preferRelativeResize="0"/>
          <p:nvPr/>
        </p:nvPicPr>
        <p:blipFill>
          <a:blip r:embed="rId3">
            <a:alphaModFix/>
          </a:blip>
          <a:stretch>
            <a:fillRect/>
          </a:stretch>
        </p:blipFill>
        <p:spPr>
          <a:xfrm>
            <a:off x="929775" y="2571749"/>
            <a:ext cx="2651625" cy="2485159"/>
          </a:xfrm>
          <a:prstGeom prst="rect">
            <a:avLst/>
          </a:prstGeom>
          <a:noFill/>
          <a:ln>
            <a:noFill/>
          </a:ln>
        </p:spPr>
      </p:pic>
      <p:sp>
        <p:nvSpPr>
          <p:cNvPr id="1142" name="Google Shape;1142;p111"/>
          <p:cNvSpPr txBox="1">
            <a:spLocks noGrp="1"/>
          </p:cNvSpPr>
          <p:nvPr>
            <p:ph type="body" idx="1"/>
          </p:nvPr>
        </p:nvSpPr>
        <p:spPr>
          <a:xfrm>
            <a:off x="4571894" y="1152959"/>
            <a:ext cx="3999900" cy="141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Unofficial Withdrawal</a:t>
            </a:r>
            <a:endParaRPr b="1"/>
          </a:p>
          <a:p>
            <a:pPr marL="0" lvl="0" indent="0" algn="l" rtl="0">
              <a:spcBef>
                <a:spcPts val="0"/>
              </a:spcBef>
              <a:spcAft>
                <a:spcPts val="0"/>
              </a:spcAft>
              <a:buNone/>
            </a:pPr>
            <a:endParaRPr b="1"/>
          </a:p>
          <a:p>
            <a:pPr marL="457200" lvl="0" indent="-317500" algn="l" rtl="0">
              <a:spcBef>
                <a:spcPts val="0"/>
              </a:spcBef>
              <a:spcAft>
                <a:spcPts val="0"/>
              </a:spcAft>
              <a:buClr>
                <a:srgbClr val="E11444"/>
              </a:buClr>
              <a:buSzPts val="1400"/>
              <a:buChar char="➔"/>
            </a:pPr>
            <a:r>
              <a:rPr lang="en"/>
              <a:t>Student stops participating </a:t>
            </a:r>
            <a:endParaRPr/>
          </a:p>
          <a:p>
            <a:pPr marL="457200" lvl="0" indent="-317500" algn="l" rtl="0">
              <a:spcBef>
                <a:spcPts val="0"/>
              </a:spcBef>
              <a:spcAft>
                <a:spcPts val="0"/>
              </a:spcAft>
              <a:buClr>
                <a:srgbClr val="E11444"/>
              </a:buClr>
              <a:buSzPts val="1400"/>
              <a:buChar char="➔"/>
            </a:pPr>
            <a:r>
              <a:rPr lang="en"/>
              <a:t>WN or WU</a:t>
            </a:r>
            <a:endParaRPr/>
          </a:p>
          <a:p>
            <a:pPr marL="457200" lvl="0" indent="-317500" algn="l" rtl="0">
              <a:spcBef>
                <a:spcPts val="0"/>
              </a:spcBef>
              <a:spcAft>
                <a:spcPts val="0"/>
              </a:spcAft>
              <a:buClr>
                <a:srgbClr val="E11444"/>
              </a:buClr>
              <a:buSzPts val="1400"/>
              <a:buChar char="➔"/>
            </a:pPr>
            <a:r>
              <a:rPr lang="en"/>
              <a:t>Based on participation </a:t>
            </a:r>
            <a:endParaRPr/>
          </a:p>
        </p:txBody>
      </p:sp>
      <p:pic>
        <p:nvPicPr>
          <p:cNvPr id="1143" name="Google Shape;1143;p111" descr="Rosenthal Library"/>
          <p:cNvPicPr preferRelativeResize="0"/>
          <p:nvPr/>
        </p:nvPicPr>
        <p:blipFill>
          <a:blip r:embed="rId4">
            <a:alphaModFix/>
          </a:blip>
          <a:stretch>
            <a:fillRect/>
          </a:stretch>
        </p:blipFill>
        <p:spPr>
          <a:xfrm>
            <a:off x="4717125" y="2853925"/>
            <a:ext cx="3615726" cy="18922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73" name="Google Shape;1173;p112"/>
          <p:cNvSpPr txBox="1"/>
          <p:nvPr/>
        </p:nvSpPr>
        <p:spPr>
          <a:xfrm>
            <a:off x="4118400" y="272550"/>
            <a:ext cx="9072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200">
                <a:solidFill>
                  <a:schemeClr val="lt1"/>
                </a:solidFill>
                <a:latin typeface="Forum"/>
                <a:ea typeface="Forum"/>
                <a:cs typeface="Forum"/>
                <a:sym typeface="Forum"/>
              </a:rPr>
              <a:t>FALL 2026</a:t>
            </a:r>
            <a:endParaRPr sz="1300">
              <a:solidFill>
                <a:schemeClr val="lt1"/>
              </a:solidFill>
              <a:latin typeface="Forum"/>
              <a:ea typeface="Forum"/>
              <a:cs typeface="Forum"/>
              <a:sym typeface="Forum"/>
            </a:endParaRPr>
          </a:p>
        </p:txBody>
      </p:sp>
      <p:sp>
        <p:nvSpPr>
          <p:cNvPr id="1172" name="Google Shape;1172;p112"/>
          <p:cNvSpPr txBox="1">
            <a:spLocks noGrp="1"/>
          </p:cNvSpPr>
          <p:nvPr>
            <p:ph type="title" idx="4294967295"/>
          </p:nvPr>
        </p:nvSpPr>
        <p:spPr>
          <a:xfrm>
            <a:off x="2884050" y="548425"/>
            <a:ext cx="3375900" cy="10467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7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chemeClr val="lt1"/>
                </a:solidFill>
                <a:effectLst/>
                <a:uLnTx/>
                <a:uFillTx/>
                <a:latin typeface="Forum"/>
                <a:ea typeface="Forum"/>
                <a:cs typeface="Forum"/>
                <a:sym typeface="Forum"/>
              </a:rPr>
              <a:t>WITHDRAWAL TIMELINE</a:t>
            </a:r>
          </a:p>
        </p:txBody>
      </p:sp>
      <p:sp>
        <p:nvSpPr>
          <p:cNvPr id="1177" name="Google Shape;1177;p112" descr="Withdrawal TImeline from August 27 to December 21"/>
          <p:cNvSpPr txBox="1"/>
          <p:nvPr/>
        </p:nvSpPr>
        <p:spPr>
          <a:xfrm>
            <a:off x="88000" y="2370350"/>
            <a:ext cx="851400" cy="615600"/>
          </a:xfrm>
          <a:prstGeom prst="rect">
            <a:avLst/>
          </a:prstGeom>
          <a:solidFill>
            <a:srgbClr val="B6D7A8"/>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00" b="1" dirty="0">
                <a:solidFill>
                  <a:schemeClr val="lt1"/>
                </a:solidFill>
                <a:latin typeface="DM Sans"/>
                <a:ea typeface="DM Sans"/>
                <a:cs typeface="DM Sans"/>
                <a:sym typeface="DM Sans"/>
              </a:rPr>
              <a:t>August 27</a:t>
            </a:r>
            <a:endParaRPr sz="700" b="1" dirty="0">
              <a:solidFill>
                <a:schemeClr val="lt1"/>
              </a:solidFill>
              <a:latin typeface="DM Sans"/>
              <a:ea typeface="DM Sans"/>
              <a:cs typeface="DM Sans"/>
              <a:sym typeface="DM Sans"/>
            </a:endParaRPr>
          </a:p>
          <a:p>
            <a:pPr marL="0" lvl="0" indent="0" algn="ctr" rtl="0">
              <a:spcBef>
                <a:spcPts val="0"/>
              </a:spcBef>
              <a:spcAft>
                <a:spcPts val="0"/>
              </a:spcAft>
              <a:buNone/>
            </a:pPr>
            <a:r>
              <a:rPr lang="en" sz="700" dirty="0">
                <a:solidFill>
                  <a:schemeClr val="lt1"/>
                </a:solidFill>
                <a:latin typeface="DM Sans"/>
                <a:ea typeface="DM Sans"/>
                <a:cs typeface="DM Sans"/>
                <a:sym typeface="DM Sans"/>
              </a:rPr>
              <a:t>Last day to drop for 100% tuition refund </a:t>
            </a:r>
            <a:endParaRPr sz="700" dirty="0"/>
          </a:p>
        </p:txBody>
      </p:sp>
      <p:grpSp>
        <p:nvGrpSpPr>
          <p:cNvPr id="1188" name="Google Shape;1188;p112" descr="Withdrawal TImeline from August 27 to December 21"/>
          <p:cNvGrpSpPr/>
          <p:nvPr/>
        </p:nvGrpSpPr>
        <p:grpSpPr>
          <a:xfrm>
            <a:off x="1143666" y="2807275"/>
            <a:ext cx="88838" cy="410003"/>
            <a:chOff x="1773351" y="2563700"/>
            <a:chExt cx="154500" cy="410003"/>
          </a:xfrm>
        </p:grpSpPr>
        <p:cxnSp>
          <p:nvCxnSpPr>
            <p:cNvPr id="1189" name="Google Shape;1189;p112"/>
            <p:cNvCxnSpPr/>
            <p:nvPr/>
          </p:nvCxnSpPr>
          <p:spPr>
            <a:xfrm>
              <a:off x="1850603" y="2614302"/>
              <a:ext cx="0" cy="359400"/>
            </a:xfrm>
            <a:prstGeom prst="straightConnector1">
              <a:avLst/>
            </a:prstGeom>
            <a:noFill/>
            <a:ln w="9525" cap="flat" cmpd="sng">
              <a:solidFill>
                <a:srgbClr val="000000"/>
              </a:solidFill>
              <a:prstDash val="solid"/>
              <a:round/>
              <a:headEnd type="none" w="sm" len="sm"/>
              <a:tailEnd type="none" w="sm" len="sm"/>
            </a:ln>
          </p:spPr>
        </p:cxnSp>
        <p:sp>
          <p:nvSpPr>
            <p:cNvPr id="1190" name="Google Shape;1190;p112"/>
            <p:cNvSpPr/>
            <p:nvPr/>
          </p:nvSpPr>
          <p:spPr>
            <a:xfrm>
              <a:off x="1773351" y="2563700"/>
              <a:ext cx="1545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7" name="Google Shape;1187;p112" descr="Withdrawal TImeline from August 27 to December 21"/>
          <p:cNvSpPr txBox="1"/>
          <p:nvPr/>
        </p:nvSpPr>
        <p:spPr>
          <a:xfrm>
            <a:off x="388803" y="3272749"/>
            <a:ext cx="1598557" cy="6709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lt1"/>
                </a:solidFill>
                <a:latin typeface="Forum"/>
                <a:ea typeface="Forum"/>
                <a:cs typeface="Forum"/>
                <a:sym typeface="Forum"/>
              </a:rPr>
              <a:t>Semester Begins</a:t>
            </a:r>
          </a:p>
          <a:p>
            <a:pPr algn="ctr">
              <a:spcBef>
                <a:spcPts val="500"/>
              </a:spcBef>
            </a:pPr>
            <a:r>
              <a:rPr lang="en-US" sz="900" dirty="0">
                <a:solidFill>
                  <a:schemeClr val="lt1"/>
                </a:solidFill>
                <a:latin typeface="DM Sans"/>
                <a:ea typeface="DM Sans"/>
                <a:cs typeface="DM Sans"/>
                <a:sym typeface="DM Sans"/>
              </a:rPr>
              <a:t>[August 28]</a:t>
            </a:r>
          </a:p>
          <a:p>
            <a:pPr marL="0" lvl="0" indent="0" algn="ctr" rtl="0">
              <a:spcBef>
                <a:spcPts val="0"/>
              </a:spcBef>
              <a:spcAft>
                <a:spcPts val="0"/>
              </a:spcAft>
              <a:buNone/>
            </a:pPr>
            <a:endParaRPr b="1" dirty="0">
              <a:solidFill>
                <a:schemeClr val="lt1"/>
              </a:solidFill>
              <a:latin typeface="Forum"/>
              <a:ea typeface="Forum"/>
              <a:cs typeface="Forum"/>
              <a:sym typeface="Forum"/>
            </a:endParaRPr>
          </a:p>
        </p:txBody>
      </p:sp>
      <p:sp>
        <p:nvSpPr>
          <p:cNvPr id="1180" name="Google Shape;1180;p112" descr="Withdrawal TImeline from August 27 to December 21"/>
          <p:cNvSpPr txBox="1"/>
          <p:nvPr/>
        </p:nvSpPr>
        <p:spPr>
          <a:xfrm>
            <a:off x="1463600" y="2370350"/>
            <a:ext cx="851400" cy="615600"/>
          </a:xfrm>
          <a:prstGeom prst="rect">
            <a:avLst/>
          </a:prstGeom>
          <a:solidFill>
            <a:srgbClr val="D9EAD3"/>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00" b="1" dirty="0">
                <a:solidFill>
                  <a:schemeClr val="lt1"/>
                </a:solidFill>
                <a:latin typeface="DM Sans"/>
                <a:ea typeface="DM Sans"/>
                <a:cs typeface="DM Sans"/>
                <a:sym typeface="DM Sans"/>
              </a:rPr>
              <a:t>September 3</a:t>
            </a:r>
            <a:endParaRPr sz="700" b="1" dirty="0">
              <a:solidFill>
                <a:schemeClr val="lt1"/>
              </a:solidFill>
              <a:latin typeface="DM Sans"/>
              <a:ea typeface="DM Sans"/>
              <a:cs typeface="DM Sans"/>
              <a:sym typeface="DM Sans"/>
            </a:endParaRPr>
          </a:p>
          <a:p>
            <a:pPr marL="0" lvl="0" indent="0" algn="ctr" rtl="0">
              <a:spcBef>
                <a:spcPts val="0"/>
              </a:spcBef>
              <a:spcAft>
                <a:spcPts val="0"/>
              </a:spcAft>
              <a:buNone/>
            </a:pPr>
            <a:r>
              <a:rPr lang="en" sz="700" dirty="0">
                <a:solidFill>
                  <a:schemeClr val="lt1"/>
                </a:solidFill>
                <a:latin typeface="DM Sans"/>
                <a:ea typeface="DM Sans"/>
                <a:cs typeface="DM Sans"/>
                <a:sym typeface="DM Sans"/>
              </a:rPr>
              <a:t> Last day to drop for 75% tuition refund </a:t>
            </a:r>
            <a:endParaRPr dirty="0"/>
          </a:p>
        </p:txBody>
      </p:sp>
      <p:sp>
        <p:nvSpPr>
          <p:cNvPr id="1181" name="Google Shape;1181;p112" descr="Withdrawal TImeline from August 27 to December 21"/>
          <p:cNvSpPr txBox="1"/>
          <p:nvPr/>
        </p:nvSpPr>
        <p:spPr>
          <a:xfrm>
            <a:off x="2526775" y="2370350"/>
            <a:ext cx="851400" cy="615600"/>
          </a:xfrm>
          <a:prstGeom prst="rect">
            <a:avLst/>
          </a:prstGeom>
          <a:solidFill>
            <a:srgbClr val="FFF2CC"/>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00" b="1" dirty="0">
                <a:solidFill>
                  <a:schemeClr val="lt1"/>
                </a:solidFill>
                <a:latin typeface="DM Sans"/>
                <a:ea typeface="DM Sans"/>
                <a:cs typeface="DM Sans"/>
                <a:sym typeface="DM Sans"/>
              </a:rPr>
              <a:t>September 10</a:t>
            </a:r>
            <a:endParaRPr sz="700" b="1" dirty="0">
              <a:solidFill>
                <a:schemeClr val="lt1"/>
              </a:solidFill>
              <a:latin typeface="DM Sans"/>
              <a:ea typeface="DM Sans"/>
              <a:cs typeface="DM Sans"/>
              <a:sym typeface="DM Sans"/>
            </a:endParaRPr>
          </a:p>
          <a:p>
            <a:pPr marL="0" lvl="0" indent="0" algn="ctr" rtl="0">
              <a:spcBef>
                <a:spcPts val="0"/>
              </a:spcBef>
              <a:spcAft>
                <a:spcPts val="0"/>
              </a:spcAft>
              <a:buNone/>
            </a:pPr>
            <a:r>
              <a:rPr lang="en" sz="700" dirty="0">
                <a:solidFill>
                  <a:schemeClr val="lt1"/>
                </a:solidFill>
                <a:latin typeface="DM Sans"/>
                <a:ea typeface="DM Sans"/>
                <a:cs typeface="DM Sans"/>
                <a:sym typeface="DM Sans"/>
              </a:rPr>
              <a:t> Last day to drop for 50% tuition refund </a:t>
            </a:r>
            <a:endParaRPr dirty="0"/>
          </a:p>
        </p:txBody>
      </p:sp>
      <p:sp>
        <p:nvSpPr>
          <p:cNvPr id="1168" name="Google Shape;1168;p112" descr="Withdrawal TImeline from August 27 to December 21"/>
          <p:cNvSpPr txBox="1"/>
          <p:nvPr/>
        </p:nvSpPr>
        <p:spPr>
          <a:xfrm>
            <a:off x="2839212" y="2681114"/>
            <a:ext cx="2001000" cy="371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lt1"/>
                </a:solidFill>
                <a:latin typeface="Forum"/>
                <a:ea typeface="Forum"/>
                <a:cs typeface="Forum"/>
                <a:sym typeface="Forum"/>
              </a:rPr>
              <a:t>WD Period</a:t>
            </a:r>
            <a:endParaRPr b="1" dirty="0">
              <a:solidFill>
                <a:schemeClr val="lt1"/>
              </a:solidFill>
              <a:latin typeface="Forum"/>
              <a:ea typeface="Forum"/>
              <a:cs typeface="Forum"/>
              <a:sym typeface="Forum"/>
            </a:endParaRPr>
          </a:p>
          <a:p>
            <a:pPr marL="0" lvl="0" indent="0" algn="ctr" rtl="0">
              <a:lnSpc>
                <a:spcPct val="115000"/>
              </a:lnSpc>
              <a:spcBef>
                <a:spcPts val="0"/>
              </a:spcBef>
              <a:spcAft>
                <a:spcPts val="1600"/>
              </a:spcAft>
              <a:buNone/>
            </a:pPr>
            <a:endParaRPr sz="1200" b="1" dirty="0">
              <a:latin typeface="Roboto"/>
              <a:ea typeface="Roboto"/>
              <a:cs typeface="Roboto"/>
              <a:sym typeface="Roboto"/>
            </a:endParaRPr>
          </a:p>
        </p:txBody>
      </p:sp>
      <p:grpSp>
        <p:nvGrpSpPr>
          <p:cNvPr id="1169" name="Google Shape;1169;p112" descr="Withdrawal TImeline from August 27 to December 21"/>
          <p:cNvGrpSpPr/>
          <p:nvPr/>
        </p:nvGrpSpPr>
        <p:grpSpPr>
          <a:xfrm rot="10800000">
            <a:off x="3744252" y="3103307"/>
            <a:ext cx="92400" cy="403525"/>
            <a:chOff x="1656425" y="2572000"/>
            <a:chExt cx="92400" cy="403525"/>
          </a:xfrm>
        </p:grpSpPr>
        <p:cxnSp>
          <p:nvCxnSpPr>
            <p:cNvPr id="1170" name="Google Shape;1170;p112"/>
            <p:cNvCxnSpPr/>
            <p:nvPr/>
          </p:nvCxnSpPr>
          <p:spPr>
            <a:xfrm>
              <a:off x="1702625" y="2616125"/>
              <a:ext cx="0" cy="359400"/>
            </a:xfrm>
            <a:prstGeom prst="straightConnector1">
              <a:avLst/>
            </a:prstGeom>
            <a:noFill/>
            <a:ln w="9525" cap="flat" cmpd="sng">
              <a:solidFill>
                <a:srgbClr val="000000"/>
              </a:solidFill>
              <a:prstDash val="solid"/>
              <a:round/>
              <a:headEnd type="none" w="sm" len="sm"/>
              <a:tailEnd type="none" w="sm" len="sm"/>
            </a:ln>
          </p:spPr>
        </p:cxnSp>
        <p:sp>
          <p:nvSpPr>
            <p:cNvPr id="1171" name="Google Shape;1171;p112"/>
            <p:cNvSpPr/>
            <p:nvPr/>
          </p:nvSpPr>
          <p:spPr>
            <a:xfrm>
              <a:off x="1656425" y="257200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2" name="Google Shape;1182;p112" descr="Withdrawal TImeline from August 27 to December 21"/>
          <p:cNvSpPr txBox="1"/>
          <p:nvPr/>
        </p:nvSpPr>
        <p:spPr>
          <a:xfrm>
            <a:off x="2931000" y="3522400"/>
            <a:ext cx="1754400" cy="323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900" dirty="0">
                <a:solidFill>
                  <a:schemeClr val="lt1"/>
                </a:solidFill>
                <a:latin typeface="DM Sans"/>
                <a:ea typeface="DM Sans"/>
                <a:cs typeface="DM Sans"/>
                <a:sym typeface="DM Sans"/>
              </a:rPr>
              <a:t>[August 27 - September 17]</a:t>
            </a:r>
            <a:endParaRPr dirty="0"/>
          </a:p>
        </p:txBody>
      </p:sp>
      <p:sp>
        <p:nvSpPr>
          <p:cNvPr id="1192" name="Google Shape;1192;p112" descr="Withdrawal TImeline from August 27 to December 21"/>
          <p:cNvSpPr txBox="1"/>
          <p:nvPr/>
        </p:nvSpPr>
        <p:spPr>
          <a:xfrm>
            <a:off x="4439575" y="2370350"/>
            <a:ext cx="801600" cy="615600"/>
          </a:xfrm>
          <a:prstGeom prst="rect">
            <a:avLst/>
          </a:prstGeom>
          <a:solidFill>
            <a:srgbClr val="F9D189"/>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00" b="1" dirty="0">
                <a:solidFill>
                  <a:schemeClr val="lt1"/>
                </a:solidFill>
                <a:latin typeface="DM Sans"/>
                <a:ea typeface="DM Sans"/>
                <a:cs typeface="DM Sans"/>
                <a:sym typeface="DM Sans"/>
              </a:rPr>
              <a:t>September 17</a:t>
            </a:r>
            <a:endParaRPr sz="700" b="1" dirty="0">
              <a:solidFill>
                <a:schemeClr val="lt1"/>
              </a:solidFill>
              <a:latin typeface="DM Sans"/>
              <a:ea typeface="DM Sans"/>
              <a:cs typeface="DM Sans"/>
              <a:sym typeface="DM Sans"/>
            </a:endParaRPr>
          </a:p>
          <a:p>
            <a:pPr marL="0" lvl="0" indent="0" algn="ctr" rtl="0">
              <a:spcBef>
                <a:spcPts val="0"/>
              </a:spcBef>
              <a:spcAft>
                <a:spcPts val="0"/>
              </a:spcAft>
              <a:buNone/>
            </a:pPr>
            <a:r>
              <a:rPr lang="en" sz="700" dirty="0">
                <a:solidFill>
                  <a:schemeClr val="lt1"/>
                </a:solidFill>
                <a:latin typeface="DM Sans"/>
                <a:ea typeface="DM Sans"/>
                <a:cs typeface="DM Sans"/>
                <a:sym typeface="DM Sans"/>
              </a:rPr>
              <a:t> Last day to drop for 25% tuition refund </a:t>
            </a:r>
            <a:endParaRPr dirty="0"/>
          </a:p>
        </p:txBody>
      </p:sp>
      <p:grpSp>
        <p:nvGrpSpPr>
          <p:cNvPr id="1152" name="Google Shape;1152;p112" descr="Withdrawal TImeline from August 27 to December 21"/>
          <p:cNvGrpSpPr/>
          <p:nvPr/>
        </p:nvGrpSpPr>
        <p:grpSpPr>
          <a:xfrm>
            <a:off x="5814066" y="2655941"/>
            <a:ext cx="92400" cy="437700"/>
            <a:chOff x="1858950" y="2412450"/>
            <a:chExt cx="92400" cy="437700"/>
          </a:xfrm>
        </p:grpSpPr>
        <p:cxnSp>
          <p:nvCxnSpPr>
            <p:cNvPr id="1153" name="Google Shape;1153;p112"/>
            <p:cNvCxnSpPr/>
            <p:nvPr/>
          </p:nvCxnSpPr>
          <p:spPr>
            <a:xfrm>
              <a:off x="1905150" y="2490750"/>
              <a:ext cx="0" cy="359400"/>
            </a:xfrm>
            <a:prstGeom prst="straightConnector1">
              <a:avLst/>
            </a:prstGeom>
            <a:noFill/>
            <a:ln w="9525" cap="flat" cmpd="sng">
              <a:solidFill>
                <a:srgbClr val="000000"/>
              </a:solidFill>
              <a:prstDash val="solid"/>
              <a:round/>
              <a:headEnd type="none" w="sm" len="sm"/>
              <a:tailEnd type="none" w="sm" len="sm"/>
            </a:ln>
          </p:spPr>
        </p:cxnSp>
        <p:sp>
          <p:nvSpPr>
            <p:cNvPr id="1154" name="Google Shape;1154;p112"/>
            <p:cNvSpPr/>
            <p:nvPr/>
          </p:nvSpPr>
          <p:spPr>
            <a:xfrm>
              <a:off x="1858950" y="2412450"/>
              <a:ext cx="92400" cy="924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5" name="Google Shape;1155;p112" descr="Withdrawal TImeline from August 27 to December 21"/>
          <p:cNvSpPr txBox="1"/>
          <p:nvPr/>
        </p:nvSpPr>
        <p:spPr>
          <a:xfrm>
            <a:off x="4827395" y="3247293"/>
            <a:ext cx="2053110" cy="561863"/>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600" b="1" dirty="0">
                <a:solidFill>
                  <a:schemeClr val="lt1"/>
                </a:solidFill>
                <a:latin typeface="Forum"/>
                <a:ea typeface="Forum"/>
                <a:cs typeface="Forum"/>
                <a:sym typeface="Forum"/>
              </a:rPr>
              <a:t>W Period</a:t>
            </a:r>
          </a:p>
          <a:p>
            <a:pPr algn="ctr"/>
            <a:r>
              <a:rPr lang="en-US" sz="900" dirty="0">
                <a:solidFill>
                  <a:schemeClr val="lt1"/>
                </a:solidFill>
                <a:latin typeface="DM Sans" pitchFamily="2" charset="77"/>
                <a:ea typeface="DM Sans"/>
                <a:cs typeface="DM Sans"/>
                <a:sym typeface="DM Sans"/>
              </a:rPr>
              <a:t>[September  18 - November 6]</a:t>
            </a:r>
            <a:endParaRPr lang="en-US" sz="900" dirty="0">
              <a:latin typeface="DM Sans" pitchFamily="2" charset="77"/>
              <a:ea typeface="Roboto"/>
              <a:cs typeface="Roboto"/>
              <a:sym typeface="Roboto"/>
            </a:endParaRPr>
          </a:p>
          <a:p>
            <a:pPr marL="0" lvl="0" indent="0" algn="ctr" rtl="0">
              <a:spcBef>
                <a:spcPts val="0"/>
              </a:spcBef>
              <a:spcAft>
                <a:spcPts val="0"/>
              </a:spcAft>
              <a:buNone/>
            </a:pPr>
            <a:endParaRPr sz="1600" b="1" dirty="0">
              <a:solidFill>
                <a:schemeClr val="lt1"/>
              </a:solidFill>
              <a:latin typeface="Forum"/>
              <a:ea typeface="Forum"/>
              <a:cs typeface="Forum"/>
              <a:sym typeface="Forum"/>
            </a:endParaRPr>
          </a:p>
          <a:p>
            <a:pPr marL="0" lvl="0" indent="0" algn="ctr" rtl="0">
              <a:lnSpc>
                <a:spcPct val="115000"/>
              </a:lnSpc>
              <a:spcBef>
                <a:spcPts val="0"/>
              </a:spcBef>
              <a:spcAft>
                <a:spcPts val="1600"/>
              </a:spcAft>
              <a:buNone/>
            </a:pPr>
            <a:endParaRPr sz="1200" b="1" dirty="0">
              <a:latin typeface="Roboto"/>
              <a:ea typeface="Roboto"/>
              <a:cs typeface="Roboto"/>
              <a:sym typeface="Roboto"/>
            </a:endParaRPr>
          </a:p>
        </p:txBody>
      </p:sp>
      <p:sp>
        <p:nvSpPr>
          <p:cNvPr id="1194" name="Google Shape;1194;p112" descr="Withdrawal TImeline from August 27 to December 21"/>
          <p:cNvSpPr txBox="1"/>
          <p:nvPr/>
        </p:nvSpPr>
        <p:spPr>
          <a:xfrm>
            <a:off x="6356807" y="2370350"/>
            <a:ext cx="1077300" cy="615600"/>
          </a:xfrm>
          <a:prstGeom prst="rect">
            <a:avLst/>
          </a:prstGeom>
          <a:solidFill>
            <a:srgbClr val="E6B8AF"/>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700" b="1" dirty="0">
                <a:solidFill>
                  <a:schemeClr val="lt1"/>
                </a:solidFill>
                <a:latin typeface="DM Sans"/>
                <a:ea typeface="DM Sans"/>
                <a:cs typeface="DM Sans"/>
                <a:sym typeface="DM Sans"/>
              </a:rPr>
              <a:t>November 6</a:t>
            </a:r>
            <a:endParaRPr sz="700" b="1" dirty="0">
              <a:solidFill>
                <a:schemeClr val="lt1"/>
              </a:solidFill>
              <a:latin typeface="DM Sans"/>
              <a:ea typeface="DM Sans"/>
              <a:cs typeface="DM Sans"/>
              <a:sym typeface="DM Sans"/>
            </a:endParaRPr>
          </a:p>
          <a:p>
            <a:pPr marL="0" lvl="0" indent="0" algn="ctr" rtl="0">
              <a:spcBef>
                <a:spcPts val="0"/>
              </a:spcBef>
              <a:spcAft>
                <a:spcPts val="0"/>
              </a:spcAft>
              <a:buNone/>
            </a:pPr>
            <a:r>
              <a:rPr lang="en" sz="700" dirty="0">
                <a:solidFill>
                  <a:schemeClr val="lt1"/>
                </a:solidFill>
                <a:latin typeface="DM Sans"/>
                <a:ea typeface="DM Sans"/>
                <a:cs typeface="DM Sans"/>
                <a:sym typeface="DM Sans"/>
              </a:rPr>
              <a:t> Last day to withdraw from a course with a grade of W</a:t>
            </a:r>
            <a:endParaRPr dirty="0"/>
          </a:p>
        </p:txBody>
      </p:sp>
      <p:sp>
        <p:nvSpPr>
          <p:cNvPr id="1163" name="Google Shape;1163;p112" descr="Withdrawal TImeline from August 27 to December 21"/>
          <p:cNvSpPr txBox="1"/>
          <p:nvPr/>
        </p:nvSpPr>
        <p:spPr>
          <a:xfrm>
            <a:off x="7463044" y="2748877"/>
            <a:ext cx="1478990" cy="3714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sz="1200" b="1" dirty="0">
                <a:latin typeface="Roboto"/>
                <a:ea typeface="Roboto"/>
                <a:cs typeface="Roboto"/>
                <a:sym typeface="Roboto"/>
              </a:rPr>
              <a:t>End of Semester</a:t>
            </a:r>
            <a:endParaRPr sz="1200" b="1" dirty="0">
              <a:latin typeface="Roboto"/>
              <a:ea typeface="Roboto"/>
              <a:cs typeface="Roboto"/>
              <a:sym typeface="Roboto"/>
            </a:endParaRPr>
          </a:p>
        </p:txBody>
      </p:sp>
      <p:grpSp>
        <p:nvGrpSpPr>
          <p:cNvPr id="1160" name="Google Shape;1160;p112" descr="Withdrawal TImeline from August 27 to December 21"/>
          <p:cNvGrpSpPr/>
          <p:nvPr/>
        </p:nvGrpSpPr>
        <p:grpSpPr>
          <a:xfrm rot="10800000">
            <a:off x="8231489" y="3090818"/>
            <a:ext cx="93381" cy="396945"/>
            <a:chOff x="-3830" y="2574357"/>
            <a:chExt cx="120600" cy="396945"/>
          </a:xfrm>
        </p:grpSpPr>
        <p:cxnSp>
          <p:nvCxnSpPr>
            <p:cNvPr id="1161" name="Google Shape;1161;p112"/>
            <p:cNvCxnSpPr/>
            <p:nvPr/>
          </p:nvCxnSpPr>
          <p:spPr>
            <a:xfrm>
              <a:off x="56460" y="2611902"/>
              <a:ext cx="0" cy="359400"/>
            </a:xfrm>
            <a:prstGeom prst="straightConnector1">
              <a:avLst/>
            </a:prstGeom>
            <a:noFill/>
            <a:ln w="9525" cap="flat" cmpd="sng">
              <a:solidFill>
                <a:srgbClr val="000000"/>
              </a:solidFill>
              <a:prstDash val="solid"/>
              <a:round/>
              <a:headEnd type="none" w="sm" len="sm"/>
              <a:tailEnd type="none" w="sm" len="sm"/>
            </a:ln>
          </p:spPr>
        </p:cxnSp>
        <p:sp>
          <p:nvSpPr>
            <p:cNvPr id="1162" name="Google Shape;1162;p112"/>
            <p:cNvSpPr/>
            <p:nvPr/>
          </p:nvSpPr>
          <p:spPr>
            <a:xfrm>
              <a:off x="-3830" y="2574357"/>
              <a:ext cx="120600" cy="102900"/>
            </a:xfrm>
            <a:prstGeom prst="ellipse">
              <a:avLst/>
            </a:pr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4" name="Google Shape;1164;p112" descr="Withdrawal TImeline from August 27 to December 21"/>
          <p:cNvSpPr txBox="1"/>
          <p:nvPr/>
        </p:nvSpPr>
        <p:spPr>
          <a:xfrm>
            <a:off x="7330061" y="3464229"/>
            <a:ext cx="1744962" cy="47944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900" dirty="0">
                <a:solidFill>
                  <a:schemeClr val="lt1"/>
                </a:solidFill>
                <a:latin typeface="DM Sans"/>
                <a:ea typeface="DM Sans"/>
                <a:cs typeface="DM Sans"/>
                <a:sym typeface="DM Sans"/>
              </a:rPr>
              <a:t>Faculty assign final grade</a:t>
            </a:r>
          </a:p>
          <a:p>
            <a:pPr algn="ctr"/>
            <a:r>
              <a:rPr lang="en-US" sz="900" dirty="0">
                <a:solidFill>
                  <a:schemeClr val="lt1"/>
                </a:solidFill>
                <a:latin typeface="DM Sans"/>
                <a:ea typeface="DM Sans"/>
                <a:cs typeface="DM Sans"/>
                <a:sym typeface="DM Sans"/>
              </a:rPr>
              <a:t>[December 21]</a:t>
            </a:r>
          </a:p>
        </p:txBody>
      </p:sp>
      <p:sp>
        <p:nvSpPr>
          <p:cNvPr id="1158" name="Google Shape;1158;p112" descr="Withdrawal TImeline from August 27 to December 21"/>
          <p:cNvSpPr/>
          <p:nvPr/>
        </p:nvSpPr>
        <p:spPr>
          <a:xfrm>
            <a:off x="5851675" y="3086600"/>
            <a:ext cx="3292246" cy="133500"/>
          </a:xfrm>
          <a:prstGeom prst="rect">
            <a:avLst/>
          </a:prstGeom>
          <a:pattFill prst="pct80">
            <a:fgClr>
              <a:srgbClr val="3B7D23"/>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1166;p112" descr="Withdrawal TImeline from August 27 to December 21"/>
          <p:cNvSpPr/>
          <p:nvPr/>
        </p:nvSpPr>
        <p:spPr>
          <a:xfrm>
            <a:off x="3795724" y="3087350"/>
            <a:ext cx="2064539" cy="133500"/>
          </a:xfrm>
          <a:prstGeom prst="rect">
            <a:avLst/>
          </a:prstGeom>
          <a:pattFill prst="plaid">
            <a:fgClr>
              <a:srgbClr val="0E9453"/>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12" descr="Withdrawal TImeline from August 27 to December 21">
            <a:extLst>
              <a:ext uri="{C183D7F6-B498-43B3-948B-1728B52AA6E4}">
                <adec:decorative xmlns:adec="http://schemas.microsoft.com/office/drawing/2017/decorative" val="1"/>
              </a:ext>
            </a:extLst>
          </p:cNvPr>
          <p:cNvSpPr/>
          <p:nvPr/>
        </p:nvSpPr>
        <p:spPr>
          <a:xfrm>
            <a:off x="1176725" y="3090000"/>
            <a:ext cx="2619000" cy="133500"/>
          </a:xfrm>
          <a:prstGeom prst="rect">
            <a:avLst/>
          </a:prstGeom>
          <a:pattFill prst="ltUpDiag">
            <a:fgClr>
              <a:srgbClr val="3B7D23"/>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78" name="Google Shape;1178;p112" descr="Withdrawal TImeline from August 27 to December 21">
            <a:extLst>
              <a:ext uri="{C183D7F6-B498-43B3-948B-1728B52AA6E4}">
                <adec:decorative xmlns:adec="http://schemas.microsoft.com/office/drawing/2017/decorative" val="1"/>
              </a:ext>
            </a:extLst>
          </p:cNvPr>
          <p:cNvCxnSpPr/>
          <p:nvPr/>
        </p:nvCxnSpPr>
        <p:spPr>
          <a:xfrm>
            <a:off x="497902" y="2981750"/>
            <a:ext cx="0" cy="111900"/>
          </a:xfrm>
          <a:prstGeom prst="straightConnector1">
            <a:avLst/>
          </a:prstGeom>
          <a:noFill/>
          <a:ln w="9525" cap="flat" cmpd="sng">
            <a:solidFill>
              <a:schemeClr val="lt1"/>
            </a:solidFill>
            <a:prstDash val="solid"/>
            <a:round/>
            <a:headEnd type="none" w="med" len="med"/>
            <a:tailEnd type="none" w="med" len="med"/>
          </a:ln>
        </p:spPr>
      </p:cxnSp>
      <p:cxnSp>
        <p:nvCxnSpPr>
          <p:cNvPr id="1179" name="Google Shape;1179;p112" descr="Withdrawal TImeline from August 27 to December 21">
            <a:extLst>
              <a:ext uri="{C183D7F6-B498-43B3-948B-1728B52AA6E4}">
                <adec:decorative xmlns:adec="http://schemas.microsoft.com/office/drawing/2017/decorative" val="1"/>
              </a:ext>
            </a:extLst>
          </p:cNvPr>
          <p:cNvCxnSpPr/>
          <p:nvPr/>
        </p:nvCxnSpPr>
        <p:spPr>
          <a:xfrm>
            <a:off x="1878275" y="2981750"/>
            <a:ext cx="0" cy="111900"/>
          </a:xfrm>
          <a:prstGeom prst="straightConnector1">
            <a:avLst/>
          </a:prstGeom>
          <a:noFill/>
          <a:ln w="9525" cap="flat" cmpd="sng">
            <a:solidFill>
              <a:schemeClr val="lt1"/>
            </a:solidFill>
            <a:prstDash val="solid"/>
            <a:round/>
            <a:headEnd type="none" w="med" len="med"/>
            <a:tailEnd type="none" w="med" len="med"/>
          </a:ln>
        </p:spPr>
      </p:cxnSp>
      <p:cxnSp>
        <p:nvCxnSpPr>
          <p:cNvPr id="1183" name="Google Shape;1183;p112" descr="Withdrawal TImeline from August 27 to December 21">
            <a:extLst>
              <a:ext uri="{C183D7F6-B498-43B3-948B-1728B52AA6E4}">
                <adec:decorative xmlns:adec="http://schemas.microsoft.com/office/drawing/2017/decorative" val="1"/>
              </a:ext>
            </a:extLst>
          </p:cNvPr>
          <p:cNvCxnSpPr/>
          <p:nvPr/>
        </p:nvCxnSpPr>
        <p:spPr>
          <a:xfrm>
            <a:off x="2944474" y="2981750"/>
            <a:ext cx="0" cy="111900"/>
          </a:xfrm>
          <a:prstGeom prst="straightConnector1">
            <a:avLst/>
          </a:prstGeom>
          <a:noFill/>
          <a:ln w="9525" cap="flat" cmpd="sng">
            <a:solidFill>
              <a:schemeClr val="lt1"/>
            </a:solidFill>
            <a:prstDash val="solid"/>
            <a:round/>
            <a:headEnd type="none" w="med" len="med"/>
            <a:tailEnd type="none" w="med" len="med"/>
          </a:ln>
        </p:spPr>
      </p:cxnSp>
      <p:sp>
        <p:nvSpPr>
          <p:cNvPr id="1185" name="Google Shape;1185;p112" descr="Withdrawal TImeline from August 27 to December 21"/>
          <p:cNvSpPr/>
          <p:nvPr/>
        </p:nvSpPr>
        <p:spPr>
          <a:xfrm>
            <a:off x="0" y="3092972"/>
            <a:ext cx="1188008" cy="133500"/>
          </a:xfrm>
          <a:prstGeom prst="rect">
            <a:avLst/>
          </a:prstGeom>
          <a:pattFill prst="trellis">
            <a:fgClr>
              <a:srgbClr val="0E9453"/>
            </a:fgClr>
            <a:bgClr>
              <a:schemeClr val="bg1"/>
            </a:bgClr>
          </a:patt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191" name="Google Shape;1191;p112" descr="Withdrawal TImeline from August 27 to December 21">
            <a:extLst>
              <a:ext uri="{C183D7F6-B498-43B3-948B-1728B52AA6E4}">
                <adec:decorative xmlns:adec="http://schemas.microsoft.com/office/drawing/2017/decorative" val="1"/>
              </a:ext>
            </a:extLst>
          </p:cNvPr>
          <p:cNvCxnSpPr/>
          <p:nvPr/>
        </p:nvCxnSpPr>
        <p:spPr>
          <a:xfrm>
            <a:off x="4827395" y="2981750"/>
            <a:ext cx="0" cy="111900"/>
          </a:xfrm>
          <a:prstGeom prst="straightConnector1">
            <a:avLst/>
          </a:prstGeom>
          <a:noFill/>
          <a:ln w="9525" cap="flat" cmpd="sng">
            <a:solidFill>
              <a:schemeClr val="lt1"/>
            </a:solidFill>
            <a:prstDash val="solid"/>
            <a:round/>
            <a:headEnd type="none" w="med" len="med"/>
            <a:tailEnd type="none" w="med" len="med"/>
          </a:ln>
        </p:spPr>
      </p:cxnSp>
      <p:cxnSp>
        <p:nvCxnSpPr>
          <p:cNvPr id="1193" name="Google Shape;1193;p112" descr="Withdrawal TImeline from August 27 to December 21">
            <a:extLst>
              <a:ext uri="{C183D7F6-B498-43B3-948B-1728B52AA6E4}">
                <adec:decorative xmlns:adec="http://schemas.microsoft.com/office/drawing/2017/decorative" val="1"/>
              </a:ext>
            </a:extLst>
          </p:cNvPr>
          <p:cNvCxnSpPr/>
          <p:nvPr/>
        </p:nvCxnSpPr>
        <p:spPr>
          <a:xfrm>
            <a:off x="6880505" y="2981750"/>
            <a:ext cx="0" cy="111900"/>
          </a:xfrm>
          <a:prstGeom prst="straightConnector1">
            <a:avLst/>
          </a:prstGeom>
          <a:noFill/>
          <a:ln w="9525" cap="flat" cmpd="sng">
            <a:solidFill>
              <a:schemeClr val="lt1"/>
            </a:solidFill>
            <a:prstDash val="solid"/>
            <a:round/>
            <a:headEnd type="none" w="med" len="med"/>
            <a:tailEnd type="none" w="med" len="med"/>
          </a:ln>
        </p:spPr>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198"/>
        <p:cNvGrpSpPr/>
        <p:nvPr/>
      </p:nvGrpSpPr>
      <p:grpSpPr>
        <a:xfrm>
          <a:off x="0" y="0"/>
          <a:ext cx="0" cy="0"/>
          <a:chOff x="0" y="0"/>
          <a:chExt cx="0" cy="0"/>
        </a:xfrm>
      </p:grpSpPr>
      <p:sp>
        <p:nvSpPr>
          <p:cNvPr id="1200" name="Google Shape;1200;p113"/>
          <p:cNvSpPr txBox="1">
            <a:spLocks noGrp="1"/>
          </p:cNvSpPr>
          <p:nvPr>
            <p:ph type="title"/>
          </p:nvPr>
        </p:nvSpPr>
        <p:spPr>
          <a:xfrm>
            <a:off x="228600" y="372496"/>
            <a:ext cx="3485100" cy="852900"/>
          </a:xfrm>
          <a:prstGeom prst="rect">
            <a:avLst/>
          </a:prstGeom>
        </p:spPr>
        <p:txBody>
          <a:bodyPr spcFirstLastPara="1" wrap="square" lIns="0" tIns="0" rIns="91425" bIns="0" anchor="t" anchorCtr="0">
            <a:noAutofit/>
          </a:bodyPr>
          <a:lstStyle/>
          <a:p>
            <a:pPr marL="0" lvl="0" indent="0" algn="l" rtl="0">
              <a:spcBef>
                <a:spcPts val="0"/>
              </a:spcBef>
              <a:spcAft>
                <a:spcPts val="0"/>
              </a:spcAft>
              <a:buNone/>
            </a:pPr>
            <a:r>
              <a:rPr lang="en" sz="4800" dirty="0">
                <a:solidFill>
                  <a:srgbClr val="1E345C"/>
                </a:solidFill>
              </a:rPr>
              <a:t>DEFINITIONS</a:t>
            </a:r>
            <a:endParaRPr sz="4800" dirty="0">
              <a:solidFill>
                <a:srgbClr val="1E345C"/>
              </a:solidFill>
            </a:endParaRPr>
          </a:p>
        </p:txBody>
      </p:sp>
      <p:sp>
        <p:nvSpPr>
          <p:cNvPr id="1208" name="Google Shape;1208;p113"/>
          <p:cNvSpPr/>
          <p:nvPr/>
        </p:nvSpPr>
        <p:spPr>
          <a:xfrm flipH="1">
            <a:off x="228600" y="12327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dirty="0">
                <a:solidFill>
                  <a:schemeClr val="lt1"/>
                </a:solidFill>
                <a:latin typeface="Forum"/>
                <a:ea typeface="Forum"/>
                <a:cs typeface="Forum"/>
                <a:sym typeface="Forum"/>
              </a:rPr>
              <a:t>WD</a:t>
            </a:r>
            <a:endParaRPr sz="1200" dirty="0">
              <a:solidFill>
                <a:schemeClr val="lt1"/>
              </a:solidFill>
              <a:latin typeface="Forum"/>
              <a:ea typeface="Forum"/>
              <a:cs typeface="Forum"/>
              <a:sym typeface="Forum"/>
            </a:endParaRPr>
          </a:p>
        </p:txBody>
      </p:sp>
      <p:sp>
        <p:nvSpPr>
          <p:cNvPr id="1209" name="Google Shape;1209;p113"/>
          <p:cNvSpPr txBox="1"/>
          <p:nvPr/>
        </p:nvSpPr>
        <p:spPr>
          <a:xfrm>
            <a:off x="951075" y="1155000"/>
            <a:ext cx="3000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latin typeface="DM Sans"/>
                <a:ea typeface="DM Sans"/>
                <a:cs typeface="DM Sans"/>
                <a:sym typeface="DM Sans"/>
              </a:rPr>
              <a:t>You officially drop a course during 75%, 50% and 25% refund periods </a:t>
            </a:r>
            <a:endParaRPr sz="1000" dirty="0">
              <a:solidFill>
                <a:schemeClr val="lt1"/>
              </a:solidFill>
              <a:latin typeface="DM Sans"/>
              <a:ea typeface="DM Sans"/>
              <a:cs typeface="DM Sans"/>
              <a:sym typeface="DM Sans"/>
            </a:endParaRPr>
          </a:p>
          <a:p>
            <a:pPr marL="0" lvl="0" indent="0" algn="l" rtl="0">
              <a:spcBef>
                <a:spcPts val="0"/>
              </a:spcBef>
              <a:spcAft>
                <a:spcPts val="0"/>
              </a:spcAft>
              <a:buNone/>
            </a:pPr>
            <a:r>
              <a:rPr lang="en" sz="1000" b="1" dirty="0">
                <a:solidFill>
                  <a:schemeClr val="lt1"/>
                </a:solidFill>
                <a:latin typeface="DM Sans"/>
                <a:ea typeface="DM Sans"/>
                <a:cs typeface="DM Sans"/>
                <a:sym typeface="DM Sans"/>
              </a:rPr>
              <a:t>For Fall 2026: Thurs. Aug 27 to Thurs. Sept 17</a:t>
            </a:r>
            <a:endParaRPr sz="1000" b="1" dirty="0">
              <a:solidFill>
                <a:schemeClr val="lt1"/>
              </a:solidFill>
              <a:latin typeface="DM Sans"/>
              <a:ea typeface="DM Sans"/>
              <a:cs typeface="DM Sans"/>
              <a:sym typeface="DM Sans"/>
            </a:endParaRPr>
          </a:p>
        </p:txBody>
      </p:sp>
      <p:sp>
        <p:nvSpPr>
          <p:cNvPr id="1210" name="Google Shape;1210;p113"/>
          <p:cNvSpPr/>
          <p:nvPr/>
        </p:nvSpPr>
        <p:spPr>
          <a:xfrm flipH="1">
            <a:off x="228600" y="23262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dirty="0">
                <a:solidFill>
                  <a:schemeClr val="lt1"/>
                </a:solidFill>
                <a:latin typeface="Forum"/>
                <a:ea typeface="Forum"/>
                <a:cs typeface="Forum"/>
                <a:sym typeface="Forum"/>
              </a:rPr>
              <a:t>W</a:t>
            </a:r>
            <a:endParaRPr sz="1200" dirty="0">
              <a:solidFill>
                <a:schemeClr val="lt1"/>
              </a:solidFill>
              <a:latin typeface="Forum"/>
              <a:ea typeface="Forum"/>
              <a:cs typeface="Forum"/>
              <a:sym typeface="Forum"/>
            </a:endParaRPr>
          </a:p>
        </p:txBody>
      </p:sp>
      <p:sp>
        <p:nvSpPr>
          <p:cNvPr id="1211" name="Google Shape;1211;p113"/>
          <p:cNvSpPr txBox="1"/>
          <p:nvPr/>
        </p:nvSpPr>
        <p:spPr>
          <a:xfrm>
            <a:off x="923700" y="2248500"/>
            <a:ext cx="3000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latin typeface="DM Sans"/>
                <a:ea typeface="DM Sans"/>
                <a:cs typeface="DM Sans"/>
                <a:sym typeface="DM Sans"/>
              </a:rPr>
              <a:t>You officially drop a course during 75%, 50% and 25% refund periods </a:t>
            </a:r>
            <a:endParaRPr sz="1000" dirty="0">
              <a:solidFill>
                <a:schemeClr val="lt1"/>
              </a:solidFill>
              <a:latin typeface="DM Sans"/>
              <a:ea typeface="DM Sans"/>
              <a:cs typeface="DM Sans"/>
              <a:sym typeface="DM Sans"/>
            </a:endParaRPr>
          </a:p>
          <a:p>
            <a:pPr marL="0" lvl="0" indent="0" algn="l" rtl="0">
              <a:spcBef>
                <a:spcPts val="0"/>
              </a:spcBef>
              <a:spcAft>
                <a:spcPts val="0"/>
              </a:spcAft>
              <a:buNone/>
            </a:pPr>
            <a:r>
              <a:rPr lang="en" sz="1000" b="1" dirty="0">
                <a:latin typeface="DM Sans"/>
                <a:ea typeface="DM Sans"/>
                <a:cs typeface="DM Sans"/>
                <a:sym typeface="DM Sans"/>
              </a:rPr>
              <a:t>For Fall 2026: Thurs. Aug 27 to Thurs. Sept 17</a:t>
            </a:r>
            <a:endParaRPr b="1" dirty="0">
              <a:latin typeface="DM Sans"/>
              <a:ea typeface="DM Sans"/>
              <a:cs typeface="DM Sans"/>
              <a:sym typeface="DM Sans"/>
            </a:endParaRPr>
          </a:p>
        </p:txBody>
      </p:sp>
      <p:sp>
        <p:nvSpPr>
          <p:cNvPr id="1212" name="Google Shape;1212;p113"/>
          <p:cNvSpPr/>
          <p:nvPr/>
        </p:nvSpPr>
        <p:spPr>
          <a:xfrm flipH="1">
            <a:off x="228600" y="33378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a:solidFill>
                  <a:schemeClr val="lt1"/>
                </a:solidFill>
                <a:latin typeface="Forum"/>
                <a:ea typeface="Forum"/>
                <a:cs typeface="Forum"/>
                <a:sym typeface="Forum"/>
              </a:rPr>
              <a:t>WA</a:t>
            </a:r>
            <a:endParaRPr sz="1200">
              <a:solidFill>
                <a:schemeClr val="lt1"/>
              </a:solidFill>
              <a:latin typeface="Forum"/>
              <a:ea typeface="Forum"/>
              <a:cs typeface="Forum"/>
              <a:sym typeface="Forum"/>
            </a:endParaRPr>
          </a:p>
        </p:txBody>
      </p:sp>
      <p:sp>
        <p:nvSpPr>
          <p:cNvPr id="1213" name="Google Shape;1213;p113"/>
          <p:cNvSpPr txBox="1"/>
          <p:nvPr/>
        </p:nvSpPr>
        <p:spPr>
          <a:xfrm>
            <a:off x="897825" y="3260100"/>
            <a:ext cx="38304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000" dirty="0">
                <a:solidFill>
                  <a:schemeClr val="lt1"/>
                </a:solidFill>
                <a:latin typeface="DM Sans"/>
                <a:ea typeface="DM Sans"/>
                <a:cs typeface="DM Sans"/>
                <a:sym typeface="DM Sans"/>
              </a:rPr>
              <a:t>Assigned in ALL your courses if you don’t submit proof of required</a:t>
            </a:r>
            <a:endParaRPr sz="1000" dirty="0">
              <a:solidFill>
                <a:schemeClr val="lt1"/>
              </a:solidFill>
              <a:latin typeface="DM Sans"/>
              <a:ea typeface="DM Sans"/>
              <a:cs typeface="DM Sans"/>
              <a:sym typeface="DM Sans"/>
            </a:endParaRPr>
          </a:p>
          <a:p>
            <a:pPr marL="0" lvl="0" indent="0" algn="l" rtl="0">
              <a:spcBef>
                <a:spcPts val="0"/>
              </a:spcBef>
              <a:spcAft>
                <a:spcPts val="0"/>
              </a:spcAft>
              <a:buNone/>
            </a:pPr>
            <a:r>
              <a:rPr lang="en" sz="1000" dirty="0">
                <a:solidFill>
                  <a:schemeClr val="lt1"/>
                </a:solidFill>
                <a:latin typeface="DM Sans"/>
                <a:ea typeface="DM Sans"/>
                <a:cs typeface="DM Sans"/>
                <a:sym typeface="DM Sans"/>
              </a:rPr>
              <a:t>Immunizations.</a:t>
            </a:r>
            <a:r>
              <a:rPr lang="en" sz="1000" b="1" dirty="0">
                <a:solidFill>
                  <a:schemeClr val="lt1"/>
                </a:solidFill>
                <a:latin typeface="DM Sans"/>
                <a:ea typeface="DM Sans"/>
                <a:cs typeface="DM Sans"/>
                <a:sym typeface="DM Sans"/>
              </a:rPr>
              <a:t> </a:t>
            </a:r>
            <a:endParaRPr sz="1000" b="1" dirty="0">
              <a:solidFill>
                <a:schemeClr val="lt1"/>
              </a:solidFill>
              <a:latin typeface="DM Sans"/>
              <a:ea typeface="DM Sans"/>
              <a:cs typeface="DM Sans"/>
              <a:sym typeface="DM Sans"/>
            </a:endParaRPr>
          </a:p>
          <a:p>
            <a:pPr marL="0" lvl="0" indent="0" algn="l" rtl="0">
              <a:spcBef>
                <a:spcPts val="0"/>
              </a:spcBef>
              <a:spcAft>
                <a:spcPts val="0"/>
              </a:spcAft>
              <a:buNone/>
            </a:pPr>
            <a:r>
              <a:rPr lang="en" sz="1000" b="1" dirty="0">
                <a:solidFill>
                  <a:schemeClr val="lt1"/>
                </a:solidFill>
                <a:latin typeface="DM Sans"/>
                <a:ea typeface="DM Sans"/>
                <a:cs typeface="DM Sans"/>
                <a:sym typeface="DM Sans"/>
              </a:rPr>
              <a:t>Immunization records are required prior to registration.</a:t>
            </a:r>
            <a:endParaRPr sz="1000" b="1" dirty="0">
              <a:solidFill>
                <a:schemeClr val="lt1"/>
              </a:solidFill>
              <a:latin typeface="DM Sans"/>
              <a:ea typeface="DM Sans"/>
              <a:cs typeface="DM Sans"/>
              <a:sym typeface="DM Sans"/>
            </a:endParaRPr>
          </a:p>
        </p:txBody>
      </p:sp>
      <p:sp>
        <p:nvSpPr>
          <p:cNvPr id="1204" name="Google Shape;1204;p113"/>
          <p:cNvSpPr/>
          <p:nvPr/>
        </p:nvSpPr>
        <p:spPr>
          <a:xfrm flipH="1">
            <a:off x="5386800" y="431275"/>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dirty="0">
                <a:solidFill>
                  <a:schemeClr val="lt1"/>
                </a:solidFill>
                <a:latin typeface="Forum"/>
                <a:ea typeface="Forum"/>
                <a:cs typeface="Forum"/>
                <a:sym typeface="Forum"/>
              </a:rPr>
              <a:t>WN</a:t>
            </a:r>
            <a:endParaRPr sz="1200" dirty="0">
              <a:solidFill>
                <a:schemeClr val="lt1"/>
              </a:solidFill>
              <a:latin typeface="Forum"/>
              <a:ea typeface="Forum"/>
              <a:cs typeface="Forum"/>
              <a:sym typeface="Forum"/>
            </a:endParaRPr>
          </a:p>
        </p:txBody>
      </p:sp>
      <p:sp>
        <p:nvSpPr>
          <p:cNvPr id="1199" name="Google Shape;1199;p113"/>
          <p:cNvSpPr txBox="1">
            <a:spLocks noGrp="1"/>
          </p:cNvSpPr>
          <p:nvPr>
            <p:ph type="subTitle" idx="2"/>
          </p:nvPr>
        </p:nvSpPr>
        <p:spPr>
          <a:xfrm>
            <a:off x="6056775" y="341825"/>
            <a:ext cx="2960700" cy="12591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900" dirty="0">
                <a:latin typeface="DM Sans"/>
                <a:ea typeface="DM Sans"/>
                <a:cs typeface="DM Sans"/>
                <a:sym typeface="DM Sans"/>
              </a:rPr>
              <a:t>A grade of “WN” is assigned to students who never participated in an academically related activity and did not officially withdraw from the class. This grade is assigned when a student is marked as “Never participated in an academically related activity” on the Verification of Enrollment (VOE) roster. </a:t>
            </a:r>
            <a:r>
              <a:rPr lang="en" sz="900" b="1" dirty="0">
                <a:latin typeface="DM Sans"/>
                <a:ea typeface="DM Sans"/>
                <a:cs typeface="DM Sans"/>
                <a:sym typeface="DM Sans"/>
              </a:rPr>
              <a:t>Grade is not available in the final grade roster.</a:t>
            </a:r>
            <a:endParaRPr sz="900" b="1" dirty="0">
              <a:latin typeface="DM Sans"/>
              <a:ea typeface="DM Sans"/>
              <a:cs typeface="DM Sans"/>
              <a:sym typeface="DM Sans"/>
            </a:endParaRPr>
          </a:p>
        </p:txBody>
      </p:sp>
      <p:sp>
        <p:nvSpPr>
          <p:cNvPr id="1205" name="Google Shape;1205;p113"/>
          <p:cNvSpPr/>
          <p:nvPr/>
        </p:nvSpPr>
        <p:spPr>
          <a:xfrm flipH="1">
            <a:off x="5386800" y="17091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dirty="0">
                <a:solidFill>
                  <a:schemeClr val="lt1"/>
                </a:solidFill>
                <a:latin typeface="Forum"/>
                <a:ea typeface="Forum"/>
                <a:cs typeface="Forum"/>
                <a:sym typeface="Forum"/>
              </a:rPr>
              <a:t>WU</a:t>
            </a:r>
            <a:endParaRPr sz="1200" dirty="0">
              <a:solidFill>
                <a:schemeClr val="lt1"/>
              </a:solidFill>
              <a:latin typeface="Forum"/>
              <a:ea typeface="Forum"/>
              <a:cs typeface="Forum"/>
              <a:sym typeface="Forum"/>
            </a:endParaRPr>
          </a:p>
        </p:txBody>
      </p:sp>
      <p:sp>
        <p:nvSpPr>
          <p:cNvPr id="1201" name="Google Shape;1201;p113"/>
          <p:cNvSpPr txBox="1">
            <a:spLocks noGrp="1"/>
          </p:cNvSpPr>
          <p:nvPr>
            <p:ph type="subTitle" idx="3"/>
          </p:nvPr>
        </p:nvSpPr>
        <p:spPr>
          <a:xfrm>
            <a:off x="6032775" y="1600925"/>
            <a:ext cx="2935200" cy="9306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900" dirty="0">
                <a:latin typeface="DM Sans"/>
                <a:ea typeface="DM Sans"/>
                <a:cs typeface="DM Sans"/>
                <a:sym typeface="DM Sans"/>
              </a:rPr>
              <a:t>A grade of “WU’ is assigned to students who participated in an academically related activity at least once, completely stopped participating in academically related activities at any time before the culminating academic experience of the course and did not officially withdraw. </a:t>
            </a:r>
            <a:endParaRPr sz="900" dirty="0">
              <a:latin typeface="DM Sans"/>
              <a:ea typeface="DM Sans"/>
              <a:cs typeface="DM Sans"/>
              <a:sym typeface="DM Sans"/>
            </a:endParaRPr>
          </a:p>
        </p:txBody>
      </p:sp>
      <p:sp>
        <p:nvSpPr>
          <p:cNvPr id="1206" name="Google Shape;1206;p113"/>
          <p:cNvSpPr/>
          <p:nvPr/>
        </p:nvSpPr>
        <p:spPr>
          <a:xfrm flipH="1">
            <a:off x="5386800" y="28173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600">
                <a:solidFill>
                  <a:schemeClr val="lt1"/>
                </a:solidFill>
                <a:latin typeface="Forum"/>
                <a:ea typeface="Forum"/>
                <a:cs typeface="Forum"/>
                <a:sym typeface="Forum"/>
              </a:rPr>
              <a:t>F</a:t>
            </a:r>
            <a:endParaRPr sz="1200">
              <a:solidFill>
                <a:schemeClr val="lt1"/>
              </a:solidFill>
              <a:latin typeface="Forum"/>
              <a:ea typeface="Forum"/>
              <a:cs typeface="Forum"/>
              <a:sym typeface="Forum"/>
            </a:endParaRPr>
          </a:p>
        </p:txBody>
      </p:sp>
      <p:sp>
        <p:nvSpPr>
          <p:cNvPr id="1202" name="Google Shape;1202;p113"/>
          <p:cNvSpPr txBox="1">
            <a:spLocks noGrp="1"/>
          </p:cNvSpPr>
          <p:nvPr>
            <p:ph type="subTitle" idx="4"/>
          </p:nvPr>
        </p:nvSpPr>
        <p:spPr>
          <a:xfrm>
            <a:off x="6032775" y="2743675"/>
            <a:ext cx="2935200" cy="3858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1000" dirty="0">
                <a:latin typeface="DM Sans"/>
                <a:ea typeface="DM Sans"/>
                <a:cs typeface="DM Sans"/>
                <a:sym typeface="DM Sans"/>
              </a:rPr>
              <a:t>A grade of “F’ is a failure grade given to a student who completed the course and failed.</a:t>
            </a:r>
            <a:endParaRPr sz="1000" dirty="0">
              <a:latin typeface="DM Sans"/>
              <a:ea typeface="DM Sans"/>
              <a:cs typeface="DM Sans"/>
              <a:sym typeface="DM Sans"/>
            </a:endParaRPr>
          </a:p>
        </p:txBody>
      </p:sp>
      <p:sp>
        <p:nvSpPr>
          <p:cNvPr id="1207" name="Google Shape;1207;p113"/>
          <p:cNvSpPr/>
          <p:nvPr/>
        </p:nvSpPr>
        <p:spPr>
          <a:xfrm flipH="1">
            <a:off x="5386800" y="3828900"/>
            <a:ext cx="539400" cy="491100"/>
          </a:xfrm>
          <a:prstGeom prst="roundRect">
            <a:avLst>
              <a:gd name="adj" fmla="val 19978"/>
            </a:avLst>
          </a:prstGeom>
          <a:solidFill>
            <a:srgbClr val="F9D189"/>
          </a:solidFill>
          <a:ln>
            <a:noFill/>
          </a:ln>
        </p:spPr>
        <p:txBody>
          <a:bodyPr spcFirstLastPara="1" wrap="square" lIns="91425" tIns="91425" rIns="91425" bIns="91425" anchor="ctr" anchorCtr="0">
            <a:noAutofit/>
          </a:bodyPr>
          <a:lstStyle/>
          <a:p>
            <a:pPr marL="0" lvl="0" indent="0" algn="ctr" rtl="0">
              <a:spcBef>
                <a:spcPts val="0"/>
              </a:spcBef>
              <a:spcAft>
                <a:spcPts val="300"/>
              </a:spcAft>
              <a:buNone/>
            </a:pPr>
            <a:r>
              <a:rPr lang="en" sz="1500">
                <a:solidFill>
                  <a:schemeClr val="lt1"/>
                </a:solidFill>
                <a:latin typeface="Forum"/>
                <a:ea typeface="Forum"/>
                <a:cs typeface="Forum"/>
                <a:sym typeface="Forum"/>
              </a:rPr>
              <a:t>INC</a:t>
            </a:r>
            <a:endParaRPr sz="1200">
              <a:solidFill>
                <a:schemeClr val="lt1"/>
              </a:solidFill>
              <a:latin typeface="Forum"/>
              <a:ea typeface="Forum"/>
              <a:cs typeface="Forum"/>
              <a:sym typeface="Forum"/>
            </a:endParaRPr>
          </a:p>
        </p:txBody>
      </p:sp>
      <p:sp>
        <p:nvSpPr>
          <p:cNvPr id="1203" name="Google Shape;1203;p113"/>
          <p:cNvSpPr txBox="1">
            <a:spLocks noGrp="1"/>
          </p:cNvSpPr>
          <p:nvPr>
            <p:ph type="subTitle" idx="5"/>
          </p:nvPr>
        </p:nvSpPr>
        <p:spPr>
          <a:xfrm>
            <a:off x="6032775" y="3751200"/>
            <a:ext cx="2885400" cy="646500"/>
          </a:xfrm>
          <a:prstGeom prst="rect">
            <a:avLst/>
          </a:prstGeom>
        </p:spPr>
        <p:txBody>
          <a:bodyPr spcFirstLastPara="1" wrap="square" lIns="0" tIns="91425" rIns="91425" bIns="91425" anchor="t" anchorCtr="0">
            <a:noAutofit/>
          </a:bodyPr>
          <a:lstStyle/>
          <a:p>
            <a:pPr marL="0" lvl="0" indent="0" algn="l" rtl="0">
              <a:spcBef>
                <a:spcPts val="0"/>
              </a:spcBef>
              <a:spcAft>
                <a:spcPts val="0"/>
              </a:spcAft>
              <a:buNone/>
            </a:pPr>
            <a:r>
              <a:rPr lang="en" sz="1000" dirty="0">
                <a:latin typeface="DM Sans"/>
                <a:ea typeface="DM Sans"/>
                <a:cs typeface="DM Sans"/>
                <a:sym typeface="DM Sans"/>
              </a:rPr>
              <a:t>A grade of “INC’ (Incomplete) should only be assigned by the instructor in consultation with the student adhering to guidelines. </a:t>
            </a:r>
            <a:endParaRPr sz="1000" dirty="0">
              <a:latin typeface="DM Sans"/>
              <a:ea typeface="DM Sans"/>
              <a:cs typeface="DM Sans"/>
              <a:sym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7"/>
        <p:cNvGrpSpPr/>
        <p:nvPr/>
      </p:nvGrpSpPr>
      <p:grpSpPr>
        <a:xfrm>
          <a:off x="0" y="0"/>
          <a:ext cx="0" cy="0"/>
          <a:chOff x="0" y="0"/>
          <a:chExt cx="0" cy="0"/>
        </a:xfrm>
      </p:grpSpPr>
      <p:sp>
        <p:nvSpPr>
          <p:cNvPr id="1226" name="Google Shape;1226;p114">
            <a:extLst>
              <a:ext uri="{C183D7F6-B498-43B3-948B-1728B52AA6E4}">
                <adec:decorative xmlns:adec="http://schemas.microsoft.com/office/drawing/2017/decorative" val="1"/>
              </a:ext>
            </a:extLst>
          </p:cNvPr>
          <p:cNvSpPr/>
          <p:nvPr/>
        </p:nvSpPr>
        <p:spPr>
          <a:xfrm rot="10800000" flipH="1">
            <a:off x="6654550" y="1216025"/>
            <a:ext cx="1568700" cy="703800"/>
          </a:xfrm>
          <a:prstGeom prst="round2DiagRect">
            <a:avLst>
              <a:gd name="adj1" fmla="val 0"/>
              <a:gd name="adj2" fmla="val 17764"/>
            </a:avLst>
          </a:prstGeom>
          <a:solidFill>
            <a:srgbClr val="3B7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14">
            <a:extLst>
              <a:ext uri="{C183D7F6-B498-43B3-948B-1728B52AA6E4}">
                <adec:decorative xmlns:adec="http://schemas.microsoft.com/office/drawing/2017/decorative" val="1"/>
              </a:ext>
            </a:extLst>
          </p:cNvPr>
          <p:cNvSpPr/>
          <p:nvPr/>
        </p:nvSpPr>
        <p:spPr>
          <a:xfrm>
            <a:off x="312725" y="996027"/>
            <a:ext cx="1383300" cy="914400"/>
          </a:xfrm>
          <a:prstGeom prst="round2DiagRect">
            <a:avLst>
              <a:gd name="adj1" fmla="val 0"/>
              <a:gd name="adj2" fmla="val 17764"/>
            </a:avLst>
          </a:prstGeom>
          <a:solidFill>
            <a:srgbClr val="3B7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00">
              <a:latin typeface="Forum"/>
              <a:ea typeface="Forum"/>
              <a:cs typeface="Forum"/>
              <a:sym typeface="Forum"/>
            </a:endParaRPr>
          </a:p>
        </p:txBody>
      </p:sp>
      <p:sp>
        <p:nvSpPr>
          <p:cNvPr id="1223" name="Google Shape;1223;p114">
            <a:extLst>
              <a:ext uri="{C183D7F6-B498-43B3-948B-1728B52AA6E4}">
                <adec:decorative xmlns:adec="http://schemas.microsoft.com/office/drawing/2017/decorative" val="1"/>
              </a:ext>
            </a:extLst>
          </p:cNvPr>
          <p:cNvSpPr/>
          <p:nvPr/>
        </p:nvSpPr>
        <p:spPr>
          <a:xfrm rot="10800000" flipH="1">
            <a:off x="2270875" y="909749"/>
            <a:ext cx="1602600" cy="1007700"/>
          </a:xfrm>
          <a:prstGeom prst="round2DiagRect">
            <a:avLst>
              <a:gd name="adj1" fmla="val 0"/>
              <a:gd name="adj2" fmla="val 17764"/>
            </a:avLst>
          </a:prstGeom>
          <a:solidFill>
            <a:srgbClr val="3B7D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9" name="Google Shape;1219;p114">
            <a:extLst>
              <a:ext uri="{C183D7F6-B498-43B3-948B-1728B52AA6E4}">
                <adec:decorative xmlns:adec="http://schemas.microsoft.com/office/drawing/2017/decorative" val="1"/>
              </a:ext>
            </a:extLst>
          </p:cNvPr>
          <p:cNvSpPr/>
          <p:nvPr/>
        </p:nvSpPr>
        <p:spPr>
          <a:xfrm>
            <a:off x="4449075" y="1151900"/>
            <a:ext cx="1543200" cy="625200"/>
          </a:xfrm>
          <a:prstGeom prst="round2DiagRect">
            <a:avLst>
              <a:gd name="adj1" fmla="val 0"/>
              <a:gd name="adj2" fmla="val 17764"/>
            </a:avLst>
          </a:prstGeom>
          <a:solidFill>
            <a:srgbClr val="3B7D23"/>
          </a:solidFill>
          <a:ln>
            <a:noFill/>
          </a:ln>
        </p:spPr>
        <p:txBody>
          <a:bodyPr spcFirstLastPara="1" wrap="square" lIns="67075" tIns="67075" rIns="67075" bIns="67075" anchor="ctr" anchorCtr="0">
            <a:noAutofit/>
          </a:bodyPr>
          <a:lstStyle/>
          <a:p>
            <a:pPr marL="0" lvl="0" indent="0" algn="l" rtl="0">
              <a:spcBef>
                <a:spcPts val="0"/>
              </a:spcBef>
              <a:spcAft>
                <a:spcPts val="0"/>
              </a:spcAft>
              <a:buNone/>
            </a:pPr>
            <a:endParaRPr sz="1027"/>
          </a:p>
          <a:p>
            <a:pPr marL="0" lvl="0" indent="0" algn="l" rtl="0">
              <a:spcBef>
                <a:spcPts val="0"/>
              </a:spcBef>
              <a:spcAft>
                <a:spcPts val="0"/>
              </a:spcAft>
              <a:buNone/>
            </a:pPr>
            <a:endParaRPr sz="1027"/>
          </a:p>
          <a:p>
            <a:pPr marL="0" lvl="0" indent="0" algn="l" rtl="0">
              <a:spcBef>
                <a:spcPts val="0"/>
              </a:spcBef>
              <a:spcAft>
                <a:spcPts val="0"/>
              </a:spcAft>
              <a:buNone/>
            </a:pPr>
            <a:endParaRPr sz="1027"/>
          </a:p>
          <a:p>
            <a:pPr marL="0" lvl="0" indent="0" algn="l" rtl="0">
              <a:spcBef>
                <a:spcPts val="0"/>
              </a:spcBef>
              <a:spcAft>
                <a:spcPts val="0"/>
              </a:spcAft>
              <a:buNone/>
            </a:pPr>
            <a:endParaRPr sz="1027"/>
          </a:p>
        </p:txBody>
      </p:sp>
      <p:sp>
        <p:nvSpPr>
          <p:cNvPr id="1255" name="Google Shape;1255;p114"/>
          <p:cNvSpPr txBox="1"/>
          <p:nvPr/>
        </p:nvSpPr>
        <p:spPr>
          <a:xfrm>
            <a:off x="249425" y="1025375"/>
            <a:ext cx="14559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solidFill>
                  <a:schemeClr val="lt1"/>
                </a:solidFill>
                <a:latin typeface="DM Sans Light"/>
                <a:ea typeface="DM Sans Light"/>
                <a:cs typeface="DM Sans Light"/>
                <a:sym typeface="DM Sans Light"/>
              </a:rPr>
              <a:t>Did the student ever participate in an academically related activity?</a:t>
            </a:r>
            <a:endParaRPr sz="1000" dirty="0">
              <a:solidFill>
                <a:schemeClr val="lt1"/>
              </a:solidFill>
              <a:latin typeface="DM Sans Light"/>
              <a:ea typeface="DM Sans Light"/>
              <a:cs typeface="DM Sans Light"/>
              <a:sym typeface="DM Sans Light"/>
            </a:endParaRPr>
          </a:p>
          <a:p>
            <a:pPr marL="0" lvl="0" indent="0" algn="ctr" rtl="0">
              <a:spcBef>
                <a:spcPts val="0"/>
              </a:spcBef>
              <a:spcAft>
                <a:spcPts val="0"/>
              </a:spcAft>
              <a:buNone/>
            </a:pPr>
            <a:endParaRPr sz="1000" dirty="0">
              <a:solidFill>
                <a:schemeClr val="lt1"/>
              </a:solidFill>
              <a:latin typeface="Neuton Light"/>
              <a:ea typeface="Neuton Light"/>
              <a:cs typeface="Neuton Light"/>
              <a:sym typeface="Neuton Light"/>
            </a:endParaRPr>
          </a:p>
        </p:txBody>
      </p:sp>
      <p:sp>
        <p:nvSpPr>
          <p:cNvPr id="1237" name="Google Shape;1237;p114"/>
          <p:cNvSpPr txBox="1"/>
          <p:nvPr/>
        </p:nvSpPr>
        <p:spPr>
          <a:xfrm>
            <a:off x="570625" y="2073900"/>
            <a:ext cx="4356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1"/>
                </a:solidFill>
                <a:latin typeface="Neuton"/>
                <a:ea typeface="Neuton"/>
                <a:cs typeface="Neuton"/>
                <a:sym typeface="Neuton"/>
              </a:rPr>
              <a:t>NO</a:t>
            </a:r>
            <a:endParaRPr dirty="0">
              <a:latin typeface="Neuton"/>
              <a:ea typeface="Neuton"/>
              <a:cs typeface="Neuton"/>
              <a:sym typeface="Neuton"/>
            </a:endParaRPr>
          </a:p>
        </p:txBody>
      </p:sp>
      <p:cxnSp>
        <p:nvCxnSpPr>
          <p:cNvPr id="1251" name="Google Shape;1251;p114">
            <a:extLst>
              <a:ext uri="{C183D7F6-B498-43B3-948B-1728B52AA6E4}">
                <adec:decorative xmlns:adec="http://schemas.microsoft.com/office/drawing/2017/decorative" val="1"/>
              </a:ext>
            </a:extLst>
          </p:cNvPr>
          <p:cNvCxnSpPr>
            <a:stCxn id="1218" idx="1"/>
          </p:cNvCxnSpPr>
          <p:nvPr/>
        </p:nvCxnSpPr>
        <p:spPr>
          <a:xfrm>
            <a:off x="1004375" y="1910427"/>
            <a:ext cx="7200" cy="831600"/>
          </a:xfrm>
          <a:prstGeom prst="straightConnector1">
            <a:avLst/>
          </a:prstGeom>
          <a:noFill/>
          <a:ln w="9525" cap="flat" cmpd="sng">
            <a:solidFill>
              <a:schemeClr val="dk1"/>
            </a:solidFill>
            <a:prstDash val="solid"/>
            <a:round/>
            <a:headEnd type="none" w="med" len="med"/>
            <a:tailEnd type="triangle" w="med" len="med"/>
          </a:ln>
        </p:spPr>
      </p:cxnSp>
      <p:sp>
        <p:nvSpPr>
          <p:cNvPr id="1256" name="Google Shape;1256;p114"/>
          <p:cNvSpPr/>
          <p:nvPr/>
        </p:nvSpPr>
        <p:spPr>
          <a:xfrm>
            <a:off x="382025" y="2808000"/>
            <a:ext cx="1251900" cy="1169100"/>
          </a:xfrm>
          <a:prstGeom prst="ellipse">
            <a:avLst/>
          </a:prstGeom>
          <a:solidFill>
            <a:srgbClr val="1E345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000" dirty="0">
                <a:solidFill>
                  <a:schemeClr val="lt1"/>
                </a:solidFill>
                <a:latin typeface="DM Sans Light"/>
                <a:ea typeface="DM Sans Light"/>
                <a:cs typeface="DM Sans Light"/>
                <a:sym typeface="DM Sans Light"/>
              </a:rPr>
              <a:t>Contact Registrar for guidance on</a:t>
            </a:r>
            <a:endParaRPr sz="1000" dirty="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b="1" dirty="0">
                <a:solidFill>
                  <a:schemeClr val="lt1"/>
                </a:solidFill>
                <a:latin typeface="DM Sans"/>
                <a:ea typeface="DM Sans"/>
                <a:cs typeface="DM Sans"/>
                <a:sym typeface="DM Sans"/>
              </a:rPr>
              <a:t>“WN”</a:t>
            </a:r>
            <a:endParaRPr sz="1300" dirty="0">
              <a:latin typeface="DM Sans"/>
              <a:ea typeface="DM Sans"/>
              <a:cs typeface="DM Sans"/>
              <a:sym typeface="DM Sans"/>
            </a:endParaRPr>
          </a:p>
        </p:txBody>
      </p:sp>
      <p:sp>
        <p:nvSpPr>
          <p:cNvPr id="1234" name="Google Shape;1234;p114"/>
          <p:cNvSpPr txBox="1"/>
          <p:nvPr/>
        </p:nvSpPr>
        <p:spPr>
          <a:xfrm>
            <a:off x="1770300" y="974125"/>
            <a:ext cx="4356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1"/>
                </a:solidFill>
                <a:latin typeface="Neuton"/>
                <a:ea typeface="Neuton"/>
                <a:cs typeface="Neuton"/>
                <a:sym typeface="Neuton"/>
              </a:rPr>
              <a:t>YES</a:t>
            </a:r>
            <a:endParaRPr b="1" dirty="0">
              <a:solidFill>
                <a:schemeClr val="dk1"/>
              </a:solidFill>
            </a:endParaRPr>
          </a:p>
        </p:txBody>
      </p:sp>
      <p:grpSp>
        <p:nvGrpSpPr>
          <p:cNvPr id="1220" name="Google Shape;1220;p114" descr="Arrow pointing to the next step if the answer is Yes."/>
          <p:cNvGrpSpPr/>
          <p:nvPr/>
        </p:nvGrpSpPr>
        <p:grpSpPr>
          <a:xfrm>
            <a:off x="1810295" y="1351177"/>
            <a:ext cx="355617" cy="353997"/>
            <a:chOff x="4858109" y="2631368"/>
            <a:chExt cx="316442" cy="315000"/>
          </a:xfrm>
        </p:grpSpPr>
        <p:sp>
          <p:nvSpPr>
            <p:cNvPr id="1221" name="Google Shape;1221;p114"/>
            <p:cNvSpPr/>
            <p:nvPr/>
          </p:nvSpPr>
          <p:spPr>
            <a:xfrm>
              <a:off x="4859551" y="2631368"/>
              <a:ext cx="315000" cy="315000"/>
            </a:xfrm>
            <a:prstGeom prst="ellipse">
              <a:avLst/>
            </a:prstGeom>
            <a:solidFill>
              <a:srgbClr val="F9D189"/>
            </a:solidFill>
            <a:ln>
              <a:noFill/>
            </a:ln>
          </p:spPr>
          <p:txBody>
            <a:bodyPr spcFirstLastPara="1" wrap="square" lIns="124300" tIns="124300" rIns="124300" bIns="124300" anchor="ctr" anchorCtr="0">
              <a:noAutofit/>
            </a:bodyPr>
            <a:lstStyle/>
            <a:p>
              <a:pPr marL="0" lvl="0" indent="0" algn="l" rtl="0">
                <a:spcBef>
                  <a:spcPts val="0"/>
                </a:spcBef>
                <a:spcAft>
                  <a:spcPts val="0"/>
                </a:spcAft>
                <a:buNone/>
              </a:pPr>
              <a:endParaRPr>
                <a:solidFill>
                  <a:schemeClr val="dk1"/>
                </a:solidFill>
              </a:endParaRPr>
            </a:p>
          </p:txBody>
        </p:sp>
        <p:sp>
          <p:nvSpPr>
            <p:cNvPr id="1222" name="Google Shape;1222;p114"/>
            <p:cNvSpPr/>
            <p:nvPr/>
          </p:nvSpPr>
          <p:spPr>
            <a:xfrm>
              <a:off x="4858109" y="2739300"/>
              <a:ext cx="239100" cy="99000"/>
            </a:xfrm>
            <a:prstGeom prst="rightArrow">
              <a:avLst>
                <a:gd name="adj1" fmla="val 32020"/>
                <a:gd name="adj2" fmla="val 66970"/>
              </a:avLst>
            </a:prstGeom>
            <a:solidFill>
              <a:schemeClr val="lt1"/>
            </a:solidFill>
            <a:ln w="9525" cap="flat" cmpd="sng">
              <a:solidFill>
                <a:schemeClr val="lt1"/>
              </a:solidFill>
              <a:prstDash val="solid"/>
              <a:round/>
              <a:headEnd type="none" w="sm" len="sm"/>
              <a:tailEnd type="none" w="sm" len="sm"/>
            </a:ln>
          </p:spPr>
          <p:txBody>
            <a:bodyPr spcFirstLastPara="1" wrap="square" lIns="124300" tIns="124300" rIns="124300" bIns="124300" anchor="ctr" anchorCtr="0">
              <a:noAutofit/>
            </a:bodyPr>
            <a:lstStyle/>
            <a:p>
              <a:pPr marL="0" lvl="0" indent="0" algn="l" rtl="0">
                <a:spcBef>
                  <a:spcPts val="0"/>
                </a:spcBef>
                <a:spcAft>
                  <a:spcPts val="0"/>
                </a:spcAft>
                <a:buNone/>
              </a:pPr>
              <a:br>
                <a:rPr lang="en" sz="1903">
                  <a:solidFill>
                    <a:schemeClr val="dk1"/>
                  </a:solidFill>
                </a:rPr>
              </a:br>
              <a:endParaRPr sz="1903">
                <a:solidFill>
                  <a:schemeClr val="dk1"/>
                </a:solidFill>
              </a:endParaRPr>
            </a:p>
          </p:txBody>
        </p:sp>
      </p:grpSp>
      <p:sp>
        <p:nvSpPr>
          <p:cNvPr id="1224" name="Google Shape;1224;p114"/>
          <p:cNvSpPr txBox="1"/>
          <p:nvPr/>
        </p:nvSpPr>
        <p:spPr>
          <a:xfrm>
            <a:off x="2281425" y="971350"/>
            <a:ext cx="1621500" cy="868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000" dirty="0">
                <a:solidFill>
                  <a:srgbClr val="FFFFFF"/>
                </a:solidFill>
                <a:latin typeface="DM Sans Light"/>
                <a:ea typeface="DM Sans Light"/>
                <a:cs typeface="DM Sans Light"/>
                <a:sym typeface="DM Sans Light"/>
              </a:rPr>
              <a:t>Did they stop participating any time before the culminating academic experience of the course?</a:t>
            </a:r>
            <a:endParaRPr sz="1000" dirty="0">
              <a:solidFill>
                <a:srgbClr val="FFFFFF"/>
              </a:solidFill>
              <a:latin typeface="DM Sans Light"/>
              <a:ea typeface="DM Sans Light"/>
              <a:cs typeface="DM Sans Light"/>
              <a:sym typeface="DM Sans Light"/>
            </a:endParaRPr>
          </a:p>
        </p:txBody>
      </p:sp>
      <p:sp>
        <p:nvSpPr>
          <p:cNvPr id="1238" name="Google Shape;1238;p114"/>
          <p:cNvSpPr txBox="1"/>
          <p:nvPr/>
        </p:nvSpPr>
        <p:spPr>
          <a:xfrm>
            <a:off x="2575263" y="2117150"/>
            <a:ext cx="4971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1"/>
                </a:solidFill>
                <a:latin typeface="Neuton"/>
                <a:ea typeface="Neuton"/>
                <a:cs typeface="Neuton"/>
                <a:sym typeface="Neuton"/>
              </a:rPr>
              <a:t>YES</a:t>
            </a:r>
            <a:endParaRPr b="1" dirty="0">
              <a:solidFill>
                <a:schemeClr val="dk1"/>
              </a:solidFill>
            </a:endParaRPr>
          </a:p>
        </p:txBody>
      </p:sp>
      <p:cxnSp>
        <p:nvCxnSpPr>
          <p:cNvPr id="1252" name="Google Shape;1252;p114">
            <a:extLst>
              <a:ext uri="{C183D7F6-B498-43B3-948B-1728B52AA6E4}">
                <adec:decorative xmlns:adec="http://schemas.microsoft.com/office/drawing/2017/decorative" val="1"/>
              </a:ext>
            </a:extLst>
          </p:cNvPr>
          <p:cNvCxnSpPr/>
          <p:nvPr/>
        </p:nvCxnSpPr>
        <p:spPr>
          <a:xfrm>
            <a:off x="3028895" y="1917793"/>
            <a:ext cx="7200" cy="831600"/>
          </a:xfrm>
          <a:prstGeom prst="straightConnector1">
            <a:avLst/>
          </a:prstGeom>
          <a:noFill/>
          <a:ln w="9525" cap="flat" cmpd="sng">
            <a:solidFill>
              <a:schemeClr val="dk1"/>
            </a:solidFill>
            <a:prstDash val="solid"/>
            <a:round/>
            <a:headEnd type="none" w="med" len="med"/>
            <a:tailEnd type="triangle" w="med" len="med"/>
          </a:ln>
        </p:spPr>
      </p:cxnSp>
      <p:sp>
        <p:nvSpPr>
          <p:cNvPr id="1257" name="Google Shape;1257;p114"/>
          <p:cNvSpPr/>
          <p:nvPr/>
        </p:nvSpPr>
        <p:spPr>
          <a:xfrm>
            <a:off x="2564300" y="2827350"/>
            <a:ext cx="933900" cy="914400"/>
          </a:xfrm>
          <a:prstGeom prst="ellipse">
            <a:avLst/>
          </a:prstGeom>
          <a:solidFill>
            <a:srgbClr val="1E345C"/>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000">
                <a:solidFill>
                  <a:schemeClr val="lt1"/>
                </a:solidFill>
                <a:latin typeface="DM Sans Light"/>
                <a:ea typeface="DM Sans Light"/>
                <a:cs typeface="DM Sans Light"/>
                <a:sym typeface="DM Sans Light"/>
              </a:rPr>
              <a:t>Assign a </a:t>
            </a:r>
            <a:endParaRPr sz="100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b="1">
                <a:solidFill>
                  <a:schemeClr val="lt1"/>
                </a:solidFill>
                <a:latin typeface="DM Sans"/>
                <a:ea typeface="DM Sans"/>
                <a:cs typeface="DM Sans"/>
                <a:sym typeface="DM Sans"/>
              </a:rPr>
              <a:t>“WU”</a:t>
            </a:r>
            <a:endParaRPr sz="1000">
              <a:solidFill>
                <a:schemeClr val="lt1"/>
              </a:solidFill>
              <a:latin typeface="DM Sans Light"/>
              <a:ea typeface="DM Sans Light"/>
              <a:cs typeface="DM Sans Light"/>
              <a:sym typeface="DM Sans Light"/>
            </a:endParaRPr>
          </a:p>
        </p:txBody>
      </p:sp>
      <p:sp>
        <p:nvSpPr>
          <p:cNvPr id="1235" name="Google Shape;1235;p114"/>
          <p:cNvSpPr txBox="1"/>
          <p:nvPr/>
        </p:nvSpPr>
        <p:spPr>
          <a:xfrm>
            <a:off x="3978460" y="997175"/>
            <a:ext cx="4239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1"/>
                </a:solidFill>
                <a:latin typeface="Neuton"/>
                <a:ea typeface="Neuton"/>
                <a:cs typeface="Neuton"/>
                <a:sym typeface="Neuton"/>
              </a:rPr>
              <a:t>NO</a:t>
            </a:r>
            <a:endParaRPr b="1" dirty="0">
              <a:solidFill>
                <a:schemeClr val="dk1"/>
              </a:solidFill>
            </a:endParaRPr>
          </a:p>
        </p:txBody>
      </p:sp>
      <p:grpSp>
        <p:nvGrpSpPr>
          <p:cNvPr id="1228" name="Google Shape;1228;p114" descr="Arrow pointing to the next step if the answer is No."/>
          <p:cNvGrpSpPr/>
          <p:nvPr/>
        </p:nvGrpSpPr>
        <p:grpSpPr>
          <a:xfrm>
            <a:off x="3983470" y="1351177"/>
            <a:ext cx="355617" cy="353997"/>
            <a:chOff x="4858109" y="2631368"/>
            <a:chExt cx="316442" cy="315000"/>
          </a:xfrm>
        </p:grpSpPr>
        <p:sp>
          <p:nvSpPr>
            <p:cNvPr id="1229" name="Google Shape;1229;p114"/>
            <p:cNvSpPr/>
            <p:nvPr/>
          </p:nvSpPr>
          <p:spPr>
            <a:xfrm>
              <a:off x="4859551" y="2631368"/>
              <a:ext cx="315000" cy="315000"/>
            </a:xfrm>
            <a:prstGeom prst="ellipse">
              <a:avLst/>
            </a:prstGeom>
            <a:solidFill>
              <a:srgbClr val="F9D189"/>
            </a:solidFill>
            <a:ln>
              <a:noFill/>
            </a:ln>
          </p:spPr>
          <p:txBody>
            <a:bodyPr spcFirstLastPara="1" wrap="square" lIns="124300" tIns="124300" rIns="124300" bIns="124300" anchor="ctr" anchorCtr="0">
              <a:noAutofit/>
            </a:bodyPr>
            <a:lstStyle/>
            <a:p>
              <a:pPr marL="0" lvl="0" indent="0" algn="l" rtl="0">
                <a:spcBef>
                  <a:spcPts val="0"/>
                </a:spcBef>
                <a:spcAft>
                  <a:spcPts val="0"/>
                </a:spcAft>
                <a:buNone/>
              </a:pPr>
              <a:endParaRPr/>
            </a:p>
          </p:txBody>
        </p:sp>
        <p:sp>
          <p:nvSpPr>
            <p:cNvPr id="1230" name="Google Shape;1230;p114"/>
            <p:cNvSpPr/>
            <p:nvPr/>
          </p:nvSpPr>
          <p:spPr>
            <a:xfrm>
              <a:off x="4858109" y="2739300"/>
              <a:ext cx="239100" cy="99000"/>
            </a:xfrm>
            <a:prstGeom prst="rightArrow">
              <a:avLst>
                <a:gd name="adj1" fmla="val 32020"/>
                <a:gd name="adj2" fmla="val 66970"/>
              </a:avLst>
            </a:prstGeom>
            <a:solidFill>
              <a:schemeClr val="lt1"/>
            </a:solidFill>
            <a:ln w="9525" cap="flat" cmpd="sng">
              <a:solidFill>
                <a:srgbClr val="F9F9F9"/>
              </a:solidFill>
              <a:prstDash val="solid"/>
              <a:round/>
              <a:headEnd type="none" w="sm" len="sm"/>
              <a:tailEnd type="none" w="sm" len="sm"/>
            </a:ln>
          </p:spPr>
          <p:txBody>
            <a:bodyPr spcFirstLastPara="1" wrap="square" lIns="124300" tIns="124300" rIns="124300" bIns="124300" anchor="ctr" anchorCtr="0">
              <a:noAutofit/>
            </a:bodyPr>
            <a:lstStyle/>
            <a:p>
              <a:pPr marL="0" lvl="0" indent="0" algn="l" rtl="0">
                <a:spcBef>
                  <a:spcPts val="0"/>
                </a:spcBef>
                <a:spcAft>
                  <a:spcPts val="0"/>
                </a:spcAft>
                <a:buNone/>
              </a:pPr>
              <a:br>
                <a:rPr lang="en" sz="1903"/>
              </a:br>
              <a:endParaRPr sz="1903"/>
            </a:p>
          </p:txBody>
        </p:sp>
      </p:grpSp>
      <p:sp>
        <p:nvSpPr>
          <p:cNvPr id="1225" name="Google Shape;1225;p114"/>
          <p:cNvSpPr txBox="1"/>
          <p:nvPr/>
        </p:nvSpPr>
        <p:spPr>
          <a:xfrm>
            <a:off x="4529025" y="1130525"/>
            <a:ext cx="1383300" cy="6465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solidFill>
                  <a:schemeClr val="lt1"/>
                </a:solidFill>
                <a:latin typeface="DM Sans Light"/>
                <a:ea typeface="DM Sans Light"/>
                <a:cs typeface="DM Sans Light"/>
                <a:sym typeface="DM Sans Light"/>
              </a:rPr>
              <a:t>Did they complete </a:t>
            </a:r>
            <a:r>
              <a:rPr lang="en" sz="1000" b="1" dirty="0">
                <a:solidFill>
                  <a:schemeClr val="lt1"/>
                </a:solidFill>
                <a:latin typeface="DM Sans"/>
                <a:ea typeface="DM Sans"/>
                <a:cs typeface="DM Sans"/>
                <a:sym typeface="DM Sans"/>
              </a:rPr>
              <a:t>all </a:t>
            </a:r>
            <a:r>
              <a:rPr lang="en" sz="1000" dirty="0">
                <a:solidFill>
                  <a:schemeClr val="lt1"/>
                </a:solidFill>
                <a:latin typeface="DM Sans Light"/>
                <a:ea typeface="DM Sans Light"/>
                <a:cs typeface="DM Sans Light"/>
                <a:sym typeface="DM Sans Light"/>
              </a:rPr>
              <a:t>course requirements?</a:t>
            </a:r>
            <a:endParaRPr sz="1000" dirty="0">
              <a:solidFill>
                <a:schemeClr val="lt1"/>
              </a:solidFill>
              <a:latin typeface="DM Sans Light"/>
              <a:ea typeface="DM Sans Light"/>
              <a:cs typeface="DM Sans Light"/>
              <a:sym typeface="DM Sans Light"/>
            </a:endParaRPr>
          </a:p>
        </p:txBody>
      </p:sp>
      <p:sp>
        <p:nvSpPr>
          <p:cNvPr id="1239" name="Google Shape;1239;p114"/>
          <p:cNvSpPr txBox="1"/>
          <p:nvPr/>
        </p:nvSpPr>
        <p:spPr>
          <a:xfrm>
            <a:off x="4180550" y="1839838"/>
            <a:ext cx="4971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latin typeface="Neuton"/>
                <a:ea typeface="Neuton"/>
                <a:cs typeface="Neuton"/>
                <a:sym typeface="Neuton"/>
              </a:rPr>
              <a:t>YES</a:t>
            </a:r>
            <a:endParaRPr b="1">
              <a:solidFill>
                <a:schemeClr val="dk1"/>
              </a:solidFill>
            </a:endParaRPr>
          </a:p>
        </p:txBody>
      </p:sp>
      <p:grpSp>
        <p:nvGrpSpPr>
          <p:cNvPr id="2" name="Group 1">
            <a:extLst>
              <a:ext uri="{FF2B5EF4-FFF2-40B4-BE49-F238E27FC236}">
                <a16:creationId xmlns:a16="http://schemas.microsoft.com/office/drawing/2014/main" id="{27B7D1E6-DDEA-96EE-8B0A-D6E323B01723}"/>
              </a:ext>
              <a:ext uri="{C183D7F6-B498-43B3-948B-1728B52AA6E4}">
                <adec:decorative xmlns:adec="http://schemas.microsoft.com/office/drawing/2017/decorative" val="1"/>
              </a:ext>
            </a:extLst>
          </p:cNvPr>
          <p:cNvGrpSpPr/>
          <p:nvPr/>
        </p:nvGrpSpPr>
        <p:grpSpPr>
          <a:xfrm>
            <a:off x="4736321" y="1776234"/>
            <a:ext cx="990734" cy="676826"/>
            <a:chOff x="4736321" y="1776234"/>
            <a:chExt cx="990734" cy="676826"/>
          </a:xfrm>
        </p:grpSpPr>
        <p:cxnSp>
          <p:nvCxnSpPr>
            <p:cNvPr id="1244" name="Google Shape;1244;p114">
              <a:extLst>
                <a:ext uri="{C183D7F6-B498-43B3-948B-1728B52AA6E4}">
                  <adec:decorative xmlns:adec="http://schemas.microsoft.com/office/drawing/2017/decorative" val="1"/>
                </a:ext>
              </a:extLst>
            </p:cNvPr>
            <p:cNvCxnSpPr/>
            <p:nvPr/>
          </p:nvCxnSpPr>
          <p:spPr>
            <a:xfrm>
              <a:off x="5209743" y="1776234"/>
              <a:ext cx="2400" cy="339900"/>
            </a:xfrm>
            <a:prstGeom prst="straightConnector1">
              <a:avLst/>
            </a:prstGeom>
            <a:noFill/>
            <a:ln w="9525" cap="flat" cmpd="sng">
              <a:solidFill>
                <a:schemeClr val="dk1"/>
              </a:solidFill>
              <a:prstDash val="solid"/>
              <a:round/>
              <a:headEnd type="none" w="med" len="med"/>
              <a:tailEnd type="none" w="med" len="med"/>
            </a:ln>
          </p:spPr>
        </p:cxnSp>
        <p:cxnSp>
          <p:nvCxnSpPr>
            <p:cNvPr id="1245" name="Google Shape;1245;p114">
              <a:extLst>
                <a:ext uri="{C183D7F6-B498-43B3-948B-1728B52AA6E4}">
                  <adec:decorative xmlns:adec="http://schemas.microsoft.com/office/drawing/2017/decorative" val="1"/>
                </a:ext>
              </a:extLst>
            </p:cNvPr>
            <p:cNvCxnSpPr/>
            <p:nvPr/>
          </p:nvCxnSpPr>
          <p:spPr>
            <a:xfrm flipH="1">
              <a:off x="5207755" y="2115848"/>
              <a:ext cx="519300" cy="4500"/>
            </a:xfrm>
            <a:prstGeom prst="straightConnector1">
              <a:avLst/>
            </a:prstGeom>
            <a:noFill/>
            <a:ln w="9525" cap="flat" cmpd="sng">
              <a:solidFill>
                <a:schemeClr val="dk1"/>
              </a:solidFill>
              <a:prstDash val="solid"/>
              <a:round/>
              <a:headEnd type="none" w="med" len="med"/>
              <a:tailEnd type="none" w="med" len="med"/>
            </a:ln>
          </p:spPr>
        </p:cxnSp>
        <p:cxnSp>
          <p:nvCxnSpPr>
            <p:cNvPr id="1247" name="Google Shape;1247;p114">
              <a:extLst>
                <a:ext uri="{C183D7F6-B498-43B3-948B-1728B52AA6E4}">
                  <adec:decorative xmlns:adec="http://schemas.microsoft.com/office/drawing/2017/decorative" val="1"/>
                </a:ext>
              </a:extLst>
            </p:cNvPr>
            <p:cNvCxnSpPr/>
            <p:nvPr/>
          </p:nvCxnSpPr>
          <p:spPr>
            <a:xfrm>
              <a:off x="4736321" y="2114773"/>
              <a:ext cx="3000" cy="335400"/>
            </a:xfrm>
            <a:prstGeom prst="straightConnector1">
              <a:avLst/>
            </a:prstGeom>
            <a:noFill/>
            <a:ln w="9525" cap="flat" cmpd="sng">
              <a:solidFill>
                <a:srgbClr val="101010"/>
              </a:solidFill>
              <a:prstDash val="solid"/>
              <a:round/>
              <a:headEnd type="none" w="med" len="med"/>
              <a:tailEnd type="triangle" w="med" len="med"/>
            </a:ln>
          </p:spPr>
        </p:cxnSp>
        <p:cxnSp>
          <p:nvCxnSpPr>
            <p:cNvPr id="1260" name="Google Shape;1260;p114">
              <a:extLst>
                <a:ext uri="{C183D7F6-B498-43B3-948B-1728B52AA6E4}">
                  <adec:decorative xmlns:adec="http://schemas.microsoft.com/office/drawing/2017/decorative" val="1"/>
                </a:ext>
              </a:extLst>
            </p:cNvPr>
            <p:cNvCxnSpPr/>
            <p:nvPr/>
          </p:nvCxnSpPr>
          <p:spPr>
            <a:xfrm>
              <a:off x="5721844" y="2117660"/>
              <a:ext cx="3000" cy="335400"/>
            </a:xfrm>
            <a:prstGeom prst="straightConnector1">
              <a:avLst/>
            </a:prstGeom>
            <a:noFill/>
            <a:ln w="9525" cap="flat" cmpd="sng">
              <a:solidFill>
                <a:schemeClr val="dk1"/>
              </a:solidFill>
              <a:prstDash val="solid"/>
              <a:round/>
              <a:headEnd type="none" w="med" len="med"/>
              <a:tailEnd type="triangle" w="med" len="med"/>
            </a:ln>
          </p:spPr>
        </p:cxnSp>
      </p:grpSp>
      <p:sp>
        <p:nvSpPr>
          <p:cNvPr id="1242" name="Google Shape;1242;p114"/>
          <p:cNvSpPr txBox="1"/>
          <p:nvPr/>
        </p:nvSpPr>
        <p:spPr>
          <a:xfrm>
            <a:off x="4267174" y="2459100"/>
            <a:ext cx="9339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i="1" dirty="0">
                <a:solidFill>
                  <a:srgbClr val="3B7D23"/>
                </a:solidFill>
                <a:latin typeface="DM Sans"/>
                <a:ea typeface="DM Sans"/>
                <a:cs typeface="DM Sans"/>
                <a:sym typeface="DM Sans"/>
              </a:rPr>
              <a:t>Successful</a:t>
            </a:r>
            <a:endParaRPr sz="1300" i="1" dirty="0">
              <a:solidFill>
                <a:srgbClr val="3B7D23"/>
              </a:solidFill>
              <a:latin typeface="DM Sans"/>
              <a:ea typeface="DM Sans"/>
              <a:cs typeface="DM Sans"/>
              <a:sym typeface="DM Sans"/>
            </a:endParaRPr>
          </a:p>
        </p:txBody>
      </p:sp>
      <p:sp>
        <p:nvSpPr>
          <p:cNvPr id="1240" name="Google Shape;1240;p114"/>
          <p:cNvSpPr/>
          <p:nvPr/>
        </p:nvSpPr>
        <p:spPr>
          <a:xfrm>
            <a:off x="4311825" y="2787925"/>
            <a:ext cx="852000" cy="1011600"/>
          </a:xfrm>
          <a:prstGeom prst="roundRect">
            <a:avLst>
              <a:gd name="adj" fmla="val 16667"/>
            </a:avLst>
          </a:prstGeom>
          <a:solidFill>
            <a:srgbClr val="1E345C"/>
          </a:solidFill>
          <a:ln w="9525" cap="flat" cmpd="sng">
            <a:solidFill>
              <a:srgbClr val="1E345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000" dirty="0">
                <a:solidFill>
                  <a:schemeClr val="lt1"/>
                </a:solidFill>
                <a:latin typeface="DM Sans Light"/>
                <a:ea typeface="DM Sans Light"/>
                <a:cs typeface="DM Sans Light"/>
                <a:sym typeface="DM Sans Light"/>
              </a:rPr>
              <a:t>Assign a </a:t>
            </a:r>
            <a:endParaRPr sz="1000" dirty="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dirty="0">
                <a:solidFill>
                  <a:schemeClr val="lt1"/>
                </a:solidFill>
                <a:latin typeface="DM Sans Light"/>
                <a:ea typeface="DM Sans Light"/>
                <a:cs typeface="DM Sans Light"/>
                <a:sym typeface="DM Sans Light"/>
              </a:rPr>
              <a:t>passing letter grade</a:t>
            </a:r>
            <a:endParaRPr sz="1000" dirty="0">
              <a:solidFill>
                <a:schemeClr val="lt1"/>
              </a:solidFill>
              <a:latin typeface="DM Sans Light"/>
              <a:ea typeface="DM Sans Light"/>
              <a:cs typeface="DM Sans Light"/>
              <a:sym typeface="DM Sans Light"/>
            </a:endParaRPr>
          </a:p>
        </p:txBody>
      </p:sp>
      <p:sp>
        <p:nvSpPr>
          <p:cNvPr id="1243" name="Google Shape;1243;p114"/>
          <p:cNvSpPr txBox="1"/>
          <p:nvPr/>
        </p:nvSpPr>
        <p:spPr>
          <a:xfrm>
            <a:off x="5218416" y="2459100"/>
            <a:ext cx="1149000" cy="338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i="1" dirty="0">
                <a:solidFill>
                  <a:srgbClr val="E11444"/>
                </a:solidFill>
                <a:latin typeface="DM Sans"/>
                <a:ea typeface="DM Sans"/>
                <a:cs typeface="DM Sans"/>
                <a:sym typeface="DM Sans"/>
              </a:rPr>
              <a:t>Unsuccessful</a:t>
            </a:r>
            <a:endParaRPr sz="1300" i="1" dirty="0">
              <a:solidFill>
                <a:srgbClr val="E11444"/>
              </a:solidFill>
              <a:latin typeface="DM Sans"/>
              <a:ea typeface="DM Sans"/>
              <a:cs typeface="DM Sans"/>
              <a:sym typeface="DM Sans"/>
            </a:endParaRPr>
          </a:p>
        </p:txBody>
      </p:sp>
      <p:sp>
        <p:nvSpPr>
          <p:cNvPr id="1241" name="Google Shape;1241;p114"/>
          <p:cNvSpPr/>
          <p:nvPr/>
        </p:nvSpPr>
        <p:spPr>
          <a:xfrm>
            <a:off x="5398700" y="2793675"/>
            <a:ext cx="777300" cy="1011600"/>
          </a:xfrm>
          <a:prstGeom prst="roundRect">
            <a:avLst>
              <a:gd name="adj" fmla="val 16667"/>
            </a:avLst>
          </a:prstGeom>
          <a:solidFill>
            <a:srgbClr val="1E345C"/>
          </a:solidFill>
          <a:ln w="9525" cap="flat" cmpd="sng">
            <a:solidFill>
              <a:srgbClr val="1E345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000" dirty="0">
                <a:solidFill>
                  <a:schemeClr val="lt1"/>
                </a:solidFill>
                <a:latin typeface="DM Sans Light"/>
                <a:ea typeface="DM Sans Light"/>
                <a:cs typeface="DM Sans Light"/>
                <a:sym typeface="DM Sans Light"/>
              </a:rPr>
              <a:t>Assign a grade of </a:t>
            </a:r>
            <a:r>
              <a:rPr lang="en" sz="1000" b="1" dirty="0">
                <a:solidFill>
                  <a:schemeClr val="lt1"/>
                </a:solidFill>
                <a:latin typeface="DM Sans"/>
                <a:ea typeface="DM Sans"/>
                <a:cs typeface="DM Sans"/>
                <a:sym typeface="DM Sans"/>
              </a:rPr>
              <a:t>“F”</a:t>
            </a:r>
            <a:endParaRPr sz="1300" b="1" dirty="0">
              <a:solidFill>
                <a:schemeClr val="lt1"/>
              </a:solidFill>
              <a:latin typeface="DM Sans"/>
              <a:ea typeface="DM Sans"/>
              <a:cs typeface="DM Sans"/>
              <a:sym typeface="DM Sans"/>
            </a:endParaRPr>
          </a:p>
        </p:txBody>
      </p:sp>
      <p:sp>
        <p:nvSpPr>
          <p:cNvPr id="1236" name="Google Shape;1236;p114"/>
          <p:cNvSpPr txBox="1"/>
          <p:nvPr/>
        </p:nvSpPr>
        <p:spPr>
          <a:xfrm>
            <a:off x="6039000" y="997175"/>
            <a:ext cx="4971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latin typeface="Neuton"/>
                <a:ea typeface="Neuton"/>
                <a:cs typeface="Neuton"/>
                <a:sym typeface="Neuton"/>
              </a:rPr>
              <a:t>NO</a:t>
            </a:r>
            <a:endParaRPr/>
          </a:p>
        </p:txBody>
      </p:sp>
      <p:grpSp>
        <p:nvGrpSpPr>
          <p:cNvPr id="1231" name="Google Shape;1231;p114" descr="Arrow pointing to the next step if the answer is No."/>
          <p:cNvGrpSpPr/>
          <p:nvPr/>
        </p:nvGrpSpPr>
        <p:grpSpPr>
          <a:xfrm>
            <a:off x="6145608" y="1351177"/>
            <a:ext cx="355617" cy="353997"/>
            <a:chOff x="4858109" y="2631368"/>
            <a:chExt cx="316442" cy="315000"/>
          </a:xfrm>
        </p:grpSpPr>
        <p:sp>
          <p:nvSpPr>
            <p:cNvPr id="1232" name="Google Shape;1232;p114"/>
            <p:cNvSpPr/>
            <p:nvPr/>
          </p:nvSpPr>
          <p:spPr>
            <a:xfrm>
              <a:off x="4859551" y="2631368"/>
              <a:ext cx="315000" cy="315000"/>
            </a:xfrm>
            <a:prstGeom prst="ellipse">
              <a:avLst/>
            </a:prstGeom>
            <a:solidFill>
              <a:srgbClr val="F9D189"/>
            </a:solidFill>
            <a:ln>
              <a:noFill/>
            </a:ln>
          </p:spPr>
          <p:txBody>
            <a:bodyPr spcFirstLastPara="1" wrap="square" lIns="124300" tIns="124300" rIns="124300" bIns="124300" anchor="ctr" anchorCtr="0">
              <a:noAutofit/>
            </a:bodyPr>
            <a:lstStyle/>
            <a:p>
              <a:pPr marL="0" lvl="0" indent="0" algn="l" rtl="0">
                <a:spcBef>
                  <a:spcPts val="0"/>
                </a:spcBef>
                <a:spcAft>
                  <a:spcPts val="0"/>
                </a:spcAft>
                <a:buNone/>
              </a:pPr>
              <a:endParaRPr/>
            </a:p>
          </p:txBody>
        </p:sp>
        <p:sp>
          <p:nvSpPr>
            <p:cNvPr id="1233" name="Google Shape;1233;p114"/>
            <p:cNvSpPr/>
            <p:nvPr/>
          </p:nvSpPr>
          <p:spPr>
            <a:xfrm>
              <a:off x="4858109" y="2739300"/>
              <a:ext cx="239100" cy="99000"/>
            </a:xfrm>
            <a:prstGeom prst="rightArrow">
              <a:avLst>
                <a:gd name="adj1" fmla="val 32020"/>
                <a:gd name="adj2" fmla="val 66970"/>
              </a:avLst>
            </a:prstGeom>
            <a:solidFill>
              <a:schemeClr val="lt1"/>
            </a:solidFill>
            <a:ln w="9525" cap="flat" cmpd="sng">
              <a:solidFill>
                <a:schemeClr val="lt1"/>
              </a:solidFill>
              <a:prstDash val="solid"/>
              <a:round/>
              <a:headEnd type="none" w="sm" len="sm"/>
              <a:tailEnd type="none" w="sm" len="sm"/>
            </a:ln>
          </p:spPr>
          <p:txBody>
            <a:bodyPr spcFirstLastPara="1" wrap="square" lIns="124300" tIns="124300" rIns="124300" bIns="124300" anchor="ctr" anchorCtr="0">
              <a:noAutofit/>
            </a:bodyPr>
            <a:lstStyle/>
            <a:p>
              <a:pPr marL="0" lvl="0" indent="0" algn="l" rtl="0">
                <a:spcBef>
                  <a:spcPts val="0"/>
                </a:spcBef>
                <a:spcAft>
                  <a:spcPts val="0"/>
                </a:spcAft>
                <a:buNone/>
              </a:pPr>
              <a:br>
                <a:rPr lang="en" sz="1903"/>
              </a:br>
              <a:endParaRPr sz="1903"/>
            </a:p>
          </p:txBody>
        </p:sp>
      </p:grpSp>
      <p:sp>
        <p:nvSpPr>
          <p:cNvPr id="1227" name="Google Shape;1227;p114"/>
          <p:cNvSpPr txBox="1"/>
          <p:nvPr/>
        </p:nvSpPr>
        <p:spPr>
          <a:xfrm>
            <a:off x="6621536" y="1311975"/>
            <a:ext cx="16215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000" dirty="0">
                <a:solidFill>
                  <a:schemeClr val="lt1"/>
                </a:solidFill>
                <a:latin typeface="DM Sans"/>
                <a:ea typeface="DM Sans"/>
                <a:cs typeface="DM Sans"/>
                <a:sym typeface="DM Sans"/>
              </a:rPr>
              <a:t>Which grade should </a:t>
            </a:r>
            <a:endParaRPr sz="1000" dirty="0">
              <a:solidFill>
                <a:schemeClr val="lt1"/>
              </a:solidFill>
              <a:latin typeface="DM Sans"/>
              <a:ea typeface="DM Sans"/>
              <a:cs typeface="DM Sans"/>
              <a:sym typeface="DM Sans"/>
            </a:endParaRPr>
          </a:p>
          <a:p>
            <a:pPr marL="0" lvl="0" indent="0" algn="ctr" rtl="0">
              <a:spcBef>
                <a:spcPts val="0"/>
              </a:spcBef>
              <a:spcAft>
                <a:spcPts val="0"/>
              </a:spcAft>
              <a:buNone/>
            </a:pPr>
            <a:r>
              <a:rPr lang="en" sz="1000" dirty="0">
                <a:solidFill>
                  <a:schemeClr val="lt1"/>
                </a:solidFill>
                <a:latin typeface="DM Sans"/>
                <a:ea typeface="DM Sans"/>
                <a:cs typeface="DM Sans"/>
                <a:sym typeface="DM Sans"/>
              </a:rPr>
              <a:t>be assigned?</a:t>
            </a:r>
            <a:endParaRPr sz="1000" dirty="0">
              <a:solidFill>
                <a:schemeClr val="lt1"/>
              </a:solidFill>
              <a:latin typeface="DM Sans"/>
              <a:ea typeface="DM Sans"/>
              <a:cs typeface="DM Sans"/>
              <a:sym typeface="DM Sans"/>
            </a:endParaRPr>
          </a:p>
        </p:txBody>
      </p:sp>
      <p:cxnSp>
        <p:nvCxnSpPr>
          <p:cNvPr id="1246" name="Google Shape;1246;p114">
            <a:extLst>
              <a:ext uri="{C183D7F6-B498-43B3-948B-1728B52AA6E4}">
                <adec:decorative xmlns:adec="http://schemas.microsoft.com/office/drawing/2017/decorative" val="1"/>
              </a:ext>
            </a:extLst>
          </p:cNvPr>
          <p:cNvCxnSpPr/>
          <p:nvPr/>
        </p:nvCxnSpPr>
        <p:spPr>
          <a:xfrm rot="10800000">
            <a:off x="4730156" y="2118111"/>
            <a:ext cx="474000" cy="0"/>
          </a:xfrm>
          <a:prstGeom prst="straightConnector1">
            <a:avLst/>
          </a:prstGeom>
          <a:noFill/>
          <a:ln w="9525" cap="flat" cmpd="sng">
            <a:solidFill>
              <a:schemeClr val="dk1"/>
            </a:solidFill>
            <a:prstDash val="solid"/>
            <a:round/>
            <a:headEnd type="none" w="med" len="med"/>
            <a:tailEnd type="none" w="med" len="med"/>
          </a:ln>
        </p:spPr>
      </p:cxnSp>
      <p:sp>
        <p:nvSpPr>
          <p:cNvPr id="1253" name="Google Shape;1253;p114"/>
          <p:cNvSpPr txBox="1"/>
          <p:nvPr/>
        </p:nvSpPr>
        <p:spPr>
          <a:xfrm>
            <a:off x="6532363" y="2174838"/>
            <a:ext cx="4971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dirty="0">
                <a:solidFill>
                  <a:schemeClr val="dk1"/>
                </a:solidFill>
                <a:latin typeface="Neuton"/>
                <a:ea typeface="Neuton"/>
                <a:cs typeface="Neuton"/>
                <a:sym typeface="Neuton"/>
              </a:rPr>
              <a:t>YES</a:t>
            </a:r>
            <a:endParaRPr b="1" dirty="0">
              <a:solidFill>
                <a:schemeClr val="dk1"/>
              </a:solidFill>
            </a:endParaRPr>
          </a:p>
        </p:txBody>
      </p:sp>
      <p:cxnSp>
        <p:nvCxnSpPr>
          <p:cNvPr id="1248" name="Google Shape;1248;p114">
            <a:extLst>
              <a:ext uri="{C183D7F6-B498-43B3-948B-1728B52AA6E4}">
                <adec:decorative xmlns:adec="http://schemas.microsoft.com/office/drawing/2017/decorative" val="1"/>
              </a:ext>
            </a:extLst>
          </p:cNvPr>
          <p:cNvCxnSpPr/>
          <p:nvPr/>
        </p:nvCxnSpPr>
        <p:spPr>
          <a:xfrm flipH="1">
            <a:off x="6958025" y="1919476"/>
            <a:ext cx="7200" cy="764100"/>
          </a:xfrm>
          <a:prstGeom prst="straightConnector1">
            <a:avLst/>
          </a:prstGeom>
          <a:noFill/>
          <a:ln w="9525" cap="flat" cmpd="sng">
            <a:solidFill>
              <a:srgbClr val="101010"/>
            </a:solidFill>
            <a:prstDash val="solid"/>
            <a:round/>
            <a:headEnd type="none" w="med" len="med"/>
            <a:tailEnd type="triangle" w="med" len="med"/>
          </a:ln>
        </p:spPr>
      </p:cxnSp>
      <p:sp>
        <p:nvSpPr>
          <p:cNvPr id="1259" name="Google Shape;1259;p114"/>
          <p:cNvSpPr/>
          <p:nvPr/>
        </p:nvSpPr>
        <p:spPr>
          <a:xfrm>
            <a:off x="6464750" y="2783875"/>
            <a:ext cx="933900" cy="914400"/>
          </a:xfrm>
          <a:prstGeom prst="ellipse">
            <a:avLst/>
          </a:prstGeom>
          <a:solidFill>
            <a:srgbClr val="1E345C"/>
          </a:solidFill>
          <a:ln w="9525" cap="flat" cmpd="sng">
            <a:solidFill>
              <a:srgbClr val="1E345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a:solidFill>
                  <a:schemeClr val="lt1"/>
                </a:solidFill>
                <a:latin typeface="DM Sans Light"/>
                <a:ea typeface="DM Sans Light"/>
                <a:cs typeface="DM Sans Light"/>
                <a:sym typeface="DM Sans Light"/>
              </a:rPr>
              <a:t>Assign an</a:t>
            </a:r>
            <a:endParaRPr sz="100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b="1">
                <a:solidFill>
                  <a:schemeClr val="lt1"/>
                </a:solidFill>
                <a:latin typeface="DM Sans"/>
                <a:ea typeface="DM Sans"/>
                <a:cs typeface="DM Sans"/>
                <a:sym typeface="DM Sans"/>
              </a:rPr>
              <a:t>“INC”</a:t>
            </a:r>
            <a:endParaRPr sz="1000">
              <a:solidFill>
                <a:schemeClr val="lt1"/>
              </a:solidFill>
              <a:latin typeface="DM Sans Light"/>
              <a:ea typeface="DM Sans Light"/>
              <a:cs typeface="DM Sans Light"/>
              <a:sym typeface="DM Sans Light"/>
            </a:endParaRPr>
          </a:p>
          <a:p>
            <a:pPr marL="0" lvl="0" indent="0" algn="ctr" rtl="0">
              <a:spcBef>
                <a:spcPts val="0"/>
              </a:spcBef>
              <a:spcAft>
                <a:spcPts val="0"/>
              </a:spcAft>
              <a:buNone/>
            </a:pPr>
            <a:endParaRPr sz="1100">
              <a:solidFill>
                <a:schemeClr val="lt1"/>
              </a:solidFill>
              <a:latin typeface="Neuton Light"/>
              <a:ea typeface="Neuton Light"/>
              <a:cs typeface="Neuton Light"/>
              <a:sym typeface="Neuton Light"/>
            </a:endParaRPr>
          </a:p>
        </p:txBody>
      </p:sp>
      <p:grpSp>
        <p:nvGrpSpPr>
          <p:cNvPr id="3" name="Group 2">
            <a:extLst>
              <a:ext uri="{FF2B5EF4-FFF2-40B4-BE49-F238E27FC236}">
                <a16:creationId xmlns:a16="http://schemas.microsoft.com/office/drawing/2014/main" id="{7861DA90-2487-FD05-8B89-19B9083F666B}"/>
              </a:ext>
              <a:ext uri="{C183D7F6-B498-43B3-948B-1728B52AA6E4}">
                <adec:decorative xmlns:adec="http://schemas.microsoft.com/office/drawing/2017/decorative" val="1"/>
              </a:ext>
            </a:extLst>
          </p:cNvPr>
          <p:cNvGrpSpPr/>
          <p:nvPr/>
        </p:nvGrpSpPr>
        <p:grpSpPr>
          <a:xfrm>
            <a:off x="8223372" y="1500084"/>
            <a:ext cx="172628" cy="1169100"/>
            <a:chOff x="8223372" y="1500084"/>
            <a:chExt cx="172628" cy="1169100"/>
          </a:xfrm>
        </p:grpSpPr>
        <p:cxnSp>
          <p:nvCxnSpPr>
            <p:cNvPr id="1249" name="Google Shape;1249;p114">
              <a:extLst>
                <a:ext uri="{C183D7F6-B498-43B3-948B-1728B52AA6E4}">
                  <adec:decorative xmlns:adec="http://schemas.microsoft.com/office/drawing/2017/decorative" val="1"/>
                </a:ext>
              </a:extLst>
            </p:cNvPr>
            <p:cNvCxnSpPr/>
            <p:nvPr/>
          </p:nvCxnSpPr>
          <p:spPr>
            <a:xfrm>
              <a:off x="8223372" y="1500263"/>
              <a:ext cx="167400" cy="4500"/>
            </a:xfrm>
            <a:prstGeom prst="straightConnector1">
              <a:avLst/>
            </a:prstGeom>
            <a:noFill/>
            <a:ln w="9525" cap="flat" cmpd="sng">
              <a:solidFill>
                <a:schemeClr val="dk1"/>
              </a:solidFill>
              <a:prstDash val="solid"/>
              <a:round/>
              <a:headEnd type="none" w="med" len="med"/>
              <a:tailEnd type="none" w="med" len="med"/>
            </a:ln>
          </p:spPr>
        </p:cxnSp>
        <p:cxnSp>
          <p:nvCxnSpPr>
            <p:cNvPr id="1250" name="Google Shape;1250;p114">
              <a:extLst>
                <a:ext uri="{C183D7F6-B498-43B3-948B-1728B52AA6E4}">
                  <adec:decorative xmlns:adec="http://schemas.microsoft.com/office/drawing/2017/decorative" val="1"/>
                </a:ext>
              </a:extLst>
            </p:cNvPr>
            <p:cNvCxnSpPr/>
            <p:nvPr/>
          </p:nvCxnSpPr>
          <p:spPr>
            <a:xfrm flipH="1">
              <a:off x="8392700" y="1500084"/>
              <a:ext cx="3300" cy="1169100"/>
            </a:xfrm>
            <a:prstGeom prst="straightConnector1">
              <a:avLst/>
            </a:prstGeom>
            <a:noFill/>
            <a:ln w="9525" cap="flat" cmpd="sng">
              <a:solidFill>
                <a:schemeClr val="dk1"/>
              </a:solidFill>
              <a:prstDash val="solid"/>
              <a:round/>
              <a:headEnd type="none" w="med" len="med"/>
              <a:tailEnd type="triangle" w="med" len="med"/>
            </a:ln>
          </p:spPr>
        </p:cxnSp>
      </p:grpSp>
      <p:sp>
        <p:nvSpPr>
          <p:cNvPr id="1254" name="Google Shape;1254;p114"/>
          <p:cNvSpPr txBox="1"/>
          <p:nvPr/>
        </p:nvSpPr>
        <p:spPr>
          <a:xfrm>
            <a:off x="8298063" y="2133300"/>
            <a:ext cx="4971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latin typeface="Neuton"/>
                <a:ea typeface="Neuton"/>
                <a:cs typeface="Neuton"/>
                <a:sym typeface="Neuton"/>
              </a:rPr>
              <a:t>NO</a:t>
            </a:r>
            <a:endParaRPr/>
          </a:p>
        </p:txBody>
      </p:sp>
      <p:sp>
        <p:nvSpPr>
          <p:cNvPr id="1258" name="Google Shape;1258;p114"/>
          <p:cNvSpPr/>
          <p:nvPr/>
        </p:nvSpPr>
        <p:spPr>
          <a:xfrm>
            <a:off x="7555250" y="2707975"/>
            <a:ext cx="1335300" cy="1270800"/>
          </a:xfrm>
          <a:prstGeom prst="ellipse">
            <a:avLst/>
          </a:prstGeom>
          <a:solidFill>
            <a:srgbClr val="1E345C"/>
          </a:solidFill>
          <a:ln w="9525" cap="flat" cmpd="sng">
            <a:solidFill>
              <a:srgbClr val="1E345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000" dirty="0">
              <a:solidFill>
                <a:schemeClr val="lt1"/>
              </a:solidFill>
              <a:latin typeface="DM Sans Light"/>
              <a:ea typeface="DM Sans Light"/>
              <a:cs typeface="DM Sans Light"/>
              <a:sym typeface="DM Sans Light"/>
            </a:endParaRPr>
          </a:p>
          <a:p>
            <a:pPr marL="0" lvl="0" indent="0" algn="ctr" rtl="0">
              <a:spcBef>
                <a:spcPts val="0"/>
              </a:spcBef>
              <a:spcAft>
                <a:spcPts val="0"/>
              </a:spcAft>
              <a:buClr>
                <a:schemeClr val="dk1"/>
              </a:buClr>
              <a:buSzPts val="1100"/>
              <a:buFont typeface="Arial"/>
              <a:buNone/>
            </a:pPr>
            <a:r>
              <a:rPr lang="en" sz="1000" dirty="0">
                <a:solidFill>
                  <a:schemeClr val="lt1"/>
                </a:solidFill>
                <a:latin typeface="DM Sans Light"/>
                <a:ea typeface="DM Sans Light"/>
                <a:cs typeface="DM Sans Light"/>
                <a:sym typeface="DM Sans Light"/>
              </a:rPr>
              <a:t>Assign the appropriate letter grade </a:t>
            </a:r>
            <a:r>
              <a:rPr lang="en" sz="1000" b="1" dirty="0">
                <a:solidFill>
                  <a:schemeClr val="lt1"/>
                </a:solidFill>
                <a:latin typeface="DM Sans"/>
                <a:ea typeface="DM Sans"/>
                <a:cs typeface="DM Sans"/>
                <a:sym typeface="DM Sans"/>
              </a:rPr>
              <a:t>(A-F)</a:t>
            </a:r>
            <a:r>
              <a:rPr lang="en" sz="1000" dirty="0">
                <a:solidFill>
                  <a:schemeClr val="lt1"/>
                </a:solidFill>
                <a:latin typeface="DM Sans Light"/>
                <a:ea typeface="DM Sans Light"/>
                <a:cs typeface="DM Sans Light"/>
                <a:sym typeface="DM Sans Light"/>
              </a:rPr>
              <a:t> based on the student’s performance</a:t>
            </a:r>
            <a:endParaRPr sz="1000" dirty="0">
              <a:solidFill>
                <a:schemeClr val="lt1"/>
              </a:solidFill>
              <a:latin typeface="DM Sans Light"/>
              <a:ea typeface="DM Sans Light"/>
              <a:cs typeface="DM Sans Light"/>
              <a:sym typeface="DM Sans Light"/>
            </a:endParaRPr>
          </a:p>
          <a:p>
            <a:pPr marL="0" lvl="0" indent="0" algn="ctr" rtl="0">
              <a:spcBef>
                <a:spcPts val="0"/>
              </a:spcBef>
              <a:spcAft>
                <a:spcPts val="0"/>
              </a:spcAft>
              <a:buNone/>
            </a:pPr>
            <a:endParaRPr sz="1100" dirty="0">
              <a:solidFill>
                <a:schemeClr val="lt1"/>
              </a:solidFill>
              <a:latin typeface="Neuton Light"/>
              <a:ea typeface="Neuton Light"/>
              <a:cs typeface="Neuton Light"/>
              <a:sym typeface="Neuton Light"/>
            </a:endParaRPr>
          </a:p>
        </p:txBody>
      </p:sp>
      <p:sp>
        <p:nvSpPr>
          <p:cNvPr id="4" name="TextBox 3">
            <a:extLst>
              <a:ext uri="{FF2B5EF4-FFF2-40B4-BE49-F238E27FC236}">
                <a16:creationId xmlns:a16="http://schemas.microsoft.com/office/drawing/2014/main" id="{F1CAC2B9-7023-D21A-198A-5C3028198C4D}"/>
              </a:ext>
            </a:extLst>
          </p:cNvPr>
          <p:cNvSpPr txBox="1"/>
          <p:nvPr/>
        </p:nvSpPr>
        <p:spPr>
          <a:xfrm>
            <a:off x="571500" y="4460522"/>
            <a:ext cx="743712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DM Sans"/>
              </a:rPr>
              <a:t>Go to next slide for plain text description of this chart</a:t>
            </a:r>
          </a:p>
        </p:txBody>
      </p:sp>
      <p:sp>
        <p:nvSpPr>
          <p:cNvPr id="5" name="Title 4">
            <a:extLst>
              <a:ext uri="{FF2B5EF4-FFF2-40B4-BE49-F238E27FC236}">
                <a16:creationId xmlns:a16="http://schemas.microsoft.com/office/drawing/2014/main" id="{31B481F1-11CA-FA7C-81CE-E237CD6BBD3B}"/>
              </a:ext>
            </a:extLst>
          </p:cNvPr>
          <p:cNvSpPr>
            <a:spLocks noGrp="1"/>
          </p:cNvSpPr>
          <p:nvPr>
            <p:ph type="ctrTitle"/>
          </p:nvPr>
        </p:nvSpPr>
        <p:spPr>
          <a:xfrm>
            <a:off x="311708" y="-2052600"/>
            <a:ext cx="8520600" cy="2052600"/>
          </a:xfrm>
        </p:spPr>
        <p:txBody>
          <a:bodyPr spcFirstLastPara="1" wrap="square" lIns="91425" tIns="91425" rIns="91425" bIns="91425" anchor="b" anchorCtr="0">
            <a:normAutofit/>
          </a:bodyPr>
          <a:lstStyle/>
          <a:p>
            <a:r>
              <a:rPr lang="en-US" dirty="0"/>
              <a:t>Grade decision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002EE-E0BA-C909-9655-8840A9A7463C}"/>
              </a:ext>
            </a:extLst>
          </p:cNvPr>
          <p:cNvSpPr>
            <a:spLocks noGrp="1"/>
          </p:cNvSpPr>
          <p:nvPr>
            <p:ph type="title"/>
          </p:nvPr>
        </p:nvSpPr>
        <p:spPr>
          <a:xfrm>
            <a:off x="311700" y="-755700"/>
            <a:ext cx="5067124" cy="755700"/>
          </a:xfrm>
        </p:spPr>
        <p:txBody>
          <a:bodyPr spcFirstLastPara="1" wrap="square" lIns="91425" tIns="91425" rIns="91425" bIns="91425" anchor="b" anchorCtr="0">
            <a:normAutofit/>
          </a:bodyPr>
          <a:lstStyle/>
          <a:p>
            <a:r>
              <a:rPr lang="en-US" dirty="0"/>
              <a:t>Grade decision tree plain text</a:t>
            </a:r>
          </a:p>
        </p:txBody>
      </p:sp>
      <p:sp>
        <p:nvSpPr>
          <p:cNvPr id="3" name="Text Placeholder 2">
            <a:extLst>
              <a:ext uri="{FF2B5EF4-FFF2-40B4-BE49-F238E27FC236}">
                <a16:creationId xmlns:a16="http://schemas.microsoft.com/office/drawing/2014/main" id="{D3F53F1C-A409-6396-B3CC-4A42884F9F31}"/>
              </a:ext>
            </a:extLst>
          </p:cNvPr>
          <p:cNvSpPr>
            <a:spLocks noGrp="1"/>
          </p:cNvSpPr>
          <p:nvPr>
            <p:ph type="body" idx="1"/>
          </p:nvPr>
        </p:nvSpPr>
        <p:spPr>
          <a:xfrm>
            <a:off x="547920" y="688560"/>
            <a:ext cx="8058180" cy="3453720"/>
          </a:xfrm>
        </p:spPr>
        <p:txBody>
          <a:bodyPr spcFirstLastPara="1" wrap="square" lIns="91425" tIns="91425" rIns="91425" bIns="91425" anchor="t" anchorCtr="0">
            <a:noAutofit/>
          </a:bodyPr>
          <a:lstStyle/>
          <a:p>
            <a:pPr marL="0" indent="0">
              <a:lnSpc>
                <a:spcPct val="100000"/>
              </a:lnSpc>
              <a:spcAft>
                <a:spcPts val="500"/>
              </a:spcAft>
              <a:buNone/>
            </a:pPr>
            <a:r>
              <a:rPr lang="en-US" sz="1600" b="1" dirty="0">
                <a:latin typeface="DM Sans"/>
              </a:rPr>
              <a:t>Question: Did the student ever participate in an academically related activity? </a:t>
            </a:r>
            <a:endParaRPr lang="en-US" sz="1600" b="1">
              <a:latin typeface="DM Sans"/>
            </a:endParaRPr>
          </a:p>
          <a:p>
            <a:pPr marL="0" indent="0">
              <a:lnSpc>
                <a:spcPct val="100000"/>
              </a:lnSpc>
              <a:spcAft>
                <a:spcPts val="500"/>
              </a:spcAft>
              <a:buNone/>
            </a:pPr>
            <a:r>
              <a:rPr lang="en-US" sz="1600" b="1" dirty="0">
                <a:latin typeface="DM Sans"/>
              </a:rPr>
              <a:t>No: </a:t>
            </a:r>
            <a:r>
              <a:rPr lang="en-US" sz="1600" dirty="0">
                <a:latin typeface="DM Sans"/>
              </a:rPr>
              <a:t>Contact the Registrar for guidance on “WN.” </a:t>
            </a:r>
            <a:endParaRPr lang="en-US" sz="1600">
              <a:latin typeface="DM Sans"/>
            </a:endParaRPr>
          </a:p>
          <a:p>
            <a:pPr marL="0" indent="0">
              <a:lnSpc>
                <a:spcPct val="100000"/>
              </a:lnSpc>
              <a:spcAft>
                <a:spcPts val="500"/>
              </a:spcAft>
              <a:buNone/>
            </a:pPr>
            <a:r>
              <a:rPr lang="en-US" sz="1600" b="1" dirty="0">
                <a:latin typeface="DM Sans"/>
              </a:rPr>
              <a:t>Yes: </a:t>
            </a:r>
            <a:r>
              <a:rPr lang="en-US" sz="1600" dirty="0">
                <a:latin typeface="DM Sans"/>
              </a:rPr>
              <a:t>Continue to the next question: Did they stop participating any time before the culminating academic experience of the course? </a:t>
            </a:r>
            <a:endParaRPr lang="en-US" sz="1600">
              <a:latin typeface="DM Sans"/>
            </a:endParaRPr>
          </a:p>
          <a:p>
            <a:pPr marL="0" indent="0">
              <a:lnSpc>
                <a:spcPct val="100000"/>
              </a:lnSpc>
              <a:spcAft>
                <a:spcPts val="500"/>
              </a:spcAft>
              <a:buNone/>
            </a:pPr>
            <a:r>
              <a:rPr lang="en-US" sz="1600" b="1" dirty="0">
                <a:latin typeface="DM Sans"/>
              </a:rPr>
              <a:t>Yes: </a:t>
            </a:r>
            <a:r>
              <a:rPr lang="en-US" sz="1600" dirty="0">
                <a:latin typeface="DM Sans"/>
              </a:rPr>
              <a:t>Assign a “WU.” </a:t>
            </a:r>
            <a:endParaRPr lang="en-US" sz="1600">
              <a:latin typeface="DM Sans"/>
            </a:endParaRPr>
          </a:p>
          <a:p>
            <a:pPr marL="0" indent="0">
              <a:lnSpc>
                <a:spcPct val="100000"/>
              </a:lnSpc>
              <a:spcAft>
                <a:spcPts val="500"/>
              </a:spcAft>
              <a:buNone/>
            </a:pPr>
            <a:r>
              <a:rPr lang="en-US" sz="1600" b="1" dirty="0">
                <a:latin typeface="DM Sans"/>
              </a:rPr>
              <a:t>No: </a:t>
            </a:r>
            <a:r>
              <a:rPr lang="en-US" sz="1600" dirty="0">
                <a:latin typeface="DM Sans"/>
              </a:rPr>
              <a:t>Continue to the next question: Did they complete all course requirements? </a:t>
            </a:r>
            <a:endParaRPr lang="en-US" sz="1600">
              <a:latin typeface="DM Sans"/>
            </a:endParaRPr>
          </a:p>
          <a:p>
            <a:pPr marL="0" indent="0">
              <a:lnSpc>
                <a:spcPct val="100000"/>
              </a:lnSpc>
              <a:spcAft>
                <a:spcPts val="500"/>
              </a:spcAft>
              <a:buNone/>
            </a:pPr>
            <a:r>
              <a:rPr lang="en-US" sz="1600" b="1" dirty="0">
                <a:latin typeface="DM Sans"/>
              </a:rPr>
              <a:t>Yes: </a:t>
            </a:r>
            <a:r>
              <a:rPr lang="en-US" sz="1600" dirty="0">
                <a:latin typeface="DM Sans"/>
              </a:rPr>
              <a:t>Successful: Assign a passing letter grade. </a:t>
            </a:r>
            <a:endParaRPr lang="en-US" sz="1600">
              <a:latin typeface="DM Sans"/>
            </a:endParaRPr>
          </a:p>
          <a:p>
            <a:pPr marL="0" indent="0">
              <a:lnSpc>
                <a:spcPct val="100000"/>
              </a:lnSpc>
              <a:spcAft>
                <a:spcPts val="500"/>
              </a:spcAft>
              <a:buNone/>
            </a:pPr>
            <a:r>
              <a:rPr lang="en-US" sz="1600" b="1" dirty="0">
                <a:latin typeface="DM Sans"/>
              </a:rPr>
              <a:t>Yes: </a:t>
            </a:r>
            <a:r>
              <a:rPr lang="en-US" sz="1600" dirty="0">
                <a:latin typeface="DM Sans"/>
              </a:rPr>
              <a:t>Unsuccessful: Assign a grade of “F.” </a:t>
            </a:r>
            <a:endParaRPr lang="en-US" sz="1600">
              <a:latin typeface="DM Sans"/>
            </a:endParaRPr>
          </a:p>
          <a:p>
            <a:pPr marL="0" indent="0">
              <a:lnSpc>
                <a:spcPct val="100000"/>
              </a:lnSpc>
              <a:spcAft>
                <a:spcPts val="500"/>
              </a:spcAft>
              <a:buNone/>
            </a:pPr>
            <a:r>
              <a:rPr lang="en-US" sz="1600" b="1" dirty="0">
                <a:latin typeface="DM Sans"/>
              </a:rPr>
              <a:t>No: </a:t>
            </a:r>
            <a:r>
              <a:rPr lang="en-US" sz="1600" dirty="0">
                <a:latin typeface="DM Sans"/>
              </a:rPr>
              <a:t>Continue to the next question: Which grade should be assigned? </a:t>
            </a:r>
            <a:endParaRPr lang="en-US" sz="1600">
              <a:latin typeface="DM Sans"/>
            </a:endParaRPr>
          </a:p>
          <a:p>
            <a:pPr marL="0" indent="0">
              <a:lnSpc>
                <a:spcPct val="100000"/>
              </a:lnSpc>
              <a:spcAft>
                <a:spcPts val="500"/>
              </a:spcAft>
              <a:buNone/>
            </a:pPr>
            <a:r>
              <a:rPr lang="en-US" sz="1600" b="1" dirty="0">
                <a:latin typeface="DM Sans"/>
              </a:rPr>
              <a:t>Yes: </a:t>
            </a:r>
            <a:r>
              <a:rPr lang="en-US" sz="1600" dirty="0">
                <a:latin typeface="DM Sans"/>
              </a:rPr>
              <a:t>Assign an “INC.” </a:t>
            </a:r>
            <a:endParaRPr lang="en-US" sz="1600">
              <a:latin typeface="DM Sans"/>
            </a:endParaRPr>
          </a:p>
          <a:p>
            <a:pPr marL="0" indent="0">
              <a:lnSpc>
                <a:spcPct val="100000"/>
              </a:lnSpc>
              <a:spcAft>
                <a:spcPts val="500"/>
              </a:spcAft>
              <a:buNone/>
            </a:pPr>
            <a:r>
              <a:rPr lang="en-US" sz="1600" b="1" dirty="0">
                <a:latin typeface="DM Sans"/>
              </a:rPr>
              <a:t>No: </a:t>
            </a:r>
            <a:r>
              <a:rPr lang="en-US" sz="1600" dirty="0">
                <a:latin typeface="DM Sans"/>
              </a:rPr>
              <a:t>Assign the appropriate letter grade (A-F) based on the student’s performance. </a:t>
            </a:r>
            <a:endParaRPr lang="en-US" sz="1600">
              <a:latin typeface="DM Sans"/>
            </a:endParaRPr>
          </a:p>
        </p:txBody>
      </p:sp>
    </p:spTree>
    <p:extLst>
      <p:ext uri="{BB962C8B-B14F-4D97-AF65-F5344CB8AC3E}">
        <p14:creationId xmlns:p14="http://schemas.microsoft.com/office/powerpoint/2010/main" val="82365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4">
          <a:extLst>
            <a:ext uri="{FF2B5EF4-FFF2-40B4-BE49-F238E27FC236}">
              <a16:creationId xmlns:a16="http://schemas.microsoft.com/office/drawing/2014/main" id="{DA896A14-18FA-5C9C-6C11-6316A37527B1}"/>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6F301224-6884-189D-F906-7D2651B49784}"/>
              </a:ext>
            </a:extLst>
          </p:cNvPr>
          <p:cNvSpPr txBox="1">
            <a:spLocks noGrp="1"/>
          </p:cNvSpPr>
          <p:nvPr>
            <p:ph type="title" idx="4294967295"/>
          </p:nvPr>
        </p:nvSpPr>
        <p:spPr>
          <a:xfrm>
            <a:off x="2763981" y="192871"/>
            <a:ext cx="4572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EE0000"/>
                </a:solidFill>
                <a:effectLst/>
                <a:uLnTx/>
                <a:uFillTx/>
                <a:latin typeface="Cambria" panose="02040503050406030204" pitchFamily="18" charset="0"/>
                <a:ea typeface="Cambria" panose="02040503050406030204" pitchFamily="18" charset="0"/>
                <a:cs typeface="Cambria" panose="02040503050406030204" pitchFamily="18" charset="0"/>
                <a:sym typeface="Arial"/>
              </a:rPr>
              <a:t>W GRADES &amp; What They Do</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2" name="object 7">
            <a:extLst>
              <a:ext uri="{FF2B5EF4-FFF2-40B4-BE49-F238E27FC236}">
                <a16:creationId xmlns:a16="http://schemas.microsoft.com/office/drawing/2014/main" id="{FE4E7E54-5EDC-60A9-3CC5-2F71E374ECAC}"/>
              </a:ext>
            </a:extLst>
          </p:cNvPr>
          <p:cNvGraphicFramePr>
            <a:graphicFrameLocks noGrp="1"/>
          </p:cNvGraphicFramePr>
          <p:nvPr>
            <p:extLst>
              <p:ext uri="{D42A27DB-BD31-4B8C-83A1-F6EECF244321}">
                <p14:modId xmlns:p14="http://schemas.microsoft.com/office/powerpoint/2010/main" val="3671800343"/>
              </p:ext>
            </p:extLst>
          </p:nvPr>
        </p:nvGraphicFramePr>
        <p:xfrm>
          <a:off x="898198" y="1930339"/>
          <a:ext cx="6991348" cy="2204720"/>
        </p:xfrm>
        <a:graphic>
          <a:graphicData uri="http://schemas.openxmlformats.org/drawingml/2006/table">
            <a:tbl>
              <a:tblPr firstRow="1" bandRow="1">
                <a:tableStyleId>{2D5ABB26-0587-4C30-8999-92F81FD0307C}</a:tableStyleId>
              </a:tblPr>
              <a:tblGrid>
                <a:gridCol w="581660">
                  <a:extLst>
                    <a:ext uri="{9D8B030D-6E8A-4147-A177-3AD203B41FA5}">
                      <a16:colId xmlns:a16="http://schemas.microsoft.com/office/drawing/2014/main" val="20000"/>
                    </a:ext>
                  </a:extLst>
                </a:gridCol>
                <a:gridCol w="653415">
                  <a:extLst>
                    <a:ext uri="{9D8B030D-6E8A-4147-A177-3AD203B41FA5}">
                      <a16:colId xmlns:a16="http://schemas.microsoft.com/office/drawing/2014/main" val="20001"/>
                    </a:ext>
                  </a:extLst>
                </a:gridCol>
                <a:gridCol w="2134870">
                  <a:extLst>
                    <a:ext uri="{9D8B030D-6E8A-4147-A177-3AD203B41FA5}">
                      <a16:colId xmlns:a16="http://schemas.microsoft.com/office/drawing/2014/main" val="20002"/>
                    </a:ext>
                  </a:extLst>
                </a:gridCol>
                <a:gridCol w="932179">
                  <a:extLst>
                    <a:ext uri="{9D8B030D-6E8A-4147-A177-3AD203B41FA5}">
                      <a16:colId xmlns:a16="http://schemas.microsoft.com/office/drawing/2014/main" val="20003"/>
                    </a:ext>
                  </a:extLst>
                </a:gridCol>
                <a:gridCol w="858520">
                  <a:extLst>
                    <a:ext uri="{9D8B030D-6E8A-4147-A177-3AD203B41FA5}">
                      <a16:colId xmlns:a16="http://schemas.microsoft.com/office/drawing/2014/main" val="20004"/>
                    </a:ext>
                  </a:extLst>
                </a:gridCol>
                <a:gridCol w="930275">
                  <a:extLst>
                    <a:ext uri="{9D8B030D-6E8A-4147-A177-3AD203B41FA5}">
                      <a16:colId xmlns:a16="http://schemas.microsoft.com/office/drawing/2014/main" val="20005"/>
                    </a:ext>
                  </a:extLst>
                </a:gridCol>
                <a:gridCol w="900429">
                  <a:extLst>
                    <a:ext uri="{9D8B030D-6E8A-4147-A177-3AD203B41FA5}">
                      <a16:colId xmlns:a16="http://schemas.microsoft.com/office/drawing/2014/main" val="20006"/>
                    </a:ext>
                  </a:extLst>
                </a:gridCol>
              </a:tblGrid>
              <a:tr h="650875">
                <a:tc>
                  <a:txBody>
                    <a:bodyPr/>
                    <a:lstStyle/>
                    <a:p>
                      <a:pPr>
                        <a:lnSpc>
                          <a:spcPct val="100000"/>
                        </a:lnSpc>
                      </a:pPr>
                      <a:endParaRPr sz="1100">
                        <a:latin typeface="Times New Roman"/>
                        <a:cs typeface="Times New Roman"/>
                      </a:endParaRPr>
                    </a:p>
                  </a:txBody>
                  <a:tcPr marL="0" marR="0" marT="0" marB="0">
                    <a:lnR w="38100">
                      <a:solidFill>
                        <a:srgbClr val="000000"/>
                      </a:solidFill>
                      <a:prstDash val="solid"/>
                    </a:lnR>
                    <a:lnB w="38100">
                      <a:solidFill>
                        <a:srgbClr val="000000"/>
                      </a:solidFill>
                      <a:prstDash val="solid"/>
                    </a:lnB>
                  </a:tcPr>
                </a:tc>
                <a:tc>
                  <a:txBody>
                    <a:bodyPr/>
                    <a:lstStyle/>
                    <a:p>
                      <a:pPr>
                        <a:lnSpc>
                          <a:spcPct val="100000"/>
                        </a:lnSpc>
                        <a:spcBef>
                          <a:spcPts val="484"/>
                        </a:spcBef>
                      </a:pPr>
                      <a:endParaRPr sz="1200">
                        <a:latin typeface="Times New Roman"/>
                        <a:cs typeface="Times New Roman"/>
                      </a:endParaRPr>
                    </a:p>
                    <a:p>
                      <a:pPr marL="179705">
                        <a:lnSpc>
                          <a:spcPct val="100000"/>
                        </a:lnSpc>
                      </a:pPr>
                      <a:r>
                        <a:rPr sz="1200" b="1" spc="-10" dirty="0">
                          <a:latin typeface="Times New Roman"/>
                          <a:cs typeface="Times New Roman"/>
                        </a:rPr>
                        <a:t>Grade</a:t>
                      </a:r>
                      <a:endParaRPr sz="1200">
                        <a:latin typeface="Times New Roman"/>
                        <a:cs typeface="Times New Roman"/>
                      </a:endParaRPr>
                    </a:p>
                  </a:txBody>
                  <a:tcPr marL="0" marR="0" marT="61594"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CE9D9"/>
                    </a:solidFill>
                  </a:tcPr>
                </a:tc>
                <a:tc>
                  <a:txBody>
                    <a:bodyPr/>
                    <a:lstStyle/>
                    <a:p>
                      <a:pPr>
                        <a:lnSpc>
                          <a:spcPct val="100000"/>
                        </a:lnSpc>
                        <a:spcBef>
                          <a:spcPts val="484"/>
                        </a:spcBef>
                      </a:pPr>
                      <a:endParaRPr sz="1200">
                        <a:latin typeface="Times New Roman"/>
                        <a:cs typeface="Times New Roman"/>
                      </a:endParaRPr>
                    </a:p>
                    <a:p>
                      <a:pPr algn="ctr">
                        <a:lnSpc>
                          <a:spcPct val="100000"/>
                        </a:lnSpc>
                      </a:pPr>
                      <a:r>
                        <a:rPr sz="1200" b="1" dirty="0">
                          <a:latin typeface="Times New Roman"/>
                          <a:cs typeface="Times New Roman"/>
                        </a:rPr>
                        <a:t>It</a:t>
                      </a:r>
                      <a:r>
                        <a:rPr sz="1200" b="1" spc="-50" dirty="0">
                          <a:latin typeface="Times New Roman"/>
                          <a:cs typeface="Times New Roman"/>
                        </a:rPr>
                        <a:t> </a:t>
                      </a:r>
                      <a:r>
                        <a:rPr sz="1200" b="1" spc="-10" dirty="0">
                          <a:latin typeface="Times New Roman"/>
                          <a:cs typeface="Times New Roman"/>
                        </a:rPr>
                        <a:t>means?</a:t>
                      </a:r>
                      <a:endParaRPr sz="1200">
                        <a:latin typeface="Times New Roman"/>
                        <a:cs typeface="Times New Roman"/>
                      </a:endParaRPr>
                    </a:p>
                  </a:txBody>
                  <a:tcPr marL="0" marR="0" marT="61594"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CE9D9"/>
                    </a:solidFill>
                  </a:tcPr>
                </a:tc>
                <a:tc>
                  <a:txBody>
                    <a:bodyPr/>
                    <a:lstStyle/>
                    <a:p>
                      <a:pPr marL="261620" marR="196215" algn="ctr">
                        <a:lnSpc>
                          <a:spcPts val="1400"/>
                        </a:lnSpc>
                        <a:spcBef>
                          <a:spcPts val="395"/>
                        </a:spcBef>
                      </a:pPr>
                      <a:r>
                        <a:rPr sz="1200" b="1" spc="-10" dirty="0">
                          <a:latin typeface="Times New Roman"/>
                          <a:cs typeface="Times New Roman"/>
                        </a:rPr>
                        <a:t>Shown </a:t>
                      </a:r>
                      <a:r>
                        <a:rPr sz="1200" b="1" spc="40" dirty="0">
                          <a:latin typeface="Times New Roman"/>
                          <a:cs typeface="Times New Roman"/>
                        </a:rPr>
                        <a:t>on</a:t>
                      </a:r>
                      <a:endParaRPr sz="1200">
                        <a:latin typeface="Times New Roman"/>
                        <a:cs typeface="Times New Roman"/>
                      </a:endParaRPr>
                    </a:p>
                    <a:p>
                      <a:pPr marL="81915" algn="ctr">
                        <a:lnSpc>
                          <a:spcPts val="1385"/>
                        </a:lnSpc>
                      </a:pPr>
                      <a:r>
                        <a:rPr sz="1200" b="1" spc="-10" dirty="0">
                          <a:latin typeface="Times New Roman"/>
                          <a:cs typeface="Times New Roman"/>
                        </a:rPr>
                        <a:t>Transcript?</a:t>
                      </a:r>
                      <a:endParaRPr sz="1200">
                        <a:latin typeface="Times New Roman"/>
                        <a:cs typeface="Times New Roman"/>
                      </a:endParaRPr>
                    </a:p>
                  </a:txBody>
                  <a:tcPr marL="0" marR="0" marT="50165"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CE9D9"/>
                    </a:solidFill>
                  </a:tcPr>
                </a:tc>
                <a:tc>
                  <a:txBody>
                    <a:bodyPr/>
                    <a:lstStyle/>
                    <a:p>
                      <a:pPr marL="295275" marR="31115" indent="-178435">
                        <a:lnSpc>
                          <a:spcPct val="106000"/>
                        </a:lnSpc>
                        <a:spcBef>
                          <a:spcPts val="1019"/>
                        </a:spcBef>
                      </a:pPr>
                      <a:r>
                        <a:rPr sz="1200" b="1" dirty="0">
                          <a:latin typeface="Times New Roman"/>
                          <a:cs typeface="Times New Roman"/>
                        </a:rPr>
                        <a:t>Impact</a:t>
                      </a:r>
                      <a:r>
                        <a:rPr sz="1200" b="1" spc="120" dirty="0">
                          <a:latin typeface="Times New Roman"/>
                          <a:cs typeface="Times New Roman"/>
                        </a:rPr>
                        <a:t> </a:t>
                      </a:r>
                      <a:r>
                        <a:rPr sz="1200" b="1" spc="40" dirty="0">
                          <a:latin typeface="Times New Roman"/>
                          <a:cs typeface="Times New Roman"/>
                        </a:rPr>
                        <a:t>on </a:t>
                      </a:r>
                      <a:r>
                        <a:rPr sz="1200" b="1" spc="-20" dirty="0">
                          <a:latin typeface="Times New Roman"/>
                          <a:cs typeface="Times New Roman"/>
                        </a:rPr>
                        <a:t>GPA?</a:t>
                      </a:r>
                      <a:endParaRPr sz="1200">
                        <a:latin typeface="Times New Roman"/>
                        <a:cs typeface="Times New Roman"/>
                      </a:endParaRPr>
                    </a:p>
                  </a:txBody>
                  <a:tcPr marL="0" marR="0" marT="129539"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CE9D9"/>
                    </a:solidFill>
                  </a:tcPr>
                </a:tc>
                <a:tc>
                  <a:txBody>
                    <a:bodyPr/>
                    <a:lstStyle/>
                    <a:p>
                      <a:pPr marL="89535" marR="25400" indent="80645">
                        <a:lnSpc>
                          <a:spcPct val="106000"/>
                        </a:lnSpc>
                        <a:spcBef>
                          <a:spcPts val="1019"/>
                        </a:spcBef>
                      </a:pPr>
                      <a:r>
                        <a:rPr sz="1200" b="1" spc="-10" dirty="0">
                          <a:latin typeface="Times New Roman"/>
                          <a:cs typeface="Times New Roman"/>
                        </a:rPr>
                        <a:t>Financial </a:t>
                      </a:r>
                      <a:r>
                        <a:rPr sz="1200" b="1" dirty="0">
                          <a:latin typeface="Times New Roman"/>
                          <a:cs typeface="Times New Roman"/>
                        </a:rPr>
                        <a:t>Aid</a:t>
                      </a:r>
                      <a:r>
                        <a:rPr sz="1200" b="1" spc="-55" dirty="0">
                          <a:latin typeface="Times New Roman"/>
                          <a:cs typeface="Times New Roman"/>
                        </a:rPr>
                        <a:t> </a:t>
                      </a:r>
                      <a:r>
                        <a:rPr sz="1200" b="1" spc="-10" dirty="0">
                          <a:latin typeface="Times New Roman"/>
                          <a:cs typeface="Times New Roman"/>
                        </a:rPr>
                        <a:t>Covers?</a:t>
                      </a:r>
                      <a:endParaRPr sz="1200">
                        <a:latin typeface="Times New Roman"/>
                        <a:cs typeface="Times New Roman"/>
                      </a:endParaRPr>
                    </a:p>
                  </a:txBody>
                  <a:tcPr marL="0" marR="0" marT="129539"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CE9D9"/>
                    </a:solidFill>
                  </a:tcPr>
                </a:tc>
                <a:tc>
                  <a:txBody>
                    <a:bodyPr/>
                    <a:lstStyle/>
                    <a:p>
                      <a:pPr marL="328930" marR="119380" indent="-128270">
                        <a:lnSpc>
                          <a:spcPct val="106000"/>
                        </a:lnSpc>
                        <a:spcBef>
                          <a:spcPts val="1019"/>
                        </a:spcBef>
                      </a:pPr>
                      <a:r>
                        <a:rPr sz="1200" b="1" dirty="0">
                          <a:latin typeface="Times New Roman"/>
                          <a:cs typeface="Times New Roman"/>
                        </a:rPr>
                        <a:t>Should</a:t>
                      </a:r>
                      <a:r>
                        <a:rPr sz="1200" b="1" spc="160" dirty="0">
                          <a:latin typeface="Times New Roman"/>
                          <a:cs typeface="Times New Roman"/>
                        </a:rPr>
                        <a:t> </a:t>
                      </a:r>
                      <a:r>
                        <a:rPr sz="1200" b="1" spc="-50" dirty="0">
                          <a:latin typeface="Times New Roman"/>
                          <a:cs typeface="Times New Roman"/>
                        </a:rPr>
                        <a:t>I </a:t>
                      </a:r>
                      <a:r>
                        <a:rPr sz="1200" b="1" spc="-20" dirty="0">
                          <a:latin typeface="Times New Roman"/>
                          <a:cs typeface="Times New Roman"/>
                        </a:rPr>
                        <a:t>Pay?</a:t>
                      </a:r>
                      <a:endParaRPr sz="1200">
                        <a:latin typeface="Times New Roman"/>
                        <a:cs typeface="Times New Roman"/>
                      </a:endParaRPr>
                    </a:p>
                  </a:txBody>
                  <a:tcPr marL="0" marR="0" marT="129539" marB="0">
                    <a:lnL w="635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FCE9D9"/>
                    </a:solidFill>
                  </a:tcPr>
                </a:tc>
                <a:extLst>
                  <a:ext uri="{0D108BD9-81ED-4DB2-BD59-A6C34878D82A}">
                    <a16:rowId xmlns:a16="http://schemas.microsoft.com/office/drawing/2014/main" val="10000"/>
                  </a:ext>
                </a:extLst>
              </a:tr>
              <a:tr h="786765">
                <a:tc rowSpan="2">
                  <a:txBody>
                    <a:bodyPr/>
                    <a:lstStyle/>
                    <a:p>
                      <a:pPr>
                        <a:lnSpc>
                          <a:spcPct val="100000"/>
                        </a:lnSpc>
                      </a:pPr>
                      <a:endParaRPr sz="1100" dirty="0">
                        <a:latin typeface="Times New Roman"/>
                        <a:cs typeface="Times New Roman"/>
                      </a:endParaRPr>
                    </a:p>
                  </a:txBody>
                  <a:tcPr marL="0" marR="0" marT="0"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tcPr>
                </a:tc>
                <a:tc>
                  <a:txBody>
                    <a:bodyPr/>
                    <a:lstStyle/>
                    <a:p>
                      <a:pPr>
                        <a:lnSpc>
                          <a:spcPct val="100000"/>
                        </a:lnSpc>
                        <a:spcBef>
                          <a:spcPts val="1095"/>
                        </a:spcBef>
                      </a:pPr>
                      <a:endParaRPr sz="1200">
                        <a:latin typeface="Times New Roman"/>
                        <a:cs typeface="Times New Roman"/>
                      </a:endParaRPr>
                    </a:p>
                    <a:p>
                      <a:pPr marL="83820">
                        <a:lnSpc>
                          <a:spcPct val="100000"/>
                        </a:lnSpc>
                      </a:pPr>
                      <a:r>
                        <a:rPr sz="1200" spc="-25" dirty="0">
                          <a:latin typeface="Times New Roman"/>
                          <a:cs typeface="Times New Roman"/>
                        </a:rPr>
                        <a:t>WD</a:t>
                      </a:r>
                      <a:endParaRPr sz="1200">
                        <a:latin typeface="Times New Roman"/>
                        <a:cs typeface="Times New Roman"/>
                      </a:endParaRPr>
                    </a:p>
                  </a:txBody>
                  <a:tcPr marL="0" marR="0" marT="139065"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solidFill>
                      <a:srgbClr val="FCE9D9"/>
                    </a:solidFill>
                  </a:tcPr>
                </a:tc>
                <a:tc>
                  <a:txBody>
                    <a:bodyPr/>
                    <a:lstStyle/>
                    <a:p>
                      <a:pPr marL="85090" marR="72390">
                        <a:lnSpc>
                          <a:spcPct val="110000"/>
                        </a:lnSpc>
                        <a:spcBef>
                          <a:spcPts val="190"/>
                        </a:spcBef>
                      </a:pPr>
                      <a:r>
                        <a:rPr sz="1100" spc="-125" dirty="0">
                          <a:solidFill>
                            <a:srgbClr val="1A1A1A"/>
                          </a:solidFill>
                          <a:latin typeface="Arial"/>
                          <a:cs typeface="Arial"/>
                        </a:rPr>
                        <a:t>You</a:t>
                      </a:r>
                      <a:r>
                        <a:rPr sz="1100" spc="-40" dirty="0">
                          <a:solidFill>
                            <a:srgbClr val="1A1A1A"/>
                          </a:solidFill>
                          <a:latin typeface="Arial"/>
                          <a:cs typeface="Arial"/>
                        </a:rPr>
                        <a:t> </a:t>
                      </a:r>
                      <a:r>
                        <a:rPr sz="1100" spc="-30" dirty="0">
                          <a:solidFill>
                            <a:srgbClr val="1A1A1A"/>
                          </a:solidFill>
                          <a:latin typeface="Arial"/>
                          <a:cs typeface="Arial"/>
                        </a:rPr>
                        <a:t>officially</a:t>
                      </a:r>
                      <a:r>
                        <a:rPr sz="1100" spc="-40" dirty="0">
                          <a:solidFill>
                            <a:srgbClr val="1A1A1A"/>
                          </a:solidFill>
                          <a:latin typeface="Arial"/>
                          <a:cs typeface="Arial"/>
                        </a:rPr>
                        <a:t> </a:t>
                      </a:r>
                      <a:r>
                        <a:rPr sz="1100" spc="-30" dirty="0">
                          <a:solidFill>
                            <a:srgbClr val="1A1A1A"/>
                          </a:solidFill>
                          <a:latin typeface="Arial"/>
                          <a:cs typeface="Arial"/>
                        </a:rPr>
                        <a:t>drop</a:t>
                      </a:r>
                      <a:r>
                        <a:rPr sz="1100" spc="-25" dirty="0">
                          <a:solidFill>
                            <a:srgbClr val="1A1A1A"/>
                          </a:solidFill>
                          <a:latin typeface="Arial"/>
                          <a:cs typeface="Arial"/>
                        </a:rPr>
                        <a:t> </a:t>
                      </a:r>
                      <a:r>
                        <a:rPr sz="1100" spc="-95" dirty="0">
                          <a:solidFill>
                            <a:srgbClr val="1A1A1A"/>
                          </a:solidFill>
                          <a:latin typeface="Arial"/>
                          <a:cs typeface="Arial"/>
                        </a:rPr>
                        <a:t>a</a:t>
                      </a:r>
                      <a:r>
                        <a:rPr sz="1100" spc="-20" dirty="0">
                          <a:solidFill>
                            <a:srgbClr val="1A1A1A"/>
                          </a:solidFill>
                          <a:latin typeface="Arial"/>
                          <a:cs typeface="Arial"/>
                        </a:rPr>
                        <a:t> </a:t>
                      </a:r>
                      <a:r>
                        <a:rPr sz="1100" spc="-70" dirty="0">
                          <a:solidFill>
                            <a:srgbClr val="1A1A1A"/>
                          </a:solidFill>
                          <a:latin typeface="Arial"/>
                          <a:cs typeface="Arial"/>
                        </a:rPr>
                        <a:t>course</a:t>
                      </a:r>
                      <a:r>
                        <a:rPr sz="1100" spc="-30" dirty="0">
                          <a:solidFill>
                            <a:srgbClr val="1A1A1A"/>
                          </a:solidFill>
                          <a:latin typeface="Arial"/>
                          <a:cs typeface="Arial"/>
                        </a:rPr>
                        <a:t> </a:t>
                      </a:r>
                      <a:r>
                        <a:rPr sz="1100" spc="-10" dirty="0">
                          <a:solidFill>
                            <a:srgbClr val="1A1A1A"/>
                          </a:solidFill>
                          <a:latin typeface="Arial"/>
                          <a:cs typeface="Arial"/>
                        </a:rPr>
                        <a:t>during </a:t>
                      </a:r>
                      <a:r>
                        <a:rPr sz="1100" spc="-85" dirty="0">
                          <a:solidFill>
                            <a:srgbClr val="1A1A1A"/>
                          </a:solidFill>
                          <a:latin typeface="Arial"/>
                          <a:cs typeface="Arial"/>
                        </a:rPr>
                        <a:t>75%,</a:t>
                      </a:r>
                      <a:r>
                        <a:rPr sz="1100" spc="-40" dirty="0">
                          <a:solidFill>
                            <a:srgbClr val="1A1A1A"/>
                          </a:solidFill>
                          <a:latin typeface="Arial"/>
                          <a:cs typeface="Arial"/>
                        </a:rPr>
                        <a:t> </a:t>
                      </a:r>
                      <a:r>
                        <a:rPr sz="1100" spc="-90" dirty="0">
                          <a:solidFill>
                            <a:srgbClr val="1A1A1A"/>
                          </a:solidFill>
                          <a:latin typeface="Arial"/>
                          <a:cs typeface="Arial"/>
                        </a:rPr>
                        <a:t>50%,</a:t>
                      </a:r>
                      <a:r>
                        <a:rPr sz="1100" spc="-40" dirty="0">
                          <a:solidFill>
                            <a:srgbClr val="1A1A1A"/>
                          </a:solidFill>
                          <a:latin typeface="Arial"/>
                          <a:cs typeface="Arial"/>
                        </a:rPr>
                        <a:t> </a:t>
                      </a:r>
                      <a:r>
                        <a:rPr sz="1100" spc="-65" dirty="0">
                          <a:solidFill>
                            <a:srgbClr val="1A1A1A"/>
                          </a:solidFill>
                          <a:latin typeface="Arial"/>
                          <a:cs typeface="Arial"/>
                        </a:rPr>
                        <a:t>and</a:t>
                      </a:r>
                      <a:r>
                        <a:rPr sz="1100" spc="-45" dirty="0">
                          <a:solidFill>
                            <a:srgbClr val="1A1A1A"/>
                          </a:solidFill>
                          <a:latin typeface="Arial"/>
                          <a:cs typeface="Arial"/>
                        </a:rPr>
                        <a:t> </a:t>
                      </a:r>
                      <a:r>
                        <a:rPr sz="1100" spc="-110" dirty="0">
                          <a:solidFill>
                            <a:srgbClr val="1A1A1A"/>
                          </a:solidFill>
                          <a:latin typeface="Arial"/>
                          <a:cs typeface="Arial"/>
                        </a:rPr>
                        <a:t>25%</a:t>
                      </a:r>
                      <a:r>
                        <a:rPr sz="1100" spc="-45" dirty="0">
                          <a:solidFill>
                            <a:srgbClr val="1A1A1A"/>
                          </a:solidFill>
                          <a:latin typeface="Arial"/>
                          <a:cs typeface="Arial"/>
                        </a:rPr>
                        <a:t> </a:t>
                      </a:r>
                      <a:r>
                        <a:rPr sz="1100" spc="-35" dirty="0">
                          <a:solidFill>
                            <a:srgbClr val="1A1A1A"/>
                          </a:solidFill>
                          <a:latin typeface="Arial"/>
                          <a:cs typeface="Arial"/>
                        </a:rPr>
                        <a:t>refund</a:t>
                      </a:r>
                      <a:r>
                        <a:rPr sz="1100" spc="-50" dirty="0">
                          <a:solidFill>
                            <a:srgbClr val="1A1A1A"/>
                          </a:solidFill>
                          <a:latin typeface="Arial"/>
                          <a:cs typeface="Arial"/>
                        </a:rPr>
                        <a:t> </a:t>
                      </a:r>
                      <a:r>
                        <a:rPr sz="1100" spc="-25" dirty="0">
                          <a:solidFill>
                            <a:srgbClr val="1A1A1A"/>
                          </a:solidFill>
                          <a:latin typeface="Arial"/>
                          <a:cs typeface="Arial"/>
                        </a:rPr>
                        <a:t>periods </a:t>
                      </a:r>
                      <a:r>
                        <a:rPr sz="1100" b="1" spc="-65" dirty="0">
                          <a:solidFill>
                            <a:srgbClr val="C00000"/>
                          </a:solidFill>
                          <a:latin typeface="Apple SD Gothic Neo"/>
                          <a:cs typeface="Apple SD Gothic Neo"/>
                        </a:rPr>
                        <a:t>For</a:t>
                      </a:r>
                      <a:r>
                        <a:rPr sz="1100" b="1" spc="-35" dirty="0">
                          <a:solidFill>
                            <a:srgbClr val="C00000"/>
                          </a:solidFill>
                          <a:latin typeface="Apple SD Gothic Neo"/>
                          <a:cs typeface="Apple SD Gothic Neo"/>
                        </a:rPr>
                        <a:t> </a:t>
                      </a:r>
                      <a:r>
                        <a:rPr sz="1100" b="1" spc="-50" dirty="0">
                          <a:solidFill>
                            <a:srgbClr val="C00000"/>
                          </a:solidFill>
                          <a:latin typeface="Apple SD Gothic Neo"/>
                          <a:cs typeface="Apple SD Gothic Neo"/>
                        </a:rPr>
                        <a:t>Fall</a:t>
                      </a:r>
                      <a:r>
                        <a:rPr sz="1100" b="1" spc="-35" dirty="0">
                          <a:solidFill>
                            <a:srgbClr val="C00000"/>
                          </a:solidFill>
                          <a:latin typeface="Apple SD Gothic Neo"/>
                          <a:cs typeface="Apple SD Gothic Neo"/>
                        </a:rPr>
                        <a:t> </a:t>
                      </a:r>
                      <a:r>
                        <a:rPr sz="1100" b="1" spc="-65" dirty="0">
                          <a:solidFill>
                            <a:srgbClr val="C00000"/>
                          </a:solidFill>
                          <a:latin typeface="Apple SD Gothic Neo"/>
                          <a:cs typeface="Apple SD Gothic Neo"/>
                        </a:rPr>
                        <a:t>2026:</a:t>
                      </a:r>
                      <a:r>
                        <a:rPr sz="1100" b="1" spc="-50" dirty="0">
                          <a:solidFill>
                            <a:srgbClr val="C00000"/>
                          </a:solidFill>
                          <a:latin typeface="Apple SD Gothic Neo"/>
                          <a:cs typeface="Apple SD Gothic Neo"/>
                        </a:rPr>
                        <a:t> </a:t>
                      </a:r>
                      <a:r>
                        <a:rPr sz="1100" b="1" spc="-40" dirty="0">
                          <a:solidFill>
                            <a:srgbClr val="C00000"/>
                          </a:solidFill>
                          <a:latin typeface="Apple SD Gothic Neo"/>
                          <a:cs typeface="Apple SD Gothic Neo"/>
                        </a:rPr>
                        <a:t>Thurs.</a:t>
                      </a:r>
                      <a:r>
                        <a:rPr sz="1100" b="1" spc="-30" dirty="0">
                          <a:solidFill>
                            <a:srgbClr val="C00000"/>
                          </a:solidFill>
                          <a:latin typeface="Apple SD Gothic Neo"/>
                          <a:cs typeface="Apple SD Gothic Neo"/>
                        </a:rPr>
                        <a:t> </a:t>
                      </a:r>
                      <a:r>
                        <a:rPr sz="1100" b="1" spc="-35" dirty="0">
                          <a:solidFill>
                            <a:srgbClr val="C00000"/>
                          </a:solidFill>
                          <a:latin typeface="Apple SD Gothic Neo"/>
                          <a:cs typeface="Apple SD Gothic Neo"/>
                        </a:rPr>
                        <a:t>Aug.</a:t>
                      </a:r>
                      <a:r>
                        <a:rPr sz="1100" b="1" spc="-30" dirty="0">
                          <a:solidFill>
                            <a:srgbClr val="C00000"/>
                          </a:solidFill>
                          <a:latin typeface="Apple SD Gothic Neo"/>
                          <a:cs typeface="Apple SD Gothic Neo"/>
                        </a:rPr>
                        <a:t> </a:t>
                      </a:r>
                      <a:r>
                        <a:rPr sz="1100" b="1" spc="-20" dirty="0">
                          <a:solidFill>
                            <a:srgbClr val="C00000"/>
                          </a:solidFill>
                          <a:latin typeface="Apple SD Gothic Neo"/>
                          <a:cs typeface="Apple SD Gothic Neo"/>
                        </a:rPr>
                        <a:t>27</a:t>
                      </a:r>
                      <a:r>
                        <a:rPr sz="1100" b="1" spc="-35" dirty="0">
                          <a:solidFill>
                            <a:srgbClr val="C00000"/>
                          </a:solidFill>
                          <a:latin typeface="Apple SD Gothic Neo"/>
                          <a:cs typeface="Apple SD Gothic Neo"/>
                        </a:rPr>
                        <a:t> </a:t>
                      </a:r>
                      <a:r>
                        <a:rPr sz="1100" b="1" spc="-25" dirty="0">
                          <a:solidFill>
                            <a:srgbClr val="C00000"/>
                          </a:solidFill>
                          <a:latin typeface="Apple SD Gothic Neo"/>
                          <a:cs typeface="Apple SD Gothic Neo"/>
                        </a:rPr>
                        <a:t>to </a:t>
                      </a:r>
                      <a:r>
                        <a:rPr sz="1100" b="1" spc="-35" dirty="0">
                          <a:solidFill>
                            <a:srgbClr val="C00000"/>
                          </a:solidFill>
                          <a:latin typeface="Apple SD Gothic Neo"/>
                          <a:cs typeface="Apple SD Gothic Neo"/>
                        </a:rPr>
                        <a:t>Thurs.,</a:t>
                      </a:r>
                      <a:r>
                        <a:rPr sz="1100" b="1" spc="-15" dirty="0">
                          <a:solidFill>
                            <a:srgbClr val="C00000"/>
                          </a:solidFill>
                          <a:latin typeface="Apple SD Gothic Neo"/>
                          <a:cs typeface="Apple SD Gothic Neo"/>
                        </a:rPr>
                        <a:t> </a:t>
                      </a:r>
                      <a:r>
                        <a:rPr sz="1100" b="1" spc="-45" dirty="0">
                          <a:solidFill>
                            <a:srgbClr val="C00000"/>
                          </a:solidFill>
                          <a:latin typeface="Apple SD Gothic Neo"/>
                          <a:cs typeface="Apple SD Gothic Neo"/>
                        </a:rPr>
                        <a:t>Sept.</a:t>
                      </a:r>
                      <a:r>
                        <a:rPr sz="1100" b="1" spc="-30" dirty="0">
                          <a:solidFill>
                            <a:srgbClr val="C00000"/>
                          </a:solidFill>
                          <a:latin typeface="Apple SD Gothic Neo"/>
                          <a:cs typeface="Apple SD Gothic Neo"/>
                        </a:rPr>
                        <a:t> </a:t>
                      </a:r>
                      <a:r>
                        <a:rPr sz="1100" b="1" spc="-25" dirty="0">
                          <a:solidFill>
                            <a:srgbClr val="C00000"/>
                          </a:solidFill>
                          <a:latin typeface="Apple SD Gothic Neo"/>
                          <a:cs typeface="Apple SD Gothic Neo"/>
                        </a:rPr>
                        <a:t>17.</a:t>
                      </a:r>
                      <a:endParaRPr sz="1100">
                        <a:latin typeface="Apple SD Gothic Neo"/>
                        <a:cs typeface="Apple SD Gothic Neo"/>
                      </a:endParaRPr>
                    </a:p>
                  </a:txBody>
                  <a:tcPr marL="0" marR="0" marT="24130"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25"/>
                        </a:spcBef>
                      </a:pPr>
                      <a:endParaRPr sz="1100">
                        <a:latin typeface="Times New Roman"/>
                        <a:cs typeface="Times New Roman"/>
                      </a:endParaRPr>
                    </a:p>
                    <a:p>
                      <a:pPr marL="85090">
                        <a:lnSpc>
                          <a:spcPct val="100000"/>
                        </a:lnSpc>
                        <a:spcBef>
                          <a:spcPts val="5"/>
                        </a:spcBef>
                      </a:pPr>
                      <a:r>
                        <a:rPr sz="1100" spc="-25" dirty="0">
                          <a:solidFill>
                            <a:srgbClr val="1A1A1A"/>
                          </a:solidFill>
                          <a:latin typeface="Arial"/>
                          <a:cs typeface="Arial"/>
                        </a:rPr>
                        <a:t>NO</a:t>
                      </a:r>
                      <a:endParaRPr sz="1100">
                        <a:latin typeface="Arial"/>
                        <a:cs typeface="Arial"/>
                      </a:endParaRPr>
                    </a:p>
                  </a:txBody>
                  <a:tcPr marL="0" marR="0" marT="155575"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25"/>
                        </a:spcBef>
                      </a:pPr>
                      <a:endParaRPr sz="1100">
                        <a:latin typeface="Times New Roman"/>
                        <a:cs typeface="Times New Roman"/>
                      </a:endParaRPr>
                    </a:p>
                    <a:p>
                      <a:pPr marL="85090">
                        <a:lnSpc>
                          <a:spcPct val="100000"/>
                        </a:lnSpc>
                        <a:spcBef>
                          <a:spcPts val="5"/>
                        </a:spcBef>
                      </a:pPr>
                      <a:r>
                        <a:rPr sz="1100" spc="-25" dirty="0">
                          <a:solidFill>
                            <a:srgbClr val="1A1A1A"/>
                          </a:solidFill>
                          <a:latin typeface="Arial"/>
                          <a:cs typeface="Arial"/>
                        </a:rPr>
                        <a:t>NO</a:t>
                      </a:r>
                      <a:endParaRPr sz="1100">
                        <a:latin typeface="Arial"/>
                        <a:cs typeface="Arial"/>
                      </a:endParaRPr>
                    </a:p>
                  </a:txBody>
                  <a:tcPr marL="0" marR="0" marT="155575"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25"/>
                        </a:spcBef>
                      </a:pPr>
                      <a:endParaRPr sz="1100">
                        <a:latin typeface="Times New Roman"/>
                        <a:cs typeface="Times New Roman"/>
                      </a:endParaRPr>
                    </a:p>
                    <a:p>
                      <a:pPr marL="85090">
                        <a:lnSpc>
                          <a:spcPct val="100000"/>
                        </a:lnSpc>
                        <a:spcBef>
                          <a:spcPts val="5"/>
                        </a:spcBef>
                      </a:pPr>
                      <a:r>
                        <a:rPr sz="1100" spc="-10" dirty="0">
                          <a:solidFill>
                            <a:srgbClr val="006300"/>
                          </a:solidFill>
                          <a:latin typeface="Arial"/>
                          <a:cs typeface="Arial"/>
                        </a:rPr>
                        <a:t>Varies*</a:t>
                      </a:r>
                      <a:endParaRPr sz="1100">
                        <a:latin typeface="Arial"/>
                        <a:cs typeface="Arial"/>
                      </a:endParaRPr>
                    </a:p>
                  </a:txBody>
                  <a:tcPr marL="0" marR="0" marT="155575"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marL="83185">
                        <a:lnSpc>
                          <a:spcPct val="100000"/>
                        </a:lnSpc>
                        <a:spcBef>
                          <a:spcPts val="415"/>
                        </a:spcBef>
                      </a:pPr>
                      <a:r>
                        <a:rPr sz="1100" spc="-130" dirty="0">
                          <a:latin typeface="Arial"/>
                          <a:cs typeface="Arial"/>
                        </a:rPr>
                        <a:t>Yes,</a:t>
                      </a:r>
                      <a:r>
                        <a:rPr sz="1100" spc="-50" dirty="0">
                          <a:latin typeface="Arial"/>
                          <a:cs typeface="Arial"/>
                        </a:rPr>
                        <a:t> </a:t>
                      </a:r>
                      <a:r>
                        <a:rPr sz="1100" spc="-20" dirty="0">
                          <a:latin typeface="Arial"/>
                          <a:cs typeface="Arial"/>
                        </a:rPr>
                        <a:t>100%</a:t>
                      </a:r>
                      <a:endParaRPr sz="1100">
                        <a:latin typeface="Arial"/>
                        <a:cs typeface="Arial"/>
                      </a:endParaRPr>
                    </a:p>
                    <a:p>
                      <a:pPr marL="83185">
                        <a:lnSpc>
                          <a:spcPct val="100000"/>
                        </a:lnSpc>
                        <a:spcBef>
                          <a:spcPts val="35"/>
                        </a:spcBef>
                      </a:pPr>
                      <a:r>
                        <a:rPr sz="1100" spc="-35" dirty="0">
                          <a:latin typeface="Arial"/>
                          <a:cs typeface="Arial"/>
                        </a:rPr>
                        <a:t>liable</a:t>
                      </a:r>
                      <a:r>
                        <a:rPr sz="1100" spc="-45" dirty="0">
                          <a:latin typeface="Arial"/>
                          <a:cs typeface="Arial"/>
                        </a:rPr>
                        <a:t> </a:t>
                      </a:r>
                      <a:r>
                        <a:rPr sz="1100" spc="-35" dirty="0">
                          <a:latin typeface="Arial"/>
                          <a:cs typeface="Arial"/>
                        </a:rPr>
                        <a:t>if</a:t>
                      </a:r>
                      <a:endParaRPr sz="1100">
                        <a:latin typeface="Arial"/>
                        <a:cs typeface="Arial"/>
                      </a:endParaRPr>
                    </a:p>
                    <a:p>
                      <a:pPr marL="83185">
                        <a:lnSpc>
                          <a:spcPct val="100000"/>
                        </a:lnSpc>
                        <a:spcBef>
                          <a:spcPts val="40"/>
                        </a:spcBef>
                      </a:pPr>
                      <a:r>
                        <a:rPr sz="1100" spc="-65" dirty="0">
                          <a:latin typeface="Arial"/>
                          <a:cs typeface="Arial"/>
                        </a:rPr>
                        <a:t>Financial</a:t>
                      </a:r>
                      <a:r>
                        <a:rPr sz="1100" spc="10" dirty="0">
                          <a:latin typeface="Arial"/>
                          <a:cs typeface="Arial"/>
                        </a:rPr>
                        <a:t> </a:t>
                      </a:r>
                      <a:r>
                        <a:rPr sz="1100" spc="-25" dirty="0">
                          <a:latin typeface="Arial"/>
                          <a:cs typeface="Arial"/>
                        </a:rPr>
                        <a:t>Aid</a:t>
                      </a:r>
                      <a:endParaRPr sz="1100">
                        <a:latin typeface="Arial"/>
                        <a:cs typeface="Arial"/>
                      </a:endParaRPr>
                    </a:p>
                    <a:p>
                      <a:pPr marL="83185">
                        <a:lnSpc>
                          <a:spcPct val="100000"/>
                        </a:lnSpc>
                        <a:spcBef>
                          <a:spcPts val="130"/>
                        </a:spcBef>
                      </a:pPr>
                      <a:r>
                        <a:rPr sz="1100" spc="-65" dirty="0">
                          <a:latin typeface="Arial"/>
                          <a:cs typeface="Arial"/>
                        </a:rPr>
                        <a:t>does</a:t>
                      </a:r>
                      <a:r>
                        <a:rPr sz="1100" spc="-55" dirty="0">
                          <a:latin typeface="Arial"/>
                          <a:cs typeface="Arial"/>
                        </a:rPr>
                        <a:t> </a:t>
                      </a:r>
                      <a:r>
                        <a:rPr sz="1100" spc="-25" dirty="0">
                          <a:latin typeface="Arial"/>
                          <a:cs typeface="Arial"/>
                        </a:rPr>
                        <a:t>not</a:t>
                      </a:r>
                      <a:endParaRPr sz="1100">
                        <a:latin typeface="Arial"/>
                        <a:cs typeface="Arial"/>
                      </a:endParaRPr>
                    </a:p>
                  </a:txBody>
                  <a:tcPr marL="0" marR="0" marT="52705" marB="0">
                    <a:lnL w="6350">
                      <a:solidFill>
                        <a:srgbClr val="000000"/>
                      </a:solidFill>
                      <a:prstDash val="solid"/>
                    </a:lnL>
                    <a:lnR w="38100">
                      <a:solidFill>
                        <a:srgbClr val="000000"/>
                      </a:solidFill>
                      <a:prstDash val="solid"/>
                    </a:lnR>
                    <a:lnT w="3810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767080">
                <a:tc vMerge="1">
                  <a:txBody>
                    <a:bodyPr/>
                    <a:lstStyle/>
                    <a:p>
                      <a:endParaRPr/>
                    </a:p>
                  </a:txBody>
                  <a:tcPr marL="0" marR="0" marT="0"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tcPr>
                </a:tc>
                <a:tc>
                  <a:txBody>
                    <a:bodyPr/>
                    <a:lstStyle/>
                    <a:p>
                      <a:pPr>
                        <a:lnSpc>
                          <a:spcPct val="100000"/>
                        </a:lnSpc>
                        <a:spcBef>
                          <a:spcPts val="900"/>
                        </a:spcBef>
                      </a:pPr>
                      <a:endParaRPr sz="1200">
                        <a:latin typeface="Times New Roman"/>
                        <a:cs typeface="Times New Roman"/>
                      </a:endParaRPr>
                    </a:p>
                    <a:p>
                      <a:pPr marL="83820">
                        <a:lnSpc>
                          <a:spcPct val="100000"/>
                        </a:lnSpc>
                      </a:pPr>
                      <a:r>
                        <a:rPr sz="1200" spc="-50" dirty="0">
                          <a:latin typeface="Times New Roman"/>
                          <a:cs typeface="Times New Roman"/>
                        </a:rPr>
                        <a:t>W</a:t>
                      </a:r>
                      <a:endParaRPr sz="1200">
                        <a:latin typeface="Times New Roman"/>
                        <a:cs typeface="Times New Roman"/>
                      </a:endParaRPr>
                    </a:p>
                  </a:txBody>
                  <a:tcPr marL="0" marR="0" marT="11430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solidFill>
                      <a:srgbClr val="FCE9D9"/>
                    </a:solidFill>
                  </a:tcPr>
                </a:tc>
                <a:tc>
                  <a:txBody>
                    <a:bodyPr/>
                    <a:lstStyle/>
                    <a:p>
                      <a:pPr marL="85090" marR="446405">
                        <a:lnSpc>
                          <a:spcPct val="102699"/>
                        </a:lnSpc>
                        <a:spcBef>
                          <a:spcPts val="185"/>
                        </a:spcBef>
                      </a:pPr>
                      <a:r>
                        <a:rPr sz="1100" spc="-35" dirty="0">
                          <a:solidFill>
                            <a:srgbClr val="1A1A1A"/>
                          </a:solidFill>
                          <a:latin typeface="Arial"/>
                          <a:cs typeface="Arial"/>
                        </a:rPr>
                        <a:t>Officially </a:t>
                      </a:r>
                      <a:r>
                        <a:rPr sz="1100" spc="-30" dirty="0">
                          <a:solidFill>
                            <a:srgbClr val="1A1A1A"/>
                          </a:solidFill>
                          <a:latin typeface="Arial"/>
                          <a:cs typeface="Arial"/>
                        </a:rPr>
                        <a:t>drop</a:t>
                      </a:r>
                      <a:r>
                        <a:rPr sz="1100" spc="-40" dirty="0">
                          <a:solidFill>
                            <a:srgbClr val="1A1A1A"/>
                          </a:solidFill>
                          <a:latin typeface="Arial"/>
                          <a:cs typeface="Arial"/>
                        </a:rPr>
                        <a:t> </a:t>
                      </a:r>
                      <a:r>
                        <a:rPr sz="1100" spc="-90" dirty="0">
                          <a:solidFill>
                            <a:srgbClr val="1A1A1A"/>
                          </a:solidFill>
                          <a:latin typeface="Arial"/>
                          <a:cs typeface="Arial"/>
                        </a:rPr>
                        <a:t>a</a:t>
                      </a:r>
                      <a:r>
                        <a:rPr sz="1100" spc="-50" dirty="0">
                          <a:solidFill>
                            <a:srgbClr val="1A1A1A"/>
                          </a:solidFill>
                          <a:latin typeface="Arial"/>
                          <a:cs typeface="Arial"/>
                        </a:rPr>
                        <a:t> </a:t>
                      </a:r>
                      <a:r>
                        <a:rPr sz="1100" spc="-65" dirty="0">
                          <a:solidFill>
                            <a:srgbClr val="1A1A1A"/>
                          </a:solidFill>
                          <a:latin typeface="Arial"/>
                          <a:cs typeface="Arial"/>
                        </a:rPr>
                        <a:t>course</a:t>
                      </a:r>
                      <a:r>
                        <a:rPr sz="1100" spc="-55" dirty="0">
                          <a:solidFill>
                            <a:srgbClr val="1A1A1A"/>
                          </a:solidFill>
                          <a:latin typeface="Arial"/>
                          <a:cs typeface="Arial"/>
                        </a:rPr>
                        <a:t> </a:t>
                      </a:r>
                      <a:r>
                        <a:rPr sz="1100" spc="-20" dirty="0">
                          <a:solidFill>
                            <a:srgbClr val="1A1A1A"/>
                          </a:solidFill>
                          <a:latin typeface="Arial"/>
                          <a:cs typeface="Arial"/>
                        </a:rPr>
                        <a:t>after </a:t>
                      </a:r>
                      <a:r>
                        <a:rPr sz="1100" spc="-90" dirty="0">
                          <a:solidFill>
                            <a:srgbClr val="1A1A1A"/>
                          </a:solidFill>
                          <a:latin typeface="Arial"/>
                          <a:cs typeface="Arial"/>
                        </a:rPr>
                        <a:t>WN/Pass</a:t>
                      </a:r>
                      <a:r>
                        <a:rPr sz="1100" spc="-50" dirty="0">
                          <a:solidFill>
                            <a:srgbClr val="1A1A1A"/>
                          </a:solidFill>
                          <a:latin typeface="Arial"/>
                          <a:cs typeface="Arial"/>
                        </a:rPr>
                        <a:t> </a:t>
                      </a:r>
                      <a:r>
                        <a:rPr sz="1100" dirty="0">
                          <a:solidFill>
                            <a:srgbClr val="1A1A1A"/>
                          </a:solidFill>
                          <a:latin typeface="Arial"/>
                          <a:cs typeface="Arial"/>
                        </a:rPr>
                        <a:t>or</a:t>
                      </a:r>
                      <a:r>
                        <a:rPr sz="1100" spc="-30" dirty="0">
                          <a:solidFill>
                            <a:srgbClr val="1A1A1A"/>
                          </a:solidFill>
                          <a:latin typeface="Arial"/>
                          <a:cs typeface="Arial"/>
                        </a:rPr>
                        <a:t> </a:t>
                      </a:r>
                      <a:r>
                        <a:rPr sz="1100" spc="-75" dirty="0">
                          <a:solidFill>
                            <a:srgbClr val="1A1A1A"/>
                          </a:solidFill>
                          <a:latin typeface="Arial"/>
                          <a:cs typeface="Arial"/>
                        </a:rPr>
                        <a:t>No</a:t>
                      </a:r>
                      <a:r>
                        <a:rPr sz="1100" spc="-30" dirty="0">
                          <a:solidFill>
                            <a:srgbClr val="1A1A1A"/>
                          </a:solidFill>
                          <a:latin typeface="Arial"/>
                          <a:cs typeface="Arial"/>
                        </a:rPr>
                        <a:t> </a:t>
                      </a:r>
                      <a:r>
                        <a:rPr sz="1100" spc="-10" dirty="0">
                          <a:solidFill>
                            <a:srgbClr val="1A1A1A"/>
                          </a:solidFill>
                          <a:latin typeface="Arial"/>
                          <a:cs typeface="Arial"/>
                        </a:rPr>
                        <a:t>credit</a:t>
                      </a:r>
                      <a:endParaRPr sz="1100">
                        <a:latin typeface="Arial"/>
                        <a:cs typeface="Arial"/>
                      </a:endParaRPr>
                    </a:p>
                    <a:p>
                      <a:pPr marL="185420">
                        <a:lnSpc>
                          <a:spcPct val="100000"/>
                        </a:lnSpc>
                        <a:spcBef>
                          <a:spcPts val="35"/>
                        </a:spcBef>
                      </a:pPr>
                      <a:r>
                        <a:rPr sz="1100" b="1" spc="-65" dirty="0">
                          <a:solidFill>
                            <a:srgbClr val="C00000"/>
                          </a:solidFill>
                          <a:latin typeface="Apple SD Gothic Neo"/>
                          <a:cs typeface="Apple SD Gothic Neo"/>
                        </a:rPr>
                        <a:t>For</a:t>
                      </a:r>
                      <a:r>
                        <a:rPr sz="1100" b="1" spc="-25" dirty="0">
                          <a:solidFill>
                            <a:srgbClr val="C00000"/>
                          </a:solidFill>
                          <a:latin typeface="Apple SD Gothic Neo"/>
                          <a:cs typeface="Apple SD Gothic Neo"/>
                        </a:rPr>
                        <a:t> </a:t>
                      </a:r>
                      <a:r>
                        <a:rPr sz="1100" b="1" spc="-50" dirty="0">
                          <a:solidFill>
                            <a:srgbClr val="C00000"/>
                          </a:solidFill>
                          <a:latin typeface="Apple SD Gothic Neo"/>
                          <a:cs typeface="Apple SD Gothic Neo"/>
                        </a:rPr>
                        <a:t>Fall</a:t>
                      </a:r>
                      <a:r>
                        <a:rPr sz="1100" b="1" spc="-25" dirty="0">
                          <a:solidFill>
                            <a:srgbClr val="C00000"/>
                          </a:solidFill>
                          <a:latin typeface="Apple SD Gothic Neo"/>
                          <a:cs typeface="Apple SD Gothic Neo"/>
                        </a:rPr>
                        <a:t> </a:t>
                      </a:r>
                      <a:r>
                        <a:rPr sz="1100" b="1" spc="-65" dirty="0">
                          <a:solidFill>
                            <a:srgbClr val="C00000"/>
                          </a:solidFill>
                          <a:latin typeface="Apple SD Gothic Neo"/>
                          <a:cs typeface="Apple SD Gothic Neo"/>
                        </a:rPr>
                        <a:t>2026:</a:t>
                      </a:r>
                      <a:r>
                        <a:rPr sz="1100" b="1" spc="-30" dirty="0">
                          <a:solidFill>
                            <a:srgbClr val="C00000"/>
                          </a:solidFill>
                          <a:latin typeface="Apple SD Gothic Neo"/>
                          <a:cs typeface="Apple SD Gothic Neo"/>
                        </a:rPr>
                        <a:t> Fri.,</a:t>
                      </a:r>
                      <a:r>
                        <a:rPr sz="1100" b="1" spc="-25" dirty="0">
                          <a:solidFill>
                            <a:srgbClr val="C00000"/>
                          </a:solidFill>
                          <a:latin typeface="Apple SD Gothic Neo"/>
                          <a:cs typeface="Apple SD Gothic Neo"/>
                        </a:rPr>
                        <a:t> </a:t>
                      </a:r>
                      <a:r>
                        <a:rPr sz="1100" b="1" spc="-40" dirty="0">
                          <a:solidFill>
                            <a:srgbClr val="C00000"/>
                          </a:solidFill>
                          <a:latin typeface="Apple SD Gothic Neo"/>
                          <a:cs typeface="Apple SD Gothic Neo"/>
                        </a:rPr>
                        <a:t>Sept. </a:t>
                      </a:r>
                      <a:r>
                        <a:rPr sz="1100" b="1" dirty="0">
                          <a:solidFill>
                            <a:srgbClr val="C00000"/>
                          </a:solidFill>
                          <a:latin typeface="Apple SD Gothic Neo"/>
                          <a:cs typeface="Apple SD Gothic Neo"/>
                        </a:rPr>
                        <a:t>18</a:t>
                      </a:r>
                      <a:r>
                        <a:rPr sz="1100" b="1" spc="-35" dirty="0">
                          <a:solidFill>
                            <a:srgbClr val="C00000"/>
                          </a:solidFill>
                          <a:latin typeface="Apple SD Gothic Neo"/>
                          <a:cs typeface="Apple SD Gothic Neo"/>
                        </a:rPr>
                        <a:t> </a:t>
                      </a:r>
                      <a:r>
                        <a:rPr sz="1100" b="1" spc="-25" dirty="0">
                          <a:solidFill>
                            <a:srgbClr val="C00000"/>
                          </a:solidFill>
                          <a:latin typeface="Apple SD Gothic Neo"/>
                          <a:cs typeface="Apple SD Gothic Neo"/>
                        </a:rPr>
                        <a:t>to</a:t>
                      </a:r>
                      <a:endParaRPr sz="1100">
                        <a:latin typeface="Apple SD Gothic Neo"/>
                        <a:cs typeface="Apple SD Gothic Neo"/>
                      </a:endParaRPr>
                    </a:p>
                    <a:p>
                      <a:pPr marL="185420">
                        <a:lnSpc>
                          <a:spcPct val="100000"/>
                        </a:lnSpc>
                        <a:spcBef>
                          <a:spcPts val="130"/>
                        </a:spcBef>
                      </a:pPr>
                      <a:r>
                        <a:rPr sz="1100" b="1" spc="-25" dirty="0">
                          <a:solidFill>
                            <a:srgbClr val="C00000"/>
                          </a:solidFill>
                          <a:latin typeface="Apple SD Gothic Neo"/>
                          <a:cs typeface="Apple SD Gothic Neo"/>
                        </a:rPr>
                        <a:t>Fri.,</a:t>
                      </a:r>
                      <a:r>
                        <a:rPr sz="1100" b="1" spc="-45" dirty="0">
                          <a:solidFill>
                            <a:srgbClr val="C00000"/>
                          </a:solidFill>
                          <a:latin typeface="Apple SD Gothic Neo"/>
                          <a:cs typeface="Apple SD Gothic Neo"/>
                        </a:rPr>
                        <a:t> </a:t>
                      </a:r>
                      <a:r>
                        <a:rPr sz="1100" b="1" spc="-55" dirty="0">
                          <a:solidFill>
                            <a:srgbClr val="C00000"/>
                          </a:solidFill>
                          <a:latin typeface="Apple SD Gothic Neo"/>
                          <a:cs typeface="Apple SD Gothic Neo"/>
                        </a:rPr>
                        <a:t>Nov.</a:t>
                      </a:r>
                      <a:r>
                        <a:rPr sz="1100" b="1" spc="-40" dirty="0">
                          <a:solidFill>
                            <a:srgbClr val="C00000"/>
                          </a:solidFill>
                          <a:latin typeface="Apple SD Gothic Neo"/>
                          <a:cs typeface="Apple SD Gothic Neo"/>
                        </a:rPr>
                        <a:t> </a:t>
                      </a:r>
                      <a:r>
                        <a:rPr sz="1100" b="1" spc="-25" dirty="0">
                          <a:solidFill>
                            <a:srgbClr val="C00000"/>
                          </a:solidFill>
                          <a:latin typeface="Apple SD Gothic Neo"/>
                          <a:cs typeface="Apple SD Gothic Neo"/>
                        </a:rPr>
                        <a:t>6.</a:t>
                      </a:r>
                      <a:endParaRPr sz="1100">
                        <a:latin typeface="Apple SD Gothic Neo"/>
                        <a:cs typeface="Apple SD Gothic Neo"/>
                      </a:endParaRPr>
                    </a:p>
                  </a:txBody>
                  <a:tcPr marL="0" marR="0" marT="23495"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spcBef>
                          <a:spcPts val="1040"/>
                        </a:spcBef>
                      </a:pPr>
                      <a:endParaRPr sz="1100">
                        <a:latin typeface="Times New Roman"/>
                        <a:cs typeface="Times New Roman"/>
                      </a:endParaRPr>
                    </a:p>
                    <a:p>
                      <a:pPr marL="85090">
                        <a:lnSpc>
                          <a:spcPct val="100000"/>
                        </a:lnSpc>
                      </a:pPr>
                      <a:r>
                        <a:rPr sz="1100" spc="-25" dirty="0">
                          <a:solidFill>
                            <a:srgbClr val="1A1A1A"/>
                          </a:solidFill>
                          <a:latin typeface="Arial"/>
                          <a:cs typeface="Arial"/>
                        </a:rPr>
                        <a:t>YES</a:t>
                      </a:r>
                      <a:endParaRPr sz="1100">
                        <a:latin typeface="Arial"/>
                        <a:cs typeface="Arial"/>
                      </a:endParaRPr>
                    </a:p>
                  </a:txBody>
                  <a:tcPr marL="0" marR="0" marT="13208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spcBef>
                          <a:spcPts val="1040"/>
                        </a:spcBef>
                      </a:pPr>
                      <a:endParaRPr sz="1100">
                        <a:latin typeface="Times New Roman"/>
                        <a:cs typeface="Times New Roman"/>
                      </a:endParaRPr>
                    </a:p>
                    <a:p>
                      <a:pPr marL="85090">
                        <a:lnSpc>
                          <a:spcPct val="100000"/>
                        </a:lnSpc>
                      </a:pPr>
                      <a:r>
                        <a:rPr sz="1100" spc="-25" dirty="0">
                          <a:solidFill>
                            <a:srgbClr val="1A1A1A"/>
                          </a:solidFill>
                          <a:latin typeface="Arial"/>
                          <a:cs typeface="Arial"/>
                        </a:rPr>
                        <a:t>NO</a:t>
                      </a:r>
                      <a:endParaRPr sz="1100">
                        <a:latin typeface="Arial"/>
                        <a:cs typeface="Arial"/>
                      </a:endParaRPr>
                    </a:p>
                  </a:txBody>
                  <a:tcPr marL="0" marR="0" marT="13208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spcBef>
                          <a:spcPts val="1040"/>
                        </a:spcBef>
                      </a:pPr>
                      <a:endParaRPr sz="1100">
                        <a:latin typeface="Times New Roman"/>
                        <a:cs typeface="Times New Roman"/>
                      </a:endParaRPr>
                    </a:p>
                    <a:p>
                      <a:pPr marL="85090">
                        <a:lnSpc>
                          <a:spcPct val="100000"/>
                        </a:lnSpc>
                      </a:pPr>
                      <a:r>
                        <a:rPr sz="1100" spc="-10" dirty="0">
                          <a:solidFill>
                            <a:srgbClr val="006300"/>
                          </a:solidFill>
                          <a:latin typeface="Arial"/>
                          <a:cs typeface="Arial"/>
                        </a:rPr>
                        <a:t>Varies*</a:t>
                      </a:r>
                      <a:endParaRPr sz="1100">
                        <a:latin typeface="Arial"/>
                        <a:cs typeface="Arial"/>
                      </a:endParaRPr>
                    </a:p>
                  </a:txBody>
                  <a:tcPr marL="0" marR="0" marT="13208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marL="83185">
                        <a:lnSpc>
                          <a:spcPct val="100000"/>
                        </a:lnSpc>
                        <a:spcBef>
                          <a:spcPts val="220"/>
                        </a:spcBef>
                      </a:pPr>
                      <a:r>
                        <a:rPr sz="1100" spc="-130" dirty="0">
                          <a:solidFill>
                            <a:srgbClr val="1A1A1A"/>
                          </a:solidFill>
                          <a:latin typeface="Arial"/>
                          <a:cs typeface="Arial"/>
                        </a:rPr>
                        <a:t>Yes,</a:t>
                      </a:r>
                      <a:r>
                        <a:rPr sz="1100" spc="-50" dirty="0">
                          <a:solidFill>
                            <a:srgbClr val="1A1A1A"/>
                          </a:solidFill>
                          <a:latin typeface="Arial"/>
                          <a:cs typeface="Arial"/>
                        </a:rPr>
                        <a:t> </a:t>
                      </a:r>
                      <a:r>
                        <a:rPr sz="1100" spc="-20" dirty="0">
                          <a:solidFill>
                            <a:srgbClr val="1A1A1A"/>
                          </a:solidFill>
                          <a:latin typeface="Arial"/>
                          <a:cs typeface="Arial"/>
                        </a:rPr>
                        <a:t>100%</a:t>
                      </a:r>
                      <a:endParaRPr sz="1100" dirty="0">
                        <a:latin typeface="Arial"/>
                        <a:cs typeface="Arial"/>
                      </a:endParaRPr>
                    </a:p>
                    <a:p>
                      <a:pPr marL="83185">
                        <a:lnSpc>
                          <a:spcPct val="100000"/>
                        </a:lnSpc>
                        <a:spcBef>
                          <a:spcPts val="35"/>
                        </a:spcBef>
                      </a:pPr>
                      <a:r>
                        <a:rPr sz="1100" spc="-35" dirty="0">
                          <a:solidFill>
                            <a:srgbClr val="1A1A1A"/>
                          </a:solidFill>
                          <a:latin typeface="Arial"/>
                          <a:cs typeface="Arial"/>
                        </a:rPr>
                        <a:t>liable</a:t>
                      </a:r>
                      <a:r>
                        <a:rPr sz="1100" spc="-45" dirty="0">
                          <a:solidFill>
                            <a:srgbClr val="1A1A1A"/>
                          </a:solidFill>
                          <a:latin typeface="Arial"/>
                          <a:cs typeface="Arial"/>
                        </a:rPr>
                        <a:t> </a:t>
                      </a:r>
                      <a:r>
                        <a:rPr sz="1100" spc="-35" dirty="0">
                          <a:solidFill>
                            <a:srgbClr val="1A1A1A"/>
                          </a:solidFill>
                          <a:latin typeface="Arial"/>
                          <a:cs typeface="Arial"/>
                        </a:rPr>
                        <a:t>if</a:t>
                      </a:r>
                      <a:endParaRPr sz="1100" dirty="0">
                        <a:latin typeface="Arial"/>
                        <a:cs typeface="Arial"/>
                      </a:endParaRPr>
                    </a:p>
                    <a:p>
                      <a:pPr marL="83185">
                        <a:lnSpc>
                          <a:spcPct val="100000"/>
                        </a:lnSpc>
                        <a:spcBef>
                          <a:spcPts val="35"/>
                        </a:spcBef>
                      </a:pPr>
                      <a:r>
                        <a:rPr sz="1100" spc="-65" dirty="0">
                          <a:solidFill>
                            <a:srgbClr val="1A1A1A"/>
                          </a:solidFill>
                          <a:latin typeface="Arial"/>
                          <a:cs typeface="Arial"/>
                        </a:rPr>
                        <a:t>Financial</a:t>
                      </a:r>
                      <a:r>
                        <a:rPr sz="1100" spc="10" dirty="0">
                          <a:solidFill>
                            <a:srgbClr val="1A1A1A"/>
                          </a:solidFill>
                          <a:latin typeface="Arial"/>
                          <a:cs typeface="Arial"/>
                        </a:rPr>
                        <a:t> </a:t>
                      </a:r>
                      <a:r>
                        <a:rPr sz="1100" spc="-25" dirty="0">
                          <a:solidFill>
                            <a:srgbClr val="1A1A1A"/>
                          </a:solidFill>
                          <a:latin typeface="Arial"/>
                          <a:cs typeface="Arial"/>
                        </a:rPr>
                        <a:t>Aid</a:t>
                      </a:r>
                      <a:endParaRPr sz="1100" dirty="0">
                        <a:latin typeface="Arial"/>
                        <a:cs typeface="Arial"/>
                      </a:endParaRPr>
                    </a:p>
                    <a:p>
                      <a:pPr marL="83185">
                        <a:lnSpc>
                          <a:spcPct val="100000"/>
                        </a:lnSpc>
                        <a:spcBef>
                          <a:spcPts val="130"/>
                        </a:spcBef>
                      </a:pPr>
                      <a:r>
                        <a:rPr sz="1100" spc="-65" dirty="0">
                          <a:solidFill>
                            <a:srgbClr val="1A1A1A"/>
                          </a:solidFill>
                          <a:latin typeface="Arial"/>
                          <a:cs typeface="Arial"/>
                        </a:rPr>
                        <a:t>does</a:t>
                      </a:r>
                      <a:r>
                        <a:rPr sz="1100" spc="-55" dirty="0">
                          <a:solidFill>
                            <a:srgbClr val="1A1A1A"/>
                          </a:solidFill>
                          <a:latin typeface="Arial"/>
                          <a:cs typeface="Arial"/>
                        </a:rPr>
                        <a:t> </a:t>
                      </a:r>
                      <a:r>
                        <a:rPr sz="1100" spc="-25" dirty="0">
                          <a:solidFill>
                            <a:srgbClr val="1A1A1A"/>
                          </a:solidFill>
                          <a:latin typeface="Arial"/>
                          <a:cs typeface="Arial"/>
                        </a:rPr>
                        <a:t>not</a:t>
                      </a:r>
                      <a:endParaRPr sz="1100" dirty="0">
                        <a:latin typeface="Arial"/>
                        <a:cs typeface="Arial"/>
                      </a:endParaRPr>
                    </a:p>
                  </a:txBody>
                  <a:tcPr marL="0" marR="0" marT="27940" marB="0">
                    <a:lnL w="6350">
                      <a:solidFill>
                        <a:srgbClr val="000000"/>
                      </a:solidFill>
                      <a:prstDash val="solid"/>
                    </a:lnL>
                    <a:lnR w="38100">
                      <a:solidFill>
                        <a:srgbClr val="000000"/>
                      </a:solidFill>
                      <a:prstDash val="solid"/>
                    </a:lnR>
                    <a:lnT w="6350">
                      <a:solidFill>
                        <a:srgbClr val="000000"/>
                      </a:solidFill>
                      <a:prstDash val="solid"/>
                    </a:lnT>
                    <a:lnB w="38100">
                      <a:solidFill>
                        <a:srgbClr val="000000"/>
                      </a:solidFill>
                      <a:prstDash val="solid"/>
                    </a:lnB>
                  </a:tcPr>
                </a:tc>
                <a:extLst>
                  <a:ext uri="{0D108BD9-81ED-4DB2-BD59-A6C34878D82A}">
                    <a16:rowId xmlns:a16="http://schemas.microsoft.com/office/drawing/2014/main" val="10002"/>
                  </a:ext>
                </a:extLst>
              </a:tr>
            </a:tbl>
          </a:graphicData>
        </a:graphic>
      </p:graphicFrame>
      <p:grpSp>
        <p:nvGrpSpPr>
          <p:cNvPr id="4" name="object 9" descr="You&#10;Drop/Withdraw a Course">
            <a:extLst>
              <a:ext uri="{FF2B5EF4-FFF2-40B4-BE49-F238E27FC236}">
                <a16:creationId xmlns:a16="http://schemas.microsoft.com/office/drawing/2014/main" id="{22D28B7C-B5C0-856F-70B1-5FC170951B16}"/>
              </a:ext>
            </a:extLst>
          </p:cNvPr>
          <p:cNvGrpSpPr/>
          <p:nvPr/>
        </p:nvGrpSpPr>
        <p:grpSpPr>
          <a:xfrm>
            <a:off x="1220231" y="2684845"/>
            <a:ext cx="266700" cy="1031240"/>
            <a:chOff x="690841" y="3650360"/>
            <a:chExt cx="266700" cy="1031240"/>
          </a:xfrm>
        </p:grpSpPr>
        <p:pic>
          <p:nvPicPr>
            <p:cNvPr id="5" name="object 10">
              <a:extLst>
                <a:ext uri="{FF2B5EF4-FFF2-40B4-BE49-F238E27FC236}">
                  <a16:creationId xmlns:a16="http://schemas.microsoft.com/office/drawing/2014/main" id="{33A20353-C645-0503-ED34-E1F4F3E66A34}"/>
                </a:ext>
              </a:extLst>
            </p:cNvPr>
            <p:cNvPicPr/>
            <p:nvPr/>
          </p:nvPicPr>
          <p:blipFill>
            <a:blip r:embed="rId3" cstate="print"/>
            <a:stretch>
              <a:fillRect/>
            </a:stretch>
          </p:blipFill>
          <p:spPr>
            <a:xfrm>
              <a:off x="694563" y="4596383"/>
              <a:ext cx="93446" cy="85216"/>
            </a:xfrm>
            <a:prstGeom prst="rect">
              <a:avLst/>
            </a:prstGeom>
          </p:spPr>
        </p:pic>
        <p:pic>
          <p:nvPicPr>
            <p:cNvPr id="6" name="object 11">
              <a:extLst>
                <a:ext uri="{FF2B5EF4-FFF2-40B4-BE49-F238E27FC236}">
                  <a16:creationId xmlns:a16="http://schemas.microsoft.com/office/drawing/2014/main" id="{8F409F1A-4C5E-B7E2-7C94-2687B17292DB}"/>
                </a:ext>
              </a:extLst>
            </p:cNvPr>
            <p:cNvPicPr/>
            <p:nvPr/>
          </p:nvPicPr>
          <p:blipFill>
            <a:blip r:embed="rId4" cstate="print"/>
            <a:stretch>
              <a:fillRect/>
            </a:stretch>
          </p:blipFill>
          <p:spPr>
            <a:xfrm>
              <a:off x="690841" y="3650360"/>
              <a:ext cx="266534" cy="787019"/>
            </a:xfrm>
            <a:prstGeom prst="rect">
              <a:avLst/>
            </a:prstGeom>
          </p:spPr>
        </p:pic>
      </p:grpSp>
      <p:grpSp>
        <p:nvGrpSpPr>
          <p:cNvPr id="8" name="object 14" descr="You: Drop/Withdraw a Course">
            <a:extLst>
              <a:ext uri="{FF2B5EF4-FFF2-40B4-BE49-F238E27FC236}">
                <a16:creationId xmlns:a16="http://schemas.microsoft.com/office/drawing/2014/main" id="{21398FD2-BDED-0CF4-9805-0D8DB692C335}"/>
              </a:ext>
            </a:extLst>
          </p:cNvPr>
          <p:cNvGrpSpPr/>
          <p:nvPr/>
        </p:nvGrpSpPr>
        <p:grpSpPr>
          <a:xfrm>
            <a:off x="1248400" y="2931480"/>
            <a:ext cx="238760" cy="687070"/>
            <a:chOff x="719010" y="3896995"/>
            <a:chExt cx="238760" cy="687070"/>
          </a:xfrm>
        </p:grpSpPr>
        <p:pic>
          <p:nvPicPr>
            <p:cNvPr id="9" name="object 15">
              <a:extLst>
                <a:ext uri="{FF2B5EF4-FFF2-40B4-BE49-F238E27FC236}">
                  <a16:creationId xmlns:a16="http://schemas.microsoft.com/office/drawing/2014/main" id="{BB70D42D-9483-D4CB-7063-585E7C0598E6}"/>
                </a:ext>
              </a:extLst>
            </p:cNvPr>
            <p:cNvPicPr/>
            <p:nvPr/>
          </p:nvPicPr>
          <p:blipFill>
            <a:blip r:embed="rId5" cstate="print"/>
            <a:stretch>
              <a:fillRect/>
            </a:stretch>
          </p:blipFill>
          <p:spPr>
            <a:xfrm>
              <a:off x="719010" y="4370196"/>
              <a:ext cx="98437" cy="213867"/>
            </a:xfrm>
            <a:prstGeom prst="rect">
              <a:avLst/>
            </a:prstGeom>
          </p:spPr>
        </p:pic>
        <p:pic>
          <p:nvPicPr>
            <p:cNvPr id="10" name="object 16">
              <a:extLst>
                <a:ext uri="{FF2B5EF4-FFF2-40B4-BE49-F238E27FC236}">
                  <a16:creationId xmlns:a16="http://schemas.microsoft.com/office/drawing/2014/main" id="{F69912FE-633A-39D8-A4AD-BA1A27AA15D1}"/>
                </a:ext>
              </a:extLst>
            </p:cNvPr>
            <p:cNvPicPr/>
            <p:nvPr/>
          </p:nvPicPr>
          <p:blipFill>
            <a:blip r:embed="rId6" cstate="print"/>
            <a:stretch>
              <a:fillRect/>
            </a:stretch>
          </p:blipFill>
          <p:spPr>
            <a:xfrm>
              <a:off x="887272" y="3896995"/>
              <a:ext cx="70104" cy="276986"/>
            </a:xfrm>
            <a:prstGeom prst="rect">
              <a:avLst/>
            </a:prstGeom>
          </p:spPr>
        </p:pic>
      </p:grpSp>
      <p:sp>
        <p:nvSpPr>
          <p:cNvPr id="11" name="object 5">
            <a:extLst>
              <a:ext uri="{FF2B5EF4-FFF2-40B4-BE49-F238E27FC236}">
                <a16:creationId xmlns:a16="http://schemas.microsoft.com/office/drawing/2014/main" id="{3B0D96A5-A465-CA7A-9065-A36C3A3A5FF4}"/>
              </a:ext>
            </a:extLst>
          </p:cNvPr>
          <p:cNvSpPr txBox="1"/>
          <p:nvPr/>
        </p:nvSpPr>
        <p:spPr>
          <a:xfrm>
            <a:off x="1416662" y="457396"/>
            <a:ext cx="6085840" cy="1136208"/>
          </a:xfrm>
          <a:prstGeom prst="rect">
            <a:avLst/>
          </a:prstGeom>
        </p:spPr>
        <p:txBody>
          <a:bodyPr vert="horz" wrap="square" lIns="0" tIns="12700" rIns="0" bIns="0" rtlCol="0">
            <a:spAutoFit/>
          </a:bodyPr>
          <a:lstStyle/>
          <a:p>
            <a:pPr>
              <a:lnSpc>
                <a:spcPct val="100000"/>
              </a:lnSpc>
              <a:spcBef>
                <a:spcPts val="630"/>
              </a:spcBef>
            </a:pPr>
            <a:endParaRPr sz="1800" dirty="0">
              <a:latin typeface="Times New Roman"/>
              <a:cs typeface="Times New Roman"/>
            </a:endParaRPr>
          </a:p>
          <a:p>
            <a:pPr algn="ctr">
              <a:lnSpc>
                <a:spcPts val="1660"/>
              </a:lnSpc>
              <a:spcBef>
                <a:spcPts val="5"/>
              </a:spcBef>
            </a:pPr>
            <a:r>
              <a:rPr sz="1400" dirty="0">
                <a:latin typeface="Times New Roman"/>
                <a:cs typeface="Times New Roman"/>
              </a:rPr>
              <a:t>Before</a:t>
            </a:r>
            <a:r>
              <a:rPr sz="1400" spc="50" dirty="0">
                <a:latin typeface="Times New Roman"/>
                <a:cs typeface="Times New Roman"/>
              </a:rPr>
              <a:t> </a:t>
            </a:r>
            <a:r>
              <a:rPr sz="1400" dirty="0">
                <a:latin typeface="Times New Roman"/>
                <a:cs typeface="Times New Roman"/>
              </a:rPr>
              <a:t>you</a:t>
            </a:r>
            <a:r>
              <a:rPr sz="1400" spc="60" dirty="0">
                <a:latin typeface="Times New Roman"/>
                <a:cs typeface="Times New Roman"/>
              </a:rPr>
              <a:t> </a:t>
            </a:r>
            <a:r>
              <a:rPr sz="1400" dirty="0">
                <a:latin typeface="Times New Roman"/>
                <a:cs typeface="Times New Roman"/>
              </a:rPr>
              <a:t>withdraw,</a:t>
            </a:r>
            <a:r>
              <a:rPr sz="1400" spc="65" dirty="0">
                <a:latin typeface="Times New Roman"/>
                <a:cs typeface="Times New Roman"/>
              </a:rPr>
              <a:t> </a:t>
            </a:r>
            <a:r>
              <a:rPr sz="1400" dirty="0">
                <a:latin typeface="Times New Roman"/>
                <a:cs typeface="Times New Roman"/>
              </a:rPr>
              <a:t>consider</a:t>
            </a:r>
            <a:r>
              <a:rPr sz="1400" spc="55" dirty="0">
                <a:latin typeface="Times New Roman"/>
                <a:cs typeface="Times New Roman"/>
              </a:rPr>
              <a:t> </a:t>
            </a:r>
            <a:r>
              <a:rPr sz="1400" spc="65" dirty="0">
                <a:latin typeface="Times New Roman"/>
                <a:cs typeface="Times New Roman"/>
              </a:rPr>
              <a:t>the</a:t>
            </a:r>
            <a:r>
              <a:rPr sz="1400" spc="60" dirty="0">
                <a:latin typeface="Times New Roman"/>
                <a:cs typeface="Times New Roman"/>
              </a:rPr>
              <a:t> </a:t>
            </a:r>
            <a:r>
              <a:rPr sz="1400" dirty="0">
                <a:latin typeface="Times New Roman"/>
                <a:cs typeface="Times New Roman"/>
              </a:rPr>
              <a:t>impact.</a:t>
            </a:r>
            <a:r>
              <a:rPr sz="1400" spc="65" dirty="0">
                <a:latin typeface="Times New Roman"/>
                <a:cs typeface="Times New Roman"/>
              </a:rPr>
              <a:t> </a:t>
            </a:r>
            <a:r>
              <a:rPr sz="1400" spc="-20" dirty="0">
                <a:latin typeface="Times New Roman"/>
                <a:cs typeface="Times New Roman"/>
              </a:rPr>
              <a:t>If</a:t>
            </a:r>
            <a:r>
              <a:rPr sz="1400" spc="60" dirty="0">
                <a:latin typeface="Times New Roman"/>
                <a:cs typeface="Times New Roman"/>
              </a:rPr>
              <a:t> </a:t>
            </a:r>
            <a:r>
              <a:rPr sz="1400" spc="65" dirty="0">
                <a:latin typeface="Times New Roman"/>
                <a:cs typeface="Times New Roman"/>
              </a:rPr>
              <a:t>the</a:t>
            </a:r>
            <a:r>
              <a:rPr sz="1400" spc="60" dirty="0">
                <a:latin typeface="Times New Roman"/>
                <a:cs typeface="Times New Roman"/>
              </a:rPr>
              <a:t> </a:t>
            </a:r>
            <a:r>
              <a:rPr sz="1400" spc="50" dirty="0">
                <a:latin typeface="Times New Roman"/>
                <a:cs typeface="Times New Roman"/>
              </a:rPr>
              <a:t>course</a:t>
            </a:r>
            <a:r>
              <a:rPr sz="1400" spc="65" dirty="0">
                <a:latin typeface="Times New Roman"/>
                <a:cs typeface="Times New Roman"/>
              </a:rPr>
              <a:t> </a:t>
            </a:r>
            <a:r>
              <a:rPr sz="1400" dirty="0">
                <a:latin typeface="Times New Roman"/>
                <a:cs typeface="Times New Roman"/>
              </a:rPr>
              <a:t>is</a:t>
            </a:r>
            <a:r>
              <a:rPr sz="1400" spc="50" dirty="0">
                <a:latin typeface="Times New Roman"/>
                <a:cs typeface="Times New Roman"/>
              </a:rPr>
              <a:t> </a:t>
            </a:r>
            <a:r>
              <a:rPr sz="1400" spc="60" dirty="0">
                <a:latin typeface="Times New Roman"/>
                <a:cs typeface="Times New Roman"/>
              </a:rPr>
              <a:t>required</a:t>
            </a:r>
            <a:r>
              <a:rPr sz="1400" spc="50" dirty="0">
                <a:latin typeface="Times New Roman"/>
                <a:cs typeface="Times New Roman"/>
              </a:rPr>
              <a:t> </a:t>
            </a:r>
            <a:r>
              <a:rPr sz="1400" dirty="0">
                <a:latin typeface="Times New Roman"/>
                <a:cs typeface="Times New Roman"/>
              </a:rPr>
              <a:t>for</a:t>
            </a:r>
            <a:r>
              <a:rPr sz="1400" spc="60" dirty="0">
                <a:latin typeface="Times New Roman"/>
                <a:cs typeface="Times New Roman"/>
              </a:rPr>
              <a:t> </a:t>
            </a:r>
            <a:r>
              <a:rPr sz="1400" spc="-20" dirty="0">
                <a:latin typeface="Times New Roman"/>
                <a:cs typeface="Times New Roman"/>
              </a:rPr>
              <a:t>your</a:t>
            </a:r>
            <a:endParaRPr sz="1400" dirty="0">
              <a:latin typeface="Times New Roman"/>
              <a:cs typeface="Times New Roman"/>
            </a:endParaRPr>
          </a:p>
          <a:p>
            <a:pPr marL="12065" marR="5080" algn="ctr">
              <a:lnSpc>
                <a:spcPts val="1639"/>
              </a:lnSpc>
              <a:spcBef>
                <a:spcPts val="70"/>
              </a:spcBef>
            </a:pPr>
            <a:r>
              <a:rPr sz="1400" dirty="0">
                <a:latin typeface="Times New Roman"/>
                <a:cs typeface="Times New Roman"/>
              </a:rPr>
              <a:t>degree,</a:t>
            </a:r>
            <a:r>
              <a:rPr sz="1400" spc="15" dirty="0">
                <a:latin typeface="Times New Roman"/>
                <a:cs typeface="Times New Roman"/>
              </a:rPr>
              <a:t> </a:t>
            </a:r>
            <a:r>
              <a:rPr sz="1400" dirty="0">
                <a:latin typeface="Times New Roman"/>
                <a:cs typeface="Times New Roman"/>
              </a:rPr>
              <a:t>you</a:t>
            </a:r>
            <a:r>
              <a:rPr sz="1400" spc="40" dirty="0">
                <a:latin typeface="Times New Roman"/>
                <a:cs typeface="Times New Roman"/>
              </a:rPr>
              <a:t> </a:t>
            </a:r>
            <a:r>
              <a:rPr sz="1400" dirty="0">
                <a:latin typeface="Times New Roman"/>
                <a:cs typeface="Times New Roman"/>
              </a:rPr>
              <a:t>may</a:t>
            </a:r>
            <a:r>
              <a:rPr sz="1400" spc="35" dirty="0">
                <a:latin typeface="Times New Roman"/>
                <a:cs typeface="Times New Roman"/>
              </a:rPr>
              <a:t> </a:t>
            </a:r>
            <a:r>
              <a:rPr sz="1400" spc="60" dirty="0">
                <a:latin typeface="Times New Roman"/>
                <a:cs typeface="Times New Roman"/>
              </a:rPr>
              <a:t>need</a:t>
            </a:r>
            <a:r>
              <a:rPr sz="1400" spc="35" dirty="0">
                <a:latin typeface="Times New Roman"/>
                <a:cs typeface="Times New Roman"/>
              </a:rPr>
              <a:t> </a:t>
            </a:r>
            <a:r>
              <a:rPr sz="1400" spc="65" dirty="0">
                <a:latin typeface="Times New Roman"/>
                <a:cs typeface="Times New Roman"/>
              </a:rPr>
              <a:t>to</a:t>
            </a:r>
            <a:r>
              <a:rPr sz="1400" spc="15" dirty="0">
                <a:latin typeface="Times New Roman"/>
                <a:cs typeface="Times New Roman"/>
              </a:rPr>
              <a:t> </a:t>
            </a:r>
            <a:r>
              <a:rPr sz="1400" spc="55" dirty="0">
                <a:latin typeface="Times New Roman"/>
                <a:cs typeface="Times New Roman"/>
              </a:rPr>
              <a:t>retake</a:t>
            </a:r>
            <a:r>
              <a:rPr sz="1400" spc="35" dirty="0">
                <a:latin typeface="Times New Roman"/>
                <a:cs typeface="Times New Roman"/>
              </a:rPr>
              <a:t> </a:t>
            </a:r>
            <a:r>
              <a:rPr sz="1400" dirty="0">
                <a:latin typeface="Times New Roman"/>
                <a:cs typeface="Times New Roman"/>
              </a:rPr>
              <a:t>it,</a:t>
            </a:r>
            <a:r>
              <a:rPr sz="1400" spc="20" dirty="0">
                <a:latin typeface="Times New Roman"/>
                <a:cs typeface="Times New Roman"/>
              </a:rPr>
              <a:t> </a:t>
            </a:r>
            <a:r>
              <a:rPr sz="1400" dirty="0">
                <a:latin typeface="Times New Roman"/>
                <a:cs typeface="Times New Roman"/>
              </a:rPr>
              <a:t>which</a:t>
            </a:r>
            <a:r>
              <a:rPr sz="1400" spc="35" dirty="0">
                <a:latin typeface="Times New Roman"/>
                <a:cs typeface="Times New Roman"/>
              </a:rPr>
              <a:t> </a:t>
            </a:r>
            <a:r>
              <a:rPr sz="1400" dirty="0">
                <a:latin typeface="Times New Roman"/>
                <a:cs typeface="Times New Roman"/>
              </a:rPr>
              <a:t>can</a:t>
            </a:r>
            <a:r>
              <a:rPr sz="1400" spc="30" dirty="0">
                <a:latin typeface="Times New Roman"/>
                <a:cs typeface="Times New Roman"/>
              </a:rPr>
              <a:t> </a:t>
            </a:r>
            <a:r>
              <a:rPr sz="1400" spc="65" dirty="0">
                <a:latin typeface="Times New Roman"/>
                <a:cs typeface="Times New Roman"/>
              </a:rPr>
              <a:t>add</a:t>
            </a:r>
            <a:r>
              <a:rPr sz="1400" spc="25" dirty="0">
                <a:latin typeface="Times New Roman"/>
                <a:cs typeface="Times New Roman"/>
              </a:rPr>
              <a:t> </a:t>
            </a:r>
            <a:r>
              <a:rPr sz="1400" spc="55" dirty="0">
                <a:latin typeface="Times New Roman"/>
                <a:cs typeface="Times New Roman"/>
              </a:rPr>
              <a:t>time</a:t>
            </a:r>
            <a:r>
              <a:rPr sz="1400" spc="35" dirty="0">
                <a:latin typeface="Times New Roman"/>
                <a:cs typeface="Times New Roman"/>
              </a:rPr>
              <a:t> </a:t>
            </a:r>
            <a:r>
              <a:rPr sz="1400" spc="65" dirty="0">
                <a:latin typeface="Times New Roman"/>
                <a:cs typeface="Times New Roman"/>
              </a:rPr>
              <a:t>and</a:t>
            </a:r>
            <a:r>
              <a:rPr sz="1400" spc="20" dirty="0">
                <a:latin typeface="Times New Roman"/>
                <a:cs typeface="Times New Roman"/>
              </a:rPr>
              <a:t> </a:t>
            </a:r>
            <a:r>
              <a:rPr sz="1400" dirty="0">
                <a:latin typeface="Times New Roman"/>
                <a:cs typeface="Times New Roman"/>
              </a:rPr>
              <a:t>cost</a:t>
            </a:r>
            <a:r>
              <a:rPr sz="1400" spc="45" dirty="0">
                <a:latin typeface="Times New Roman"/>
                <a:cs typeface="Times New Roman"/>
              </a:rPr>
              <a:t> </a:t>
            </a:r>
            <a:r>
              <a:rPr sz="1400" spc="55" dirty="0">
                <a:latin typeface="Times New Roman"/>
                <a:cs typeface="Times New Roman"/>
              </a:rPr>
              <a:t>to</a:t>
            </a:r>
            <a:r>
              <a:rPr sz="1400" spc="20" dirty="0">
                <a:latin typeface="Times New Roman"/>
                <a:cs typeface="Times New Roman"/>
              </a:rPr>
              <a:t> </a:t>
            </a:r>
            <a:r>
              <a:rPr sz="1400" dirty="0">
                <a:latin typeface="Times New Roman"/>
                <a:cs typeface="Times New Roman"/>
              </a:rPr>
              <a:t>your</a:t>
            </a:r>
            <a:r>
              <a:rPr sz="1400" spc="30" dirty="0">
                <a:latin typeface="Times New Roman"/>
                <a:cs typeface="Times New Roman"/>
              </a:rPr>
              <a:t> </a:t>
            </a:r>
            <a:r>
              <a:rPr sz="1400" spc="-10" dirty="0">
                <a:latin typeface="Times New Roman"/>
                <a:cs typeface="Times New Roman"/>
              </a:rPr>
              <a:t>academic </a:t>
            </a:r>
            <a:r>
              <a:rPr sz="1400" dirty="0">
                <a:latin typeface="Times New Roman"/>
                <a:cs typeface="Times New Roman"/>
              </a:rPr>
              <a:t>journey.</a:t>
            </a:r>
            <a:r>
              <a:rPr sz="1400" spc="25" dirty="0">
                <a:latin typeface="Times New Roman"/>
                <a:cs typeface="Times New Roman"/>
              </a:rPr>
              <a:t> </a:t>
            </a:r>
            <a:r>
              <a:rPr sz="1400" spc="-40" dirty="0">
                <a:latin typeface="Times New Roman"/>
                <a:cs typeface="Times New Roman"/>
              </a:rPr>
              <a:t>W</a:t>
            </a:r>
            <a:r>
              <a:rPr sz="1400" spc="20" dirty="0">
                <a:latin typeface="Times New Roman"/>
                <a:cs typeface="Times New Roman"/>
              </a:rPr>
              <a:t> </a:t>
            </a:r>
            <a:r>
              <a:rPr sz="1400" spc="50" dirty="0">
                <a:latin typeface="Times New Roman"/>
                <a:cs typeface="Times New Roman"/>
              </a:rPr>
              <a:t>grades</a:t>
            </a:r>
            <a:r>
              <a:rPr sz="1400" spc="20" dirty="0">
                <a:latin typeface="Times New Roman"/>
                <a:cs typeface="Times New Roman"/>
              </a:rPr>
              <a:t> </a:t>
            </a:r>
            <a:r>
              <a:rPr sz="1400" dirty="0">
                <a:latin typeface="Times New Roman"/>
                <a:cs typeface="Times New Roman"/>
              </a:rPr>
              <a:t>may</a:t>
            </a:r>
            <a:r>
              <a:rPr sz="1400" spc="40" dirty="0">
                <a:latin typeface="Times New Roman"/>
                <a:cs typeface="Times New Roman"/>
              </a:rPr>
              <a:t> </a:t>
            </a:r>
            <a:r>
              <a:rPr sz="1400" dirty="0">
                <a:latin typeface="Times New Roman"/>
                <a:cs typeface="Times New Roman"/>
              </a:rPr>
              <a:t>also</a:t>
            </a:r>
            <a:r>
              <a:rPr sz="1400" spc="25" dirty="0">
                <a:latin typeface="Times New Roman"/>
                <a:cs typeface="Times New Roman"/>
              </a:rPr>
              <a:t> </a:t>
            </a:r>
            <a:r>
              <a:rPr sz="1400" dirty="0">
                <a:latin typeface="Times New Roman"/>
                <a:cs typeface="Times New Roman"/>
              </a:rPr>
              <a:t>affect</a:t>
            </a:r>
            <a:r>
              <a:rPr sz="1400" spc="20" dirty="0">
                <a:latin typeface="Times New Roman"/>
                <a:cs typeface="Times New Roman"/>
              </a:rPr>
              <a:t> </a:t>
            </a:r>
            <a:r>
              <a:rPr sz="1400" spc="50" dirty="0">
                <a:latin typeface="Times New Roman"/>
                <a:cs typeface="Times New Roman"/>
              </a:rPr>
              <a:t>how</a:t>
            </a:r>
            <a:r>
              <a:rPr sz="1400" spc="30" dirty="0">
                <a:latin typeface="Times New Roman"/>
                <a:cs typeface="Times New Roman"/>
              </a:rPr>
              <a:t> </a:t>
            </a:r>
            <a:r>
              <a:rPr sz="1400" spc="50" dirty="0">
                <a:latin typeface="Times New Roman"/>
                <a:cs typeface="Times New Roman"/>
              </a:rPr>
              <a:t>some</a:t>
            </a:r>
            <a:r>
              <a:rPr sz="1400" spc="25" dirty="0">
                <a:latin typeface="Times New Roman"/>
                <a:cs typeface="Times New Roman"/>
              </a:rPr>
              <a:t> </a:t>
            </a:r>
            <a:r>
              <a:rPr sz="1400" spc="55" dirty="0">
                <a:latin typeface="Times New Roman"/>
                <a:cs typeface="Times New Roman"/>
              </a:rPr>
              <a:t>transfer</a:t>
            </a:r>
            <a:r>
              <a:rPr sz="1400" spc="20" dirty="0">
                <a:latin typeface="Times New Roman"/>
                <a:cs typeface="Times New Roman"/>
              </a:rPr>
              <a:t> </a:t>
            </a:r>
            <a:r>
              <a:rPr sz="1400" spc="45" dirty="0">
                <a:latin typeface="Times New Roman"/>
                <a:cs typeface="Times New Roman"/>
              </a:rPr>
              <a:t>institutions</a:t>
            </a:r>
            <a:r>
              <a:rPr sz="1400" spc="25" dirty="0">
                <a:latin typeface="Times New Roman"/>
                <a:cs typeface="Times New Roman"/>
              </a:rPr>
              <a:t> </a:t>
            </a:r>
            <a:r>
              <a:rPr sz="1400" dirty="0">
                <a:latin typeface="Times New Roman"/>
                <a:cs typeface="Times New Roman"/>
              </a:rPr>
              <a:t>review</a:t>
            </a:r>
            <a:r>
              <a:rPr sz="1400" spc="15" dirty="0">
                <a:latin typeface="Times New Roman"/>
                <a:cs typeface="Times New Roman"/>
              </a:rPr>
              <a:t> </a:t>
            </a:r>
            <a:r>
              <a:rPr sz="1400" spc="-20" dirty="0">
                <a:latin typeface="Times New Roman"/>
                <a:cs typeface="Times New Roman"/>
              </a:rPr>
              <a:t>your</a:t>
            </a:r>
            <a:endParaRPr sz="1400" dirty="0">
              <a:latin typeface="Times New Roman"/>
              <a:cs typeface="Times New Roman"/>
            </a:endParaRPr>
          </a:p>
          <a:p>
            <a:pPr marR="103505" algn="ctr">
              <a:lnSpc>
                <a:spcPts val="1600"/>
              </a:lnSpc>
            </a:pPr>
            <a:r>
              <a:rPr sz="1400" spc="10" dirty="0">
                <a:latin typeface="Times New Roman"/>
                <a:cs typeface="Times New Roman"/>
              </a:rPr>
              <a:t>academic</a:t>
            </a:r>
            <a:r>
              <a:rPr sz="1400" spc="180" dirty="0">
                <a:latin typeface="Times New Roman"/>
                <a:cs typeface="Times New Roman"/>
              </a:rPr>
              <a:t> </a:t>
            </a:r>
            <a:r>
              <a:rPr sz="1400" spc="-10" dirty="0">
                <a:latin typeface="Times New Roman"/>
                <a:cs typeface="Times New Roman"/>
              </a:rPr>
              <a:t>record.</a:t>
            </a:r>
            <a:endParaRPr sz="1400" dirty="0">
              <a:latin typeface="Times New Roman"/>
              <a:cs typeface="Times New Roman"/>
            </a:endParaRPr>
          </a:p>
        </p:txBody>
      </p:sp>
      <p:pic>
        <p:nvPicPr>
          <p:cNvPr id="12" name="object 6" descr="Megaphone with sound waves indicating an announcement or important information.">
            <a:extLst>
              <a:ext uri="{FF2B5EF4-FFF2-40B4-BE49-F238E27FC236}">
                <a16:creationId xmlns:a16="http://schemas.microsoft.com/office/drawing/2014/main" id="{A792C69B-D5AD-2E66-F551-F9F12B974BC4}"/>
              </a:ext>
            </a:extLst>
          </p:cNvPr>
          <p:cNvPicPr/>
          <p:nvPr/>
        </p:nvPicPr>
        <p:blipFill>
          <a:blip r:embed="rId7" cstate="print"/>
          <a:stretch>
            <a:fillRect/>
          </a:stretch>
        </p:blipFill>
        <p:spPr>
          <a:xfrm>
            <a:off x="787708" y="772786"/>
            <a:ext cx="504189" cy="471309"/>
          </a:xfrm>
          <a:prstGeom prst="rect">
            <a:avLst/>
          </a:prstGeom>
        </p:spPr>
      </p:pic>
      <p:sp>
        <p:nvSpPr>
          <p:cNvPr id="13" name="TextBox 12">
            <a:extLst>
              <a:ext uri="{FF2B5EF4-FFF2-40B4-BE49-F238E27FC236}">
                <a16:creationId xmlns:a16="http://schemas.microsoft.com/office/drawing/2014/main" id="{E80EDFBD-8C8F-B63E-5C26-F5929778BD1A}"/>
              </a:ext>
            </a:extLst>
          </p:cNvPr>
          <p:cNvSpPr txBox="1"/>
          <p:nvPr/>
        </p:nvSpPr>
        <p:spPr>
          <a:xfrm rot="16200000">
            <a:off x="852481" y="3067378"/>
            <a:ext cx="51816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solidFill>
                  <a:srgbClr val="FF0000"/>
                </a:solidFill>
                <a:latin typeface="Times New Roman"/>
                <a:cs typeface="Times New Roman"/>
              </a:rPr>
              <a:t>You</a:t>
            </a:r>
            <a:endParaRPr lang="en-US"/>
          </a:p>
        </p:txBody>
      </p:sp>
    </p:spTree>
    <p:extLst>
      <p:ext uri="{BB962C8B-B14F-4D97-AF65-F5344CB8AC3E}">
        <p14:creationId xmlns:p14="http://schemas.microsoft.com/office/powerpoint/2010/main" val="35366918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64567-71E8-7080-9F1A-3A0A86BD699C}"/>
            </a:ext>
          </a:extLst>
        </p:cNvPr>
        <p:cNvGrpSpPr/>
        <p:nvPr/>
      </p:nvGrpSpPr>
      <p:grpSpPr>
        <a:xfrm>
          <a:off x="0" y="0"/>
          <a:ext cx="0" cy="0"/>
          <a:chOff x="0" y="0"/>
          <a:chExt cx="0" cy="0"/>
        </a:xfrm>
      </p:grpSpPr>
      <p:sp>
        <p:nvSpPr>
          <p:cNvPr id="2" name="object 2" descr="Link">
            <a:hlinkClick r:id="rId2"/>
            <a:extLst>
              <a:ext uri="{FF2B5EF4-FFF2-40B4-BE49-F238E27FC236}">
                <a16:creationId xmlns:a16="http://schemas.microsoft.com/office/drawing/2014/main" id="{F93E4107-80E6-BDF2-6456-7BDBA4EDCB54}"/>
              </a:ext>
            </a:extLst>
          </p:cNvPr>
          <p:cNvSpPr/>
          <p:nvPr/>
        </p:nvSpPr>
        <p:spPr>
          <a:xfrm>
            <a:off x="2384933" y="3874199"/>
            <a:ext cx="354330" cy="140335"/>
          </a:xfrm>
          <a:custGeom>
            <a:avLst/>
            <a:gdLst/>
            <a:ahLst/>
            <a:cxnLst/>
            <a:rect l="l" t="t" r="r" b="b"/>
            <a:pathLst>
              <a:path w="354330" h="140334">
                <a:moveTo>
                  <a:pt x="353860" y="0"/>
                </a:moveTo>
                <a:lnTo>
                  <a:pt x="0" y="0"/>
                </a:lnTo>
                <a:lnTo>
                  <a:pt x="0" y="140207"/>
                </a:lnTo>
                <a:lnTo>
                  <a:pt x="353860" y="140207"/>
                </a:lnTo>
                <a:lnTo>
                  <a:pt x="353860" y="0"/>
                </a:lnTo>
                <a:close/>
              </a:path>
            </a:pathLst>
          </a:custGeom>
          <a:solidFill>
            <a:srgbClr val="FBF485">
              <a:alpha val="39999"/>
            </a:srgbClr>
          </a:solidFill>
        </p:spPr>
        <p:txBody>
          <a:bodyPr wrap="square" lIns="0" tIns="0" rIns="0" bIns="0" rtlCol="0"/>
          <a:lstStyle/>
          <a:p>
            <a:endParaRPr/>
          </a:p>
        </p:txBody>
      </p:sp>
      <p:graphicFrame>
        <p:nvGraphicFramePr>
          <p:cNvPr id="3" name="object 12">
            <a:extLst>
              <a:ext uri="{FF2B5EF4-FFF2-40B4-BE49-F238E27FC236}">
                <a16:creationId xmlns:a16="http://schemas.microsoft.com/office/drawing/2014/main" id="{03C9EB7F-93DA-34FD-82D3-FC3A79BEF8A8}"/>
              </a:ext>
            </a:extLst>
          </p:cNvPr>
          <p:cNvGraphicFramePr>
            <a:graphicFrameLocks noGrp="1"/>
          </p:cNvGraphicFramePr>
          <p:nvPr>
            <p:extLst>
              <p:ext uri="{D42A27DB-BD31-4B8C-83A1-F6EECF244321}">
                <p14:modId xmlns:p14="http://schemas.microsoft.com/office/powerpoint/2010/main" val="949820448"/>
              </p:ext>
            </p:extLst>
          </p:nvPr>
        </p:nvGraphicFramePr>
        <p:xfrm>
          <a:off x="1080136" y="705167"/>
          <a:ext cx="6983727" cy="3733165"/>
        </p:xfrm>
        <a:graphic>
          <a:graphicData uri="http://schemas.openxmlformats.org/drawingml/2006/table">
            <a:tbl>
              <a:tblPr firstRow="1" bandRow="1">
                <a:tableStyleId>{2D5ABB26-0587-4C30-8999-92F81FD0307C}</a:tableStyleId>
              </a:tblPr>
              <a:tblGrid>
                <a:gridCol w="561975">
                  <a:extLst>
                    <a:ext uri="{9D8B030D-6E8A-4147-A177-3AD203B41FA5}">
                      <a16:colId xmlns:a16="http://schemas.microsoft.com/office/drawing/2014/main" val="20000"/>
                    </a:ext>
                  </a:extLst>
                </a:gridCol>
                <a:gridCol w="633730">
                  <a:extLst>
                    <a:ext uri="{9D8B030D-6E8A-4147-A177-3AD203B41FA5}">
                      <a16:colId xmlns:a16="http://schemas.microsoft.com/office/drawing/2014/main" val="20001"/>
                    </a:ext>
                  </a:extLst>
                </a:gridCol>
                <a:gridCol w="2034539">
                  <a:extLst>
                    <a:ext uri="{9D8B030D-6E8A-4147-A177-3AD203B41FA5}">
                      <a16:colId xmlns:a16="http://schemas.microsoft.com/office/drawing/2014/main" val="20002"/>
                    </a:ext>
                  </a:extLst>
                </a:gridCol>
                <a:gridCol w="960119">
                  <a:extLst>
                    <a:ext uri="{9D8B030D-6E8A-4147-A177-3AD203B41FA5}">
                      <a16:colId xmlns:a16="http://schemas.microsoft.com/office/drawing/2014/main" val="20003"/>
                    </a:ext>
                  </a:extLst>
                </a:gridCol>
                <a:gridCol w="825500">
                  <a:extLst>
                    <a:ext uri="{9D8B030D-6E8A-4147-A177-3AD203B41FA5}">
                      <a16:colId xmlns:a16="http://schemas.microsoft.com/office/drawing/2014/main" val="20004"/>
                    </a:ext>
                  </a:extLst>
                </a:gridCol>
                <a:gridCol w="899160">
                  <a:extLst>
                    <a:ext uri="{9D8B030D-6E8A-4147-A177-3AD203B41FA5}">
                      <a16:colId xmlns:a16="http://schemas.microsoft.com/office/drawing/2014/main" val="20005"/>
                    </a:ext>
                  </a:extLst>
                </a:gridCol>
                <a:gridCol w="1068704">
                  <a:extLst>
                    <a:ext uri="{9D8B030D-6E8A-4147-A177-3AD203B41FA5}">
                      <a16:colId xmlns:a16="http://schemas.microsoft.com/office/drawing/2014/main" val="20006"/>
                    </a:ext>
                  </a:extLst>
                </a:gridCol>
              </a:tblGrid>
              <a:tr h="645795">
                <a:tc>
                  <a:txBody>
                    <a:bodyPr/>
                    <a:lstStyle/>
                    <a:p>
                      <a:pPr>
                        <a:lnSpc>
                          <a:spcPct val="100000"/>
                        </a:lnSpc>
                      </a:pPr>
                      <a:endParaRPr sz="1100">
                        <a:latin typeface="Times New Roman"/>
                        <a:cs typeface="Times New Roman"/>
                      </a:endParaRPr>
                    </a:p>
                  </a:txBody>
                  <a:tcPr marL="0" marR="0" marT="0" marB="0">
                    <a:lnR w="38100">
                      <a:solidFill>
                        <a:srgbClr val="000000"/>
                      </a:solidFill>
                      <a:prstDash val="solid"/>
                    </a:lnR>
                    <a:lnB w="38100">
                      <a:solidFill>
                        <a:srgbClr val="000000"/>
                      </a:solidFill>
                      <a:prstDash val="solid"/>
                    </a:lnB>
                  </a:tcPr>
                </a:tc>
                <a:tc>
                  <a:txBody>
                    <a:bodyPr/>
                    <a:lstStyle/>
                    <a:p>
                      <a:pPr>
                        <a:lnSpc>
                          <a:spcPct val="100000"/>
                        </a:lnSpc>
                        <a:spcBef>
                          <a:spcPts val="475"/>
                        </a:spcBef>
                      </a:pPr>
                      <a:endParaRPr sz="1200" dirty="0">
                        <a:latin typeface="Times New Roman"/>
                        <a:cs typeface="Times New Roman"/>
                      </a:endParaRPr>
                    </a:p>
                    <a:p>
                      <a:pPr marL="144780">
                        <a:lnSpc>
                          <a:spcPct val="100000"/>
                        </a:lnSpc>
                      </a:pPr>
                      <a:r>
                        <a:rPr sz="1200" b="1" spc="-10" dirty="0">
                          <a:latin typeface="Times New Roman"/>
                          <a:cs typeface="Times New Roman"/>
                        </a:rPr>
                        <a:t>Grade</a:t>
                      </a:r>
                      <a:endParaRPr sz="1200" dirty="0">
                        <a:latin typeface="Times New Roman"/>
                        <a:cs typeface="Times New Roman"/>
                      </a:endParaRPr>
                    </a:p>
                  </a:txBody>
                  <a:tcPr marL="0" marR="0" marT="60325"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9BE8F"/>
                    </a:solidFill>
                  </a:tcPr>
                </a:tc>
                <a:tc>
                  <a:txBody>
                    <a:bodyPr/>
                    <a:lstStyle/>
                    <a:p>
                      <a:pPr>
                        <a:lnSpc>
                          <a:spcPct val="100000"/>
                        </a:lnSpc>
                        <a:spcBef>
                          <a:spcPts val="475"/>
                        </a:spcBef>
                      </a:pPr>
                      <a:endParaRPr sz="1200" dirty="0">
                        <a:latin typeface="Times New Roman"/>
                        <a:cs typeface="Times New Roman"/>
                      </a:endParaRPr>
                    </a:p>
                    <a:p>
                      <a:pPr algn="ctr">
                        <a:lnSpc>
                          <a:spcPct val="100000"/>
                        </a:lnSpc>
                      </a:pPr>
                      <a:r>
                        <a:rPr sz="1200" b="1" dirty="0">
                          <a:latin typeface="Times New Roman"/>
                          <a:cs typeface="Times New Roman"/>
                        </a:rPr>
                        <a:t>It</a:t>
                      </a:r>
                      <a:r>
                        <a:rPr sz="1200" b="1" spc="-50" dirty="0">
                          <a:latin typeface="Times New Roman"/>
                          <a:cs typeface="Times New Roman"/>
                        </a:rPr>
                        <a:t> </a:t>
                      </a:r>
                      <a:r>
                        <a:rPr sz="1200" b="1" spc="-10" dirty="0">
                          <a:latin typeface="Times New Roman"/>
                          <a:cs typeface="Times New Roman"/>
                        </a:rPr>
                        <a:t>means?</a:t>
                      </a:r>
                      <a:endParaRPr sz="1200" dirty="0">
                        <a:latin typeface="Times New Roman"/>
                        <a:cs typeface="Times New Roman"/>
                      </a:endParaRPr>
                    </a:p>
                  </a:txBody>
                  <a:tcPr marL="0" marR="0" marT="60325"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9BE8F"/>
                    </a:solidFill>
                  </a:tcPr>
                </a:tc>
                <a:tc>
                  <a:txBody>
                    <a:bodyPr/>
                    <a:lstStyle/>
                    <a:p>
                      <a:pPr marL="90805" marR="53340" indent="31750">
                        <a:lnSpc>
                          <a:spcPct val="100000"/>
                        </a:lnSpc>
                        <a:spcBef>
                          <a:spcPts val="305"/>
                        </a:spcBef>
                      </a:pPr>
                      <a:r>
                        <a:rPr sz="1200" b="1" dirty="0">
                          <a:latin typeface="Times New Roman"/>
                          <a:cs typeface="Times New Roman"/>
                        </a:rPr>
                        <a:t>Shown</a:t>
                      </a:r>
                      <a:r>
                        <a:rPr sz="1200" b="1" spc="160" dirty="0">
                          <a:latin typeface="Times New Roman"/>
                          <a:cs typeface="Times New Roman"/>
                        </a:rPr>
                        <a:t> </a:t>
                      </a:r>
                      <a:r>
                        <a:rPr sz="1200" b="1" spc="40" dirty="0">
                          <a:latin typeface="Times New Roman"/>
                          <a:cs typeface="Times New Roman"/>
                        </a:rPr>
                        <a:t>on </a:t>
                      </a:r>
                      <a:r>
                        <a:rPr sz="1200" b="1" spc="-10" dirty="0">
                          <a:latin typeface="Times New Roman"/>
                          <a:cs typeface="Times New Roman"/>
                        </a:rPr>
                        <a:t>Transcript?</a:t>
                      </a:r>
                      <a:endParaRPr sz="1200">
                        <a:latin typeface="Times New Roman"/>
                        <a:cs typeface="Times New Roman"/>
                      </a:endParaRPr>
                    </a:p>
                  </a:txBody>
                  <a:tcPr marL="0" marR="0" marT="38735"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9BE8F"/>
                    </a:solidFill>
                  </a:tcPr>
                </a:tc>
                <a:tc>
                  <a:txBody>
                    <a:bodyPr/>
                    <a:lstStyle/>
                    <a:p>
                      <a:pPr marL="149225" marR="109855" indent="33020">
                        <a:lnSpc>
                          <a:spcPct val="105000"/>
                        </a:lnSpc>
                        <a:spcBef>
                          <a:spcPts val="1025"/>
                        </a:spcBef>
                      </a:pPr>
                      <a:r>
                        <a:rPr sz="1200" b="1" spc="-10" dirty="0">
                          <a:latin typeface="Times New Roman"/>
                          <a:cs typeface="Times New Roman"/>
                        </a:rPr>
                        <a:t>Impact </a:t>
                      </a:r>
                      <a:r>
                        <a:rPr sz="1200" b="1" spc="65" dirty="0">
                          <a:latin typeface="Times New Roman"/>
                          <a:cs typeface="Times New Roman"/>
                        </a:rPr>
                        <a:t>on</a:t>
                      </a:r>
                      <a:r>
                        <a:rPr sz="1200" b="1" spc="-35" dirty="0">
                          <a:latin typeface="Times New Roman"/>
                          <a:cs typeface="Times New Roman"/>
                        </a:rPr>
                        <a:t> </a:t>
                      </a:r>
                      <a:r>
                        <a:rPr sz="1200" b="1" spc="-114" dirty="0">
                          <a:latin typeface="Times New Roman"/>
                          <a:cs typeface="Times New Roman"/>
                        </a:rPr>
                        <a:t>GPA?</a:t>
                      </a:r>
                      <a:endParaRPr sz="1200">
                        <a:latin typeface="Times New Roman"/>
                        <a:cs typeface="Times New Roman"/>
                      </a:endParaRPr>
                    </a:p>
                  </a:txBody>
                  <a:tcPr marL="0" marR="0" marT="130175"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9BE8F"/>
                    </a:solidFill>
                  </a:tcPr>
                </a:tc>
                <a:tc>
                  <a:txBody>
                    <a:bodyPr/>
                    <a:lstStyle/>
                    <a:p>
                      <a:pPr marL="141605" marR="106045" algn="ctr">
                        <a:lnSpc>
                          <a:spcPct val="105100"/>
                        </a:lnSpc>
                        <a:spcBef>
                          <a:spcPts val="265"/>
                        </a:spcBef>
                      </a:pPr>
                      <a:r>
                        <a:rPr sz="1200" b="1" spc="-10" dirty="0">
                          <a:latin typeface="Times New Roman"/>
                          <a:cs typeface="Times New Roman"/>
                        </a:rPr>
                        <a:t>Financial </a:t>
                      </a:r>
                      <a:r>
                        <a:rPr sz="1200" b="1" spc="-25" dirty="0">
                          <a:latin typeface="Times New Roman"/>
                          <a:cs typeface="Times New Roman"/>
                        </a:rPr>
                        <a:t>Aid</a:t>
                      </a:r>
                      <a:endParaRPr sz="1200">
                        <a:latin typeface="Times New Roman"/>
                        <a:cs typeface="Times New Roman"/>
                      </a:endParaRPr>
                    </a:p>
                    <a:p>
                      <a:pPr marL="30480" algn="ctr">
                        <a:lnSpc>
                          <a:spcPct val="100000"/>
                        </a:lnSpc>
                        <a:spcBef>
                          <a:spcPts val="85"/>
                        </a:spcBef>
                      </a:pPr>
                      <a:r>
                        <a:rPr sz="1200" b="1" spc="-10" dirty="0">
                          <a:latin typeface="Times New Roman"/>
                          <a:cs typeface="Times New Roman"/>
                        </a:rPr>
                        <a:t>Covers?</a:t>
                      </a:r>
                      <a:endParaRPr sz="1200">
                        <a:latin typeface="Times New Roman"/>
                        <a:cs typeface="Times New Roman"/>
                      </a:endParaRPr>
                    </a:p>
                  </a:txBody>
                  <a:tcPr marL="0" marR="0" marT="33655" marB="0">
                    <a:lnL w="635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solidFill>
                      <a:srgbClr val="F9BE8F"/>
                    </a:solidFill>
                  </a:tcPr>
                </a:tc>
                <a:tc>
                  <a:txBody>
                    <a:bodyPr/>
                    <a:lstStyle/>
                    <a:p>
                      <a:pPr marL="389890" marR="226695" indent="-128270">
                        <a:lnSpc>
                          <a:spcPct val="105000"/>
                        </a:lnSpc>
                        <a:spcBef>
                          <a:spcPts val="1025"/>
                        </a:spcBef>
                      </a:pPr>
                      <a:r>
                        <a:rPr sz="1200" b="1" dirty="0">
                          <a:latin typeface="Times New Roman"/>
                          <a:cs typeface="Times New Roman"/>
                        </a:rPr>
                        <a:t>Should</a:t>
                      </a:r>
                      <a:r>
                        <a:rPr sz="1200" b="1" spc="155" dirty="0">
                          <a:latin typeface="Times New Roman"/>
                          <a:cs typeface="Times New Roman"/>
                        </a:rPr>
                        <a:t> </a:t>
                      </a:r>
                      <a:r>
                        <a:rPr sz="1200" b="1" spc="-50" dirty="0">
                          <a:latin typeface="Times New Roman"/>
                          <a:cs typeface="Times New Roman"/>
                        </a:rPr>
                        <a:t>I </a:t>
                      </a:r>
                      <a:r>
                        <a:rPr sz="1200" b="1" spc="-20" dirty="0">
                          <a:latin typeface="Times New Roman"/>
                          <a:cs typeface="Times New Roman"/>
                        </a:rPr>
                        <a:t>Pay?</a:t>
                      </a:r>
                      <a:endParaRPr sz="1200">
                        <a:latin typeface="Times New Roman"/>
                        <a:cs typeface="Times New Roman"/>
                      </a:endParaRPr>
                    </a:p>
                  </a:txBody>
                  <a:tcPr marL="0" marR="0" marT="130175" marB="0">
                    <a:lnL w="635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F9BE8F"/>
                    </a:solidFill>
                  </a:tcPr>
                </a:tc>
                <a:extLst>
                  <a:ext uri="{0D108BD9-81ED-4DB2-BD59-A6C34878D82A}">
                    <a16:rowId xmlns:a16="http://schemas.microsoft.com/office/drawing/2014/main" val="10000"/>
                  </a:ext>
                </a:extLst>
              </a:tr>
              <a:tr h="788670">
                <a:tc rowSpan="3">
                  <a:txBody>
                    <a:bodyPr/>
                    <a:lstStyle/>
                    <a:p>
                      <a:pPr>
                        <a:lnSpc>
                          <a:spcPct val="100000"/>
                        </a:lnSpc>
                      </a:pPr>
                      <a:endParaRPr sz="1100">
                        <a:latin typeface="Times New Roman"/>
                        <a:cs typeface="Times New Roman"/>
                      </a:endParaRPr>
                    </a:p>
                  </a:txBody>
                  <a:tcPr marL="0" marR="0" marT="0"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tcPr>
                </a:tc>
                <a:tc>
                  <a:txBody>
                    <a:bodyPr/>
                    <a:lstStyle/>
                    <a:p>
                      <a:pPr>
                        <a:lnSpc>
                          <a:spcPct val="100000"/>
                        </a:lnSpc>
                        <a:spcBef>
                          <a:spcPts val="1095"/>
                        </a:spcBef>
                      </a:pPr>
                      <a:endParaRPr sz="1200">
                        <a:latin typeface="Times New Roman"/>
                        <a:cs typeface="Times New Roman"/>
                      </a:endParaRPr>
                    </a:p>
                    <a:p>
                      <a:pPr marL="89535">
                        <a:lnSpc>
                          <a:spcPct val="100000"/>
                        </a:lnSpc>
                      </a:pPr>
                      <a:r>
                        <a:rPr sz="1200" spc="-25" dirty="0">
                          <a:latin typeface="Times New Roman"/>
                          <a:cs typeface="Times New Roman"/>
                        </a:rPr>
                        <a:t>WN</a:t>
                      </a:r>
                      <a:endParaRPr sz="1200">
                        <a:latin typeface="Times New Roman"/>
                        <a:cs typeface="Times New Roman"/>
                      </a:endParaRPr>
                    </a:p>
                  </a:txBody>
                  <a:tcPr marL="0" marR="0" marT="139065"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solidFill>
                      <a:srgbClr val="F9BE8F"/>
                    </a:solidFill>
                  </a:tcPr>
                </a:tc>
                <a:tc>
                  <a:txBody>
                    <a:bodyPr/>
                    <a:lstStyle/>
                    <a:p>
                      <a:pPr marL="150495" marR="172720">
                        <a:lnSpc>
                          <a:spcPct val="109700"/>
                        </a:lnSpc>
                        <a:spcBef>
                          <a:spcPts val="204"/>
                        </a:spcBef>
                      </a:pPr>
                      <a:r>
                        <a:rPr sz="1100" spc="-80" dirty="0">
                          <a:solidFill>
                            <a:srgbClr val="1A1A1A"/>
                          </a:solidFill>
                          <a:latin typeface="Arial"/>
                          <a:cs typeface="Arial"/>
                        </a:rPr>
                        <a:t>Assigned</a:t>
                      </a:r>
                      <a:r>
                        <a:rPr sz="1100" spc="-35" dirty="0">
                          <a:solidFill>
                            <a:srgbClr val="1A1A1A"/>
                          </a:solidFill>
                          <a:latin typeface="Arial"/>
                          <a:cs typeface="Arial"/>
                        </a:rPr>
                        <a:t> </a:t>
                      </a:r>
                      <a:r>
                        <a:rPr sz="1100" dirty="0">
                          <a:solidFill>
                            <a:srgbClr val="1A1A1A"/>
                          </a:solidFill>
                          <a:latin typeface="Arial"/>
                          <a:cs typeface="Arial"/>
                        </a:rPr>
                        <a:t>if</a:t>
                      </a:r>
                      <a:r>
                        <a:rPr sz="1100" spc="-30" dirty="0">
                          <a:solidFill>
                            <a:srgbClr val="1A1A1A"/>
                          </a:solidFill>
                          <a:latin typeface="Arial"/>
                          <a:cs typeface="Arial"/>
                        </a:rPr>
                        <a:t> </a:t>
                      </a:r>
                      <a:r>
                        <a:rPr sz="1100" spc="-50" dirty="0">
                          <a:solidFill>
                            <a:srgbClr val="1A1A1A"/>
                          </a:solidFill>
                          <a:latin typeface="Arial"/>
                          <a:cs typeface="Arial"/>
                        </a:rPr>
                        <a:t>you</a:t>
                      </a:r>
                      <a:r>
                        <a:rPr sz="1100" spc="-30" dirty="0">
                          <a:solidFill>
                            <a:srgbClr val="1A1A1A"/>
                          </a:solidFill>
                          <a:latin typeface="Arial"/>
                          <a:cs typeface="Arial"/>
                        </a:rPr>
                        <a:t> </a:t>
                      </a:r>
                      <a:r>
                        <a:rPr sz="1100" spc="-50" dirty="0">
                          <a:solidFill>
                            <a:srgbClr val="1A1A1A"/>
                          </a:solidFill>
                          <a:latin typeface="Arial"/>
                          <a:cs typeface="Arial"/>
                        </a:rPr>
                        <a:t>never</a:t>
                      </a:r>
                      <a:r>
                        <a:rPr sz="1100" spc="-30" dirty="0">
                          <a:solidFill>
                            <a:srgbClr val="1A1A1A"/>
                          </a:solidFill>
                          <a:latin typeface="Arial"/>
                          <a:cs typeface="Arial"/>
                        </a:rPr>
                        <a:t> </a:t>
                      </a:r>
                      <a:r>
                        <a:rPr sz="1100" spc="-35" dirty="0">
                          <a:solidFill>
                            <a:srgbClr val="1A1A1A"/>
                          </a:solidFill>
                          <a:latin typeface="Arial"/>
                          <a:cs typeface="Arial"/>
                        </a:rPr>
                        <a:t>attend</a:t>
                      </a:r>
                      <a:r>
                        <a:rPr sz="1100" spc="-30" dirty="0">
                          <a:solidFill>
                            <a:srgbClr val="1A1A1A"/>
                          </a:solidFill>
                          <a:latin typeface="Arial"/>
                          <a:cs typeface="Arial"/>
                        </a:rPr>
                        <a:t> </a:t>
                      </a:r>
                      <a:r>
                        <a:rPr sz="1100" spc="-50" dirty="0">
                          <a:solidFill>
                            <a:srgbClr val="1A1A1A"/>
                          </a:solidFill>
                          <a:latin typeface="Arial"/>
                          <a:cs typeface="Arial"/>
                        </a:rPr>
                        <a:t>a </a:t>
                      </a:r>
                      <a:r>
                        <a:rPr sz="1100" spc="-90" dirty="0">
                          <a:solidFill>
                            <a:srgbClr val="1A1A1A"/>
                          </a:solidFill>
                          <a:latin typeface="Arial"/>
                          <a:cs typeface="Arial"/>
                        </a:rPr>
                        <a:t>class</a:t>
                      </a:r>
                      <a:r>
                        <a:rPr sz="1100" spc="-40" dirty="0">
                          <a:solidFill>
                            <a:srgbClr val="1A1A1A"/>
                          </a:solidFill>
                          <a:latin typeface="Arial"/>
                          <a:cs typeface="Arial"/>
                        </a:rPr>
                        <a:t> </a:t>
                      </a:r>
                      <a:r>
                        <a:rPr sz="1100" spc="-65" dirty="0">
                          <a:solidFill>
                            <a:srgbClr val="1A1A1A"/>
                          </a:solidFill>
                          <a:latin typeface="Arial"/>
                          <a:cs typeface="Arial"/>
                        </a:rPr>
                        <a:t>and</a:t>
                      </a:r>
                      <a:r>
                        <a:rPr sz="1100" spc="-40" dirty="0">
                          <a:solidFill>
                            <a:srgbClr val="1A1A1A"/>
                          </a:solidFill>
                          <a:latin typeface="Arial"/>
                          <a:cs typeface="Arial"/>
                        </a:rPr>
                        <a:t> </a:t>
                      </a:r>
                      <a:r>
                        <a:rPr sz="1100" spc="-50" dirty="0">
                          <a:solidFill>
                            <a:srgbClr val="1A1A1A"/>
                          </a:solidFill>
                          <a:latin typeface="Arial"/>
                          <a:cs typeface="Arial"/>
                        </a:rPr>
                        <a:t>never</a:t>
                      </a:r>
                      <a:r>
                        <a:rPr sz="1100" spc="-45" dirty="0">
                          <a:solidFill>
                            <a:srgbClr val="1A1A1A"/>
                          </a:solidFill>
                          <a:latin typeface="Arial"/>
                          <a:cs typeface="Arial"/>
                        </a:rPr>
                        <a:t> </a:t>
                      </a:r>
                      <a:r>
                        <a:rPr sz="1100" spc="-10" dirty="0">
                          <a:solidFill>
                            <a:srgbClr val="1A1A1A"/>
                          </a:solidFill>
                          <a:latin typeface="Arial"/>
                          <a:cs typeface="Arial"/>
                        </a:rPr>
                        <a:t>officially </a:t>
                      </a:r>
                      <a:r>
                        <a:rPr sz="1100" spc="-20" dirty="0">
                          <a:solidFill>
                            <a:srgbClr val="1A1A1A"/>
                          </a:solidFill>
                          <a:latin typeface="Arial"/>
                          <a:cs typeface="Arial"/>
                        </a:rPr>
                        <a:t>withdraw.</a:t>
                      </a:r>
                      <a:r>
                        <a:rPr sz="1100" spc="120" dirty="0">
                          <a:solidFill>
                            <a:srgbClr val="1A1A1A"/>
                          </a:solidFill>
                          <a:latin typeface="Arial"/>
                          <a:cs typeface="Arial"/>
                        </a:rPr>
                        <a:t> </a:t>
                      </a:r>
                      <a:r>
                        <a:rPr sz="1100" b="1" spc="-60" dirty="0">
                          <a:solidFill>
                            <a:srgbClr val="C00000"/>
                          </a:solidFill>
                          <a:latin typeface="Apple SD Gothic Neo"/>
                          <a:cs typeface="Apple SD Gothic Neo"/>
                        </a:rPr>
                        <a:t>For</a:t>
                      </a:r>
                      <a:r>
                        <a:rPr sz="1100" b="1" spc="-50" dirty="0">
                          <a:solidFill>
                            <a:srgbClr val="C00000"/>
                          </a:solidFill>
                          <a:latin typeface="Apple SD Gothic Neo"/>
                          <a:cs typeface="Apple SD Gothic Neo"/>
                        </a:rPr>
                        <a:t> Fall </a:t>
                      </a:r>
                      <a:r>
                        <a:rPr sz="1100" b="1" spc="-65" dirty="0">
                          <a:solidFill>
                            <a:srgbClr val="C00000"/>
                          </a:solidFill>
                          <a:latin typeface="Apple SD Gothic Neo"/>
                          <a:cs typeface="Apple SD Gothic Neo"/>
                        </a:rPr>
                        <a:t>2026:</a:t>
                      </a:r>
                      <a:r>
                        <a:rPr sz="1100" b="1" spc="-45" dirty="0">
                          <a:solidFill>
                            <a:srgbClr val="C00000"/>
                          </a:solidFill>
                          <a:latin typeface="Apple SD Gothic Neo"/>
                          <a:cs typeface="Apple SD Gothic Neo"/>
                        </a:rPr>
                        <a:t> </a:t>
                      </a:r>
                      <a:r>
                        <a:rPr sz="1100" b="1" spc="-25" dirty="0">
                          <a:solidFill>
                            <a:srgbClr val="C00000"/>
                          </a:solidFill>
                          <a:latin typeface="Apple SD Gothic Neo"/>
                          <a:cs typeface="Apple SD Gothic Neo"/>
                        </a:rPr>
                        <a:t>WN </a:t>
                      </a:r>
                      <a:r>
                        <a:rPr sz="1100" b="1" spc="-50" dirty="0">
                          <a:solidFill>
                            <a:srgbClr val="C00000"/>
                          </a:solidFill>
                          <a:latin typeface="Apple SD Gothic Neo"/>
                          <a:cs typeface="Apple SD Gothic Neo"/>
                        </a:rPr>
                        <a:t>assigned</a:t>
                      </a:r>
                      <a:r>
                        <a:rPr sz="1100" b="1" spc="-25" dirty="0">
                          <a:solidFill>
                            <a:srgbClr val="C00000"/>
                          </a:solidFill>
                          <a:latin typeface="Apple SD Gothic Neo"/>
                          <a:cs typeface="Apple SD Gothic Neo"/>
                        </a:rPr>
                        <a:t> Fri.,</a:t>
                      </a:r>
                      <a:r>
                        <a:rPr sz="1100" b="1" spc="-20" dirty="0">
                          <a:solidFill>
                            <a:srgbClr val="C00000"/>
                          </a:solidFill>
                          <a:latin typeface="Apple SD Gothic Neo"/>
                          <a:cs typeface="Apple SD Gothic Neo"/>
                        </a:rPr>
                        <a:t> </a:t>
                      </a:r>
                      <a:r>
                        <a:rPr sz="1100" b="1" spc="-45" dirty="0">
                          <a:solidFill>
                            <a:srgbClr val="C00000"/>
                          </a:solidFill>
                          <a:latin typeface="Apple SD Gothic Neo"/>
                          <a:cs typeface="Apple SD Gothic Neo"/>
                        </a:rPr>
                        <a:t>Sept.</a:t>
                      </a:r>
                      <a:r>
                        <a:rPr sz="1100" b="1" spc="-30" dirty="0">
                          <a:solidFill>
                            <a:srgbClr val="C00000"/>
                          </a:solidFill>
                          <a:latin typeface="Apple SD Gothic Neo"/>
                          <a:cs typeface="Apple SD Gothic Neo"/>
                        </a:rPr>
                        <a:t> </a:t>
                      </a:r>
                      <a:r>
                        <a:rPr sz="1100" b="1" spc="-25" dirty="0">
                          <a:solidFill>
                            <a:srgbClr val="C00000"/>
                          </a:solidFill>
                          <a:latin typeface="Apple SD Gothic Neo"/>
                          <a:cs typeface="Apple SD Gothic Neo"/>
                        </a:rPr>
                        <a:t>18.</a:t>
                      </a:r>
                      <a:endParaRPr sz="1100" dirty="0">
                        <a:latin typeface="Apple SD Gothic Neo"/>
                        <a:cs typeface="Apple SD Gothic Neo"/>
                      </a:endParaRPr>
                    </a:p>
                  </a:txBody>
                  <a:tcPr marL="0" marR="0" marT="26034"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40"/>
                        </a:spcBef>
                      </a:pPr>
                      <a:endParaRPr sz="1100">
                        <a:latin typeface="Times New Roman"/>
                        <a:cs typeface="Times New Roman"/>
                      </a:endParaRPr>
                    </a:p>
                    <a:p>
                      <a:pPr marL="89535">
                        <a:lnSpc>
                          <a:spcPct val="100000"/>
                        </a:lnSpc>
                      </a:pPr>
                      <a:r>
                        <a:rPr sz="1100" spc="-25" dirty="0">
                          <a:solidFill>
                            <a:srgbClr val="1A1A1A"/>
                          </a:solidFill>
                          <a:latin typeface="Arial"/>
                          <a:cs typeface="Arial"/>
                        </a:rPr>
                        <a:t>NO</a:t>
                      </a:r>
                      <a:endParaRPr sz="1100">
                        <a:latin typeface="Arial"/>
                        <a:cs typeface="Arial"/>
                      </a:endParaRPr>
                    </a:p>
                  </a:txBody>
                  <a:tcPr marL="0" marR="0" marT="157480"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40"/>
                        </a:spcBef>
                      </a:pPr>
                      <a:endParaRPr sz="1100">
                        <a:latin typeface="Times New Roman"/>
                        <a:cs typeface="Times New Roman"/>
                      </a:endParaRPr>
                    </a:p>
                    <a:p>
                      <a:pPr marL="89535">
                        <a:lnSpc>
                          <a:spcPct val="100000"/>
                        </a:lnSpc>
                      </a:pPr>
                      <a:r>
                        <a:rPr sz="1100" spc="-25" dirty="0">
                          <a:solidFill>
                            <a:srgbClr val="1A1A1A"/>
                          </a:solidFill>
                          <a:latin typeface="Arial"/>
                          <a:cs typeface="Arial"/>
                        </a:rPr>
                        <a:t>NO</a:t>
                      </a:r>
                      <a:endParaRPr sz="1100">
                        <a:latin typeface="Arial"/>
                        <a:cs typeface="Arial"/>
                      </a:endParaRPr>
                    </a:p>
                  </a:txBody>
                  <a:tcPr marL="0" marR="0" marT="157480"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40"/>
                        </a:spcBef>
                      </a:pPr>
                      <a:endParaRPr sz="1100">
                        <a:latin typeface="Times New Roman"/>
                        <a:cs typeface="Times New Roman"/>
                      </a:endParaRPr>
                    </a:p>
                    <a:p>
                      <a:pPr marL="89535">
                        <a:lnSpc>
                          <a:spcPct val="100000"/>
                        </a:lnSpc>
                      </a:pPr>
                      <a:r>
                        <a:rPr sz="1100" spc="-10" dirty="0">
                          <a:solidFill>
                            <a:srgbClr val="006300"/>
                          </a:solidFill>
                          <a:latin typeface="Arial"/>
                          <a:cs typeface="Arial"/>
                        </a:rPr>
                        <a:t>Varies*</a:t>
                      </a:r>
                      <a:endParaRPr sz="1100">
                        <a:latin typeface="Arial"/>
                        <a:cs typeface="Arial"/>
                      </a:endParaRPr>
                    </a:p>
                  </a:txBody>
                  <a:tcPr marL="0" marR="0" marT="157480" marB="0">
                    <a:lnL w="6350">
                      <a:solidFill>
                        <a:srgbClr val="000000"/>
                      </a:solidFill>
                      <a:prstDash val="solid"/>
                    </a:lnL>
                    <a:lnR w="6350">
                      <a:solidFill>
                        <a:srgbClr val="000000"/>
                      </a:solidFill>
                      <a:prstDash val="solid"/>
                    </a:lnR>
                    <a:lnT w="38100">
                      <a:solidFill>
                        <a:srgbClr val="000000"/>
                      </a:solidFill>
                      <a:prstDash val="solid"/>
                    </a:lnT>
                    <a:lnB w="6350">
                      <a:solidFill>
                        <a:srgbClr val="000000"/>
                      </a:solidFill>
                      <a:prstDash val="solid"/>
                    </a:lnB>
                  </a:tcPr>
                </a:tc>
                <a:tc>
                  <a:txBody>
                    <a:bodyPr/>
                    <a:lstStyle/>
                    <a:p>
                      <a:pPr>
                        <a:lnSpc>
                          <a:spcPct val="100000"/>
                        </a:lnSpc>
                        <a:spcBef>
                          <a:spcPts val="1240"/>
                        </a:spcBef>
                      </a:pPr>
                      <a:endParaRPr sz="1100" dirty="0">
                        <a:latin typeface="Times New Roman"/>
                        <a:cs typeface="Times New Roman"/>
                      </a:endParaRPr>
                    </a:p>
                    <a:p>
                      <a:pPr marL="89535">
                        <a:lnSpc>
                          <a:spcPct val="100000"/>
                        </a:lnSpc>
                      </a:pPr>
                      <a:r>
                        <a:rPr sz="1100" spc="-130" dirty="0">
                          <a:solidFill>
                            <a:srgbClr val="1A1A1A"/>
                          </a:solidFill>
                          <a:latin typeface="Arial"/>
                          <a:cs typeface="Arial"/>
                        </a:rPr>
                        <a:t>Yes,</a:t>
                      </a:r>
                      <a:r>
                        <a:rPr sz="1100" spc="-45" dirty="0">
                          <a:solidFill>
                            <a:srgbClr val="1A1A1A"/>
                          </a:solidFill>
                          <a:latin typeface="Arial"/>
                          <a:cs typeface="Arial"/>
                        </a:rPr>
                        <a:t> </a:t>
                      </a:r>
                      <a:r>
                        <a:rPr sz="1100" spc="-100" dirty="0">
                          <a:solidFill>
                            <a:srgbClr val="1A1A1A"/>
                          </a:solidFill>
                          <a:latin typeface="Arial"/>
                          <a:cs typeface="Arial"/>
                        </a:rPr>
                        <a:t>100%</a:t>
                      </a:r>
                      <a:r>
                        <a:rPr sz="1100" spc="-40" dirty="0">
                          <a:solidFill>
                            <a:srgbClr val="1A1A1A"/>
                          </a:solidFill>
                          <a:latin typeface="Arial"/>
                          <a:cs typeface="Arial"/>
                        </a:rPr>
                        <a:t> </a:t>
                      </a:r>
                      <a:r>
                        <a:rPr sz="1100" spc="-10" dirty="0">
                          <a:solidFill>
                            <a:srgbClr val="1A1A1A"/>
                          </a:solidFill>
                          <a:latin typeface="Arial"/>
                          <a:cs typeface="Arial"/>
                        </a:rPr>
                        <a:t>liable</a:t>
                      </a:r>
                      <a:endParaRPr sz="1100" dirty="0">
                        <a:latin typeface="Arial"/>
                        <a:cs typeface="Arial"/>
                      </a:endParaRPr>
                    </a:p>
                  </a:txBody>
                  <a:tcPr marL="0" marR="0" marT="157480" marB="0">
                    <a:lnL w="6350">
                      <a:solidFill>
                        <a:srgbClr val="000000"/>
                      </a:solidFill>
                      <a:prstDash val="solid"/>
                    </a:lnL>
                    <a:lnR w="38100">
                      <a:solidFill>
                        <a:srgbClr val="000000"/>
                      </a:solidFill>
                      <a:prstDash val="solid"/>
                    </a:lnR>
                    <a:lnT w="3810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774065">
                <a:tc vMerge="1">
                  <a:txBody>
                    <a:bodyPr/>
                    <a:lstStyle/>
                    <a:p>
                      <a:endParaRPr/>
                    </a:p>
                  </a:txBody>
                  <a:tcPr marL="0" marR="0" marT="0"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tcPr>
                </a:tc>
                <a:tc>
                  <a:txBody>
                    <a:bodyPr/>
                    <a:lstStyle/>
                    <a:p>
                      <a:pPr>
                        <a:lnSpc>
                          <a:spcPct val="100000"/>
                        </a:lnSpc>
                        <a:spcBef>
                          <a:spcPts val="980"/>
                        </a:spcBef>
                      </a:pPr>
                      <a:endParaRPr sz="1200" dirty="0">
                        <a:latin typeface="Times New Roman"/>
                        <a:cs typeface="Times New Roman"/>
                      </a:endParaRPr>
                    </a:p>
                    <a:p>
                      <a:pPr marL="89535">
                        <a:lnSpc>
                          <a:spcPct val="100000"/>
                        </a:lnSpc>
                        <a:spcBef>
                          <a:spcPts val="5"/>
                        </a:spcBef>
                      </a:pPr>
                      <a:r>
                        <a:rPr sz="1200" spc="-25" dirty="0">
                          <a:latin typeface="Times New Roman"/>
                          <a:cs typeface="Times New Roman"/>
                        </a:rPr>
                        <a:t>WU</a:t>
                      </a:r>
                      <a:endParaRPr sz="1200" dirty="0">
                        <a:latin typeface="Times New Roman"/>
                        <a:cs typeface="Times New Roman"/>
                      </a:endParaRPr>
                    </a:p>
                  </a:txBody>
                  <a:tcPr marL="0" marR="0" marT="12446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9BE8F"/>
                    </a:solidFill>
                  </a:tcPr>
                </a:tc>
                <a:tc>
                  <a:txBody>
                    <a:bodyPr/>
                    <a:lstStyle/>
                    <a:p>
                      <a:pPr marL="89535" marR="106045">
                        <a:lnSpc>
                          <a:spcPct val="109700"/>
                        </a:lnSpc>
                        <a:spcBef>
                          <a:spcPts val="90"/>
                        </a:spcBef>
                      </a:pPr>
                      <a:r>
                        <a:rPr sz="1100" spc="-85" dirty="0">
                          <a:solidFill>
                            <a:srgbClr val="1A1A1A"/>
                          </a:solidFill>
                          <a:latin typeface="Arial"/>
                          <a:cs typeface="Arial"/>
                        </a:rPr>
                        <a:t>The</a:t>
                      </a:r>
                      <a:r>
                        <a:rPr sz="1100" spc="-25" dirty="0">
                          <a:solidFill>
                            <a:srgbClr val="1A1A1A"/>
                          </a:solidFill>
                          <a:latin typeface="Arial"/>
                          <a:cs typeface="Arial"/>
                        </a:rPr>
                        <a:t> instructor</a:t>
                      </a:r>
                      <a:r>
                        <a:rPr sz="1100" spc="-30" dirty="0">
                          <a:solidFill>
                            <a:srgbClr val="1A1A1A"/>
                          </a:solidFill>
                          <a:latin typeface="Arial"/>
                          <a:cs typeface="Arial"/>
                        </a:rPr>
                        <a:t> </a:t>
                      </a:r>
                      <a:r>
                        <a:rPr sz="1100" spc="-90" dirty="0">
                          <a:solidFill>
                            <a:srgbClr val="1A1A1A"/>
                          </a:solidFill>
                          <a:latin typeface="Arial"/>
                          <a:cs typeface="Arial"/>
                        </a:rPr>
                        <a:t>assigns</a:t>
                      </a:r>
                      <a:r>
                        <a:rPr sz="1100" spc="-30" dirty="0">
                          <a:solidFill>
                            <a:srgbClr val="1A1A1A"/>
                          </a:solidFill>
                          <a:latin typeface="Arial"/>
                          <a:cs typeface="Arial"/>
                        </a:rPr>
                        <a:t> this </a:t>
                      </a:r>
                      <a:r>
                        <a:rPr sz="1100" dirty="0">
                          <a:solidFill>
                            <a:srgbClr val="1A1A1A"/>
                          </a:solidFill>
                          <a:latin typeface="Arial"/>
                          <a:cs typeface="Arial"/>
                        </a:rPr>
                        <a:t>if</a:t>
                      </a:r>
                      <a:r>
                        <a:rPr sz="1100" spc="-30" dirty="0">
                          <a:solidFill>
                            <a:srgbClr val="1A1A1A"/>
                          </a:solidFill>
                          <a:latin typeface="Arial"/>
                          <a:cs typeface="Arial"/>
                        </a:rPr>
                        <a:t> </a:t>
                      </a:r>
                      <a:r>
                        <a:rPr sz="1100" spc="-25" dirty="0">
                          <a:solidFill>
                            <a:srgbClr val="1A1A1A"/>
                          </a:solidFill>
                          <a:latin typeface="Arial"/>
                          <a:cs typeface="Arial"/>
                        </a:rPr>
                        <a:t>you </a:t>
                      </a:r>
                      <a:r>
                        <a:rPr sz="1100" spc="-40" dirty="0">
                          <a:solidFill>
                            <a:srgbClr val="1A1A1A"/>
                          </a:solidFill>
                          <a:latin typeface="Arial"/>
                          <a:cs typeface="Arial"/>
                        </a:rPr>
                        <a:t>stop</a:t>
                      </a:r>
                      <a:r>
                        <a:rPr sz="1100" spc="-30" dirty="0">
                          <a:solidFill>
                            <a:srgbClr val="1A1A1A"/>
                          </a:solidFill>
                          <a:latin typeface="Arial"/>
                          <a:cs typeface="Arial"/>
                        </a:rPr>
                        <a:t> </a:t>
                      </a:r>
                      <a:r>
                        <a:rPr sz="1100" spc="-45" dirty="0">
                          <a:solidFill>
                            <a:srgbClr val="1A1A1A"/>
                          </a:solidFill>
                          <a:latin typeface="Arial"/>
                          <a:cs typeface="Arial"/>
                        </a:rPr>
                        <a:t>attending</a:t>
                      </a:r>
                      <a:r>
                        <a:rPr sz="1100" spc="-50" dirty="0">
                          <a:solidFill>
                            <a:srgbClr val="1A1A1A"/>
                          </a:solidFill>
                          <a:latin typeface="Arial"/>
                          <a:cs typeface="Arial"/>
                        </a:rPr>
                        <a:t> </a:t>
                      </a:r>
                      <a:r>
                        <a:rPr sz="1100" dirty="0">
                          <a:solidFill>
                            <a:srgbClr val="1A1A1A"/>
                          </a:solidFill>
                          <a:latin typeface="Arial"/>
                          <a:cs typeface="Arial"/>
                        </a:rPr>
                        <a:t>or</a:t>
                      </a:r>
                      <a:r>
                        <a:rPr sz="1100" spc="-30" dirty="0">
                          <a:solidFill>
                            <a:srgbClr val="1A1A1A"/>
                          </a:solidFill>
                          <a:latin typeface="Arial"/>
                          <a:cs typeface="Arial"/>
                        </a:rPr>
                        <a:t> </a:t>
                      </a:r>
                      <a:r>
                        <a:rPr sz="1100" spc="-75" dirty="0">
                          <a:solidFill>
                            <a:srgbClr val="1A1A1A"/>
                          </a:solidFill>
                          <a:latin typeface="Arial"/>
                          <a:cs typeface="Arial"/>
                        </a:rPr>
                        <a:t>have</a:t>
                      </a:r>
                      <a:r>
                        <a:rPr sz="1100" spc="-20" dirty="0">
                          <a:solidFill>
                            <a:srgbClr val="1A1A1A"/>
                          </a:solidFill>
                          <a:latin typeface="Arial"/>
                          <a:cs typeface="Arial"/>
                        </a:rPr>
                        <a:t> </a:t>
                      </a:r>
                      <a:r>
                        <a:rPr sz="1100" spc="-75" dirty="0">
                          <a:solidFill>
                            <a:srgbClr val="1A1A1A"/>
                          </a:solidFill>
                          <a:latin typeface="Arial"/>
                          <a:cs typeface="Arial"/>
                        </a:rPr>
                        <a:t>excessive </a:t>
                      </a:r>
                      <a:r>
                        <a:rPr sz="1100" spc="-85" dirty="0">
                          <a:solidFill>
                            <a:srgbClr val="1A1A1A"/>
                          </a:solidFill>
                          <a:latin typeface="Arial"/>
                          <a:cs typeface="Arial"/>
                        </a:rPr>
                        <a:t>absences</a:t>
                      </a:r>
                      <a:r>
                        <a:rPr sz="1100" spc="-15" dirty="0">
                          <a:solidFill>
                            <a:srgbClr val="1A1A1A"/>
                          </a:solidFill>
                          <a:latin typeface="Arial"/>
                          <a:cs typeface="Arial"/>
                        </a:rPr>
                        <a:t> </a:t>
                      </a:r>
                      <a:r>
                        <a:rPr sz="1100" spc="-10" dirty="0">
                          <a:solidFill>
                            <a:srgbClr val="1A1A1A"/>
                          </a:solidFill>
                          <a:latin typeface="Arial"/>
                          <a:cs typeface="Arial"/>
                        </a:rPr>
                        <a:t>without</a:t>
                      </a:r>
                      <a:r>
                        <a:rPr sz="1100" spc="-20" dirty="0">
                          <a:solidFill>
                            <a:srgbClr val="1A1A1A"/>
                          </a:solidFill>
                          <a:latin typeface="Arial"/>
                          <a:cs typeface="Arial"/>
                        </a:rPr>
                        <a:t> </a:t>
                      </a:r>
                      <a:r>
                        <a:rPr sz="1100" spc="-10" dirty="0">
                          <a:solidFill>
                            <a:srgbClr val="1A1A1A"/>
                          </a:solidFill>
                          <a:latin typeface="Arial"/>
                          <a:cs typeface="Arial"/>
                        </a:rPr>
                        <a:t>officially withdrawing.</a:t>
                      </a:r>
                      <a:endParaRPr sz="1100" dirty="0">
                        <a:latin typeface="Arial"/>
                        <a:cs typeface="Arial"/>
                      </a:endParaRPr>
                    </a:p>
                  </a:txBody>
                  <a:tcPr marL="0" marR="0" marT="11430"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1125"/>
                        </a:spcBef>
                      </a:pPr>
                      <a:endParaRPr sz="1100" dirty="0">
                        <a:latin typeface="Times New Roman"/>
                        <a:cs typeface="Times New Roman"/>
                      </a:endParaRPr>
                    </a:p>
                    <a:p>
                      <a:pPr marL="89535">
                        <a:lnSpc>
                          <a:spcPct val="100000"/>
                        </a:lnSpc>
                      </a:pPr>
                      <a:r>
                        <a:rPr sz="1100" b="1" spc="-25" dirty="0">
                          <a:solidFill>
                            <a:srgbClr val="C00000"/>
                          </a:solidFill>
                          <a:latin typeface="Apple SD Gothic Neo"/>
                          <a:cs typeface="Apple SD Gothic Neo"/>
                        </a:rPr>
                        <a:t>YES</a:t>
                      </a:r>
                      <a:endParaRPr sz="1100" dirty="0">
                        <a:latin typeface="Apple SD Gothic Neo"/>
                        <a:cs typeface="Apple SD Gothic Neo"/>
                      </a:endParaRPr>
                    </a:p>
                  </a:txBody>
                  <a:tcPr marL="0" marR="0" marT="14287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285"/>
                        </a:spcBef>
                      </a:pPr>
                      <a:endParaRPr sz="1100" dirty="0">
                        <a:latin typeface="Times New Roman"/>
                        <a:cs typeface="Times New Roman"/>
                      </a:endParaRPr>
                    </a:p>
                    <a:p>
                      <a:pPr marL="89535" marR="216535">
                        <a:lnSpc>
                          <a:spcPct val="109100"/>
                        </a:lnSpc>
                      </a:pPr>
                      <a:r>
                        <a:rPr sz="1100" b="1" spc="-35" dirty="0">
                          <a:solidFill>
                            <a:srgbClr val="C00000"/>
                          </a:solidFill>
                          <a:latin typeface="Apple SD Gothic Neo"/>
                          <a:cs typeface="Apple SD Gothic Neo"/>
                        </a:rPr>
                        <a:t>No,</a:t>
                      </a:r>
                      <a:r>
                        <a:rPr sz="1100" b="1" spc="-25" dirty="0">
                          <a:solidFill>
                            <a:srgbClr val="C00000"/>
                          </a:solidFill>
                          <a:latin typeface="Apple SD Gothic Neo"/>
                          <a:cs typeface="Apple SD Gothic Neo"/>
                        </a:rPr>
                        <a:t> </a:t>
                      </a:r>
                      <a:r>
                        <a:rPr sz="1100" b="1" spc="-50" dirty="0">
                          <a:solidFill>
                            <a:srgbClr val="C00000"/>
                          </a:solidFill>
                          <a:latin typeface="Apple SD Gothic Neo"/>
                          <a:cs typeface="Apple SD Gothic Neo"/>
                        </a:rPr>
                        <a:t>as</a:t>
                      </a:r>
                      <a:r>
                        <a:rPr sz="1100" b="1" spc="-30" dirty="0">
                          <a:solidFill>
                            <a:srgbClr val="C00000"/>
                          </a:solidFill>
                          <a:latin typeface="Apple SD Gothic Neo"/>
                          <a:cs typeface="Apple SD Gothic Neo"/>
                        </a:rPr>
                        <a:t> </a:t>
                      </a:r>
                      <a:r>
                        <a:rPr sz="1100" b="1" spc="-35" dirty="0">
                          <a:solidFill>
                            <a:srgbClr val="C00000"/>
                          </a:solidFill>
                          <a:latin typeface="Apple SD Gothic Neo"/>
                          <a:cs typeface="Apple SD Gothic Neo"/>
                        </a:rPr>
                        <a:t>of </a:t>
                      </a:r>
                      <a:r>
                        <a:rPr sz="1100" b="1" spc="-50" dirty="0">
                          <a:solidFill>
                            <a:srgbClr val="C00000"/>
                          </a:solidFill>
                          <a:latin typeface="Apple SD Gothic Neo"/>
                          <a:cs typeface="Apple SD Gothic Neo"/>
                        </a:rPr>
                        <a:t>Fall</a:t>
                      </a:r>
                      <a:r>
                        <a:rPr sz="1100" b="1" spc="-45" dirty="0">
                          <a:solidFill>
                            <a:srgbClr val="C00000"/>
                          </a:solidFill>
                          <a:latin typeface="Apple SD Gothic Neo"/>
                          <a:cs typeface="Apple SD Gothic Neo"/>
                        </a:rPr>
                        <a:t> </a:t>
                      </a:r>
                      <a:r>
                        <a:rPr sz="1100" b="1" spc="-30" dirty="0">
                          <a:solidFill>
                            <a:srgbClr val="C00000"/>
                          </a:solidFill>
                          <a:latin typeface="Apple SD Gothic Neo"/>
                          <a:cs typeface="Apple SD Gothic Neo"/>
                        </a:rPr>
                        <a:t>2021</a:t>
                      </a:r>
                      <a:endParaRPr sz="1100" dirty="0">
                        <a:latin typeface="Apple SD Gothic Neo"/>
                        <a:cs typeface="Apple SD Gothic Neo"/>
                      </a:endParaRPr>
                    </a:p>
                  </a:txBody>
                  <a:tcPr marL="0" marR="0" marT="3619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89535" marR="102235">
                        <a:lnSpc>
                          <a:spcPct val="109500"/>
                        </a:lnSpc>
                        <a:spcBef>
                          <a:spcPts val="95"/>
                        </a:spcBef>
                      </a:pPr>
                      <a:r>
                        <a:rPr sz="1100" spc="-50" dirty="0">
                          <a:solidFill>
                            <a:srgbClr val="006300"/>
                          </a:solidFill>
                          <a:latin typeface="Arial"/>
                          <a:cs typeface="Arial"/>
                        </a:rPr>
                        <a:t>Aid</a:t>
                      </a:r>
                      <a:r>
                        <a:rPr sz="1100" spc="-40" dirty="0">
                          <a:solidFill>
                            <a:srgbClr val="006300"/>
                          </a:solidFill>
                          <a:latin typeface="Arial"/>
                          <a:cs typeface="Arial"/>
                        </a:rPr>
                        <a:t> </a:t>
                      </a:r>
                      <a:r>
                        <a:rPr sz="1100" spc="-65" dirty="0">
                          <a:solidFill>
                            <a:srgbClr val="006300"/>
                          </a:solidFill>
                          <a:latin typeface="Arial"/>
                          <a:cs typeface="Arial"/>
                        </a:rPr>
                        <a:t>may</a:t>
                      </a:r>
                      <a:r>
                        <a:rPr sz="1100" spc="-35" dirty="0">
                          <a:solidFill>
                            <a:srgbClr val="006300"/>
                          </a:solidFill>
                          <a:latin typeface="Arial"/>
                          <a:cs typeface="Arial"/>
                        </a:rPr>
                        <a:t> </a:t>
                      </a:r>
                      <a:r>
                        <a:rPr sz="1100" spc="-25" dirty="0">
                          <a:solidFill>
                            <a:srgbClr val="006300"/>
                          </a:solidFill>
                          <a:latin typeface="Arial"/>
                          <a:cs typeface="Arial"/>
                        </a:rPr>
                        <a:t>be </a:t>
                      </a:r>
                      <a:r>
                        <a:rPr sz="1100" spc="-45" dirty="0">
                          <a:solidFill>
                            <a:srgbClr val="006300"/>
                          </a:solidFill>
                          <a:latin typeface="Arial"/>
                          <a:cs typeface="Arial"/>
                        </a:rPr>
                        <a:t>recalculated </a:t>
                      </a:r>
                      <a:r>
                        <a:rPr sz="1100" dirty="0">
                          <a:solidFill>
                            <a:srgbClr val="006300"/>
                          </a:solidFill>
                          <a:latin typeface="Arial"/>
                          <a:cs typeface="Arial"/>
                        </a:rPr>
                        <a:t>for</a:t>
                      </a:r>
                      <a:r>
                        <a:rPr sz="1100" spc="-35" dirty="0">
                          <a:solidFill>
                            <a:srgbClr val="006300"/>
                          </a:solidFill>
                          <a:latin typeface="Arial"/>
                          <a:cs typeface="Arial"/>
                        </a:rPr>
                        <a:t> </a:t>
                      </a:r>
                      <a:r>
                        <a:rPr sz="1100" spc="-25" dirty="0">
                          <a:solidFill>
                            <a:srgbClr val="006300"/>
                          </a:solidFill>
                          <a:latin typeface="Arial"/>
                          <a:cs typeface="Arial"/>
                        </a:rPr>
                        <a:t>the</a:t>
                      </a:r>
                      <a:endParaRPr sz="1100">
                        <a:latin typeface="Arial"/>
                        <a:cs typeface="Arial"/>
                      </a:endParaRPr>
                    </a:p>
                    <a:p>
                      <a:pPr marL="89535">
                        <a:lnSpc>
                          <a:spcPct val="100000"/>
                        </a:lnSpc>
                        <a:spcBef>
                          <a:spcPts val="130"/>
                        </a:spcBef>
                      </a:pPr>
                      <a:r>
                        <a:rPr sz="1100" spc="-65" dirty="0">
                          <a:solidFill>
                            <a:srgbClr val="006300"/>
                          </a:solidFill>
                          <a:latin typeface="Arial"/>
                          <a:cs typeface="Arial"/>
                        </a:rPr>
                        <a:t>semester.</a:t>
                      </a:r>
                      <a:r>
                        <a:rPr sz="1100" spc="-5" dirty="0">
                          <a:solidFill>
                            <a:srgbClr val="006300"/>
                          </a:solidFill>
                          <a:latin typeface="Arial"/>
                          <a:cs typeface="Arial"/>
                        </a:rPr>
                        <a:t> </a:t>
                      </a:r>
                      <a:r>
                        <a:rPr sz="1100" spc="70" dirty="0">
                          <a:solidFill>
                            <a:srgbClr val="006300"/>
                          </a:solidFill>
                          <a:latin typeface="Arial"/>
                          <a:cs typeface="Arial"/>
                        </a:rPr>
                        <a:t>*</a:t>
                      </a:r>
                      <a:endParaRPr sz="1100">
                        <a:latin typeface="Arial"/>
                        <a:cs typeface="Arial"/>
                      </a:endParaRPr>
                    </a:p>
                  </a:txBody>
                  <a:tcPr marL="0" marR="0" marT="12065"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89535">
                        <a:lnSpc>
                          <a:spcPct val="100000"/>
                        </a:lnSpc>
                        <a:spcBef>
                          <a:spcPts val="219"/>
                        </a:spcBef>
                      </a:pPr>
                      <a:r>
                        <a:rPr sz="1100" spc="-130" dirty="0">
                          <a:solidFill>
                            <a:srgbClr val="1A1A1A"/>
                          </a:solidFill>
                          <a:latin typeface="Arial"/>
                          <a:cs typeface="Arial"/>
                        </a:rPr>
                        <a:t>Yes,</a:t>
                      </a:r>
                      <a:r>
                        <a:rPr sz="1100" spc="-50" dirty="0">
                          <a:solidFill>
                            <a:srgbClr val="1A1A1A"/>
                          </a:solidFill>
                          <a:latin typeface="Arial"/>
                          <a:cs typeface="Arial"/>
                        </a:rPr>
                        <a:t> </a:t>
                      </a:r>
                      <a:r>
                        <a:rPr sz="1100" spc="-20" dirty="0">
                          <a:solidFill>
                            <a:srgbClr val="1A1A1A"/>
                          </a:solidFill>
                          <a:latin typeface="Arial"/>
                          <a:cs typeface="Arial"/>
                        </a:rPr>
                        <a:t>100%</a:t>
                      </a:r>
                      <a:endParaRPr sz="1100">
                        <a:latin typeface="Arial"/>
                        <a:cs typeface="Arial"/>
                      </a:endParaRPr>
                    </a:p>
                    <a:p>
                      <a:pPr marL="89535">
                        <a:lnSpc>
                          <a:spcPct val="100000"/>
                        </a:lnSpc>
                        <a:spcBef>
                          <a:spcPts val="10"/>
                        </a:spcBef>
                      </a:pPr>
                      <a:r>
                        <a:rPr sz="1100" spc="-40" dirty="0">
                          <a:solidFill>
                            <a:srgbClr val="1A1A1A"/>
                          </a:solidFill>
                          <a:latin typeface="Arial"/>
                          <a:cs typeface="Arial"/>
                        </a:rPr>
                        <a:t>liable,</a:t>
                      </a:r>
                      <a:r>
                        <a:rPr sz="1100" spc="-10" dirty="0">
                          <a:solidFill>
                            <a:srgbClr val="1A1A1A"/>
                          </a:solidFill>
                          <a:latin typeface="Arial"/>
                          <a:cs typeface="Arial"/>
                        </a:rPr>
                        <a:t> </a:t>
                      </a:r>
                      <a:r>
                        <a:rPr sz="1100" spc="-25" dirty="0">
                          <a:solidFill>
                            <a:srgbClr val="1A1A1A"/>
                          </a:solidFill>
                          <a:latin typeface="Arial"/>
                          <a:cs typeface="Arial"/>
                        </a:rPr>
                        <a:t>if</a:t>
                      </a:r>
                      <a:endParaRPr sz="1100">
                        <a:latin typeface="Arial"/>
                        <a:cs typeface="Arial"/>
                      </a:endParaRPr>
                    </a:p>
                    <a:p>
                      <a:pPr marL="89535">
                        <a:lnSpc>
                          <a:spcPct val="100000"/>
                        </a:lnSpc>
                        <a:spcBef>
                          <a:spcPts val="25"/>
                        </a:spcBef>
                      </a:pPr>
                      <a:r>
                        <a:rPr sz="1100" spc="-65" dirty="0">
                          <a:solidFill>
                            <a:srgbClr val="1A1A1A"/>
                          </a:solidFill>
                          <a:latin typeface="Arial"/>
                          <a:cs typeface="Arial"/>
                        </a:rPr>
                        <a:t>Financial</a:t>
                      </a:r>
                      <a:r>
                        <a:rPr sz="1100" spc="10" dirty="0">
                          <a:solidFill>
                            <a:srgbClr val="1A1A1A"/>
                          </a:solidFill>
                          <a:latin typeface="Arial"/>
                          <a:cs typeface="Arial"/>
                        </a:rPr>
                        <a:t> </a:t>
                      </a:r>
                      <a:r>
                        <a:rPr sz="1100" spc="-25" dirty="0">
                          <a:solidFill>
                            <a:srgbClr val="1A1A1A"/>
                          </a:solidFill>
                          <a:latin typeface="Arial"/>
                          <a:cs typeface="Arial"/>
                        </a:rPr>
                        <a:t>Aid</a:t>
                      </a:r>
                      <a:endParaRPr sz="1100">
                        <a:latin typeface="Arial"/>
                        <a:cs typeface="Arial"/>
                      </a:endParaRPr>
                    </a:p>
                    <a:p>
                      <a:pPr marL="89535">
                        <a:lnSpc>
                          <a:spcPct val="100000"/>
                        </a:lnSpc>
                        <a:spcBef>
                          <a:spcPts val="130"/>
                        </a:spcBef>
                      </a:pPr>
                      <a:r>
                        <a:rPr sz="1100" spc="-65" dirty="0">
                          <a:solidFill>
                            <a:srgbClr val="1A1A1A"/>
                          </a:solidFill>
                          <a:latin typeface="Arial"/>
                          <a:cs typeface="Arial"/>
                        </a:rPr>
                        <a:t>does</a:t>
                      </a:r>
                      <a:r>
                        <a:rPr sz="1100" spc="-55" dirty="0">
                          <a:solidFill>
                            <a:srgbClr val="1A1A1A"/>
                          </a:solidFill>
                          <a:latin typeface="Arial"/>
                          <a:cs typeface="Arial"/>
                        </a:rPr>
                        <a:t> </a:t>
                      </a:r>
                      <a:r>
                        <a:rPr sz="1100" spc="-25" dirty="0">
                          <a:solidFill>
                            <a:srgbClr val="1A1A1A"/>
                          </a:solidFill>
                          <a:latin typeface="Arial"/>
                          <a:cs typeface="Arial"/>
                        </a:rPr>
                        <a:t>not</a:t>
                      </a:r>
                      <a:endParaRPr sz="1100">
                        <a:latin typeface="Arial"/>
                        <a:cs typeface="Arial"/>
                      </a:endParaRPr>
                    </a:p>
                  </a:txBody>
                  <a:tcPr marL="0" marR="0" marT="27939" marB="0">
                    <a:lnL w="6350">
                      <a:solidFill>
                        <a:srgbClr val="000000"/>
                      </a:solidFill>
                      <a:prstDash val="solid"/>
                    </a:lnL>
                    <a:lnR w="3810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1524635">
                <a:tc vMerge="1">
                  <a:txBody>
                    <a:bodyPr/>
                    <a:lstStyle/>
                    <a:p>
                      <a:endParaRPr/>
                    </a:p>
                  </a:txBody>
                  <a:tcPr marL="0" marR="0" marT="0" marB="0">
                    <a:lnL w="38100">
                      <a:solidFill>
                        <a:srgbClr val="000000"/>
                      </a:solidFill>
                      <a:prstDash val="solid"/>
                    </a:lnL>
                    <a:lnR w="6350">
                      <a:solidFill>
                        <a:srgbClr val="000000"/>
                      </a:solidFill>
                      <a:prstDash val="solid"/>
                    </a:lnR>
                    <a:lnT w="38100">
                      <a:solidFill>
                        <a:srgbClr val="000000"/>
                      </a:solidFill>
                      <a:prstDash val="solid"/>
                    </a:lnT>
                    <a:lnB w="38100">
                      <a:solidFill>
                        <a:srgbClr val="000000"/>
                      </a:solidFill>
                      <a:prstDash val="solid"/>
                    </a:lnB>
                  </a:tcPr>
                </a:tc>
                <a:tc>
                  <a:txBody>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1105"/>
                        </a:spcBef>
                      </a:pPr>
                      <a:endParaRPr sz="1200">
                        <a:latin typeface="Times New Roman"/>
                        <a:cs typeface="Times New Roman"/>
                      </a:endParaRPr>
                    </a:p>
                    <a:p>
                      <a:pPr marL="89535">
                        <a:lnSpc>
                          <a:spcPct val="100000"/>
                        </a:lnSpc>
                      </a:pPr>
                      <a:r>
                        <a:rPr sz="1200" spc="-25" dirty="0">
                          <a:latin typeface="Times New Roman"/>
                          <a:cs typeface="Times New Roman"/>
                        </a:rPr>
                        <a:t>WA</a:t>
                      </a:r>
                      <a:endParaRPr sz="1200">
                        <a:latin typeface="Times New Roman"/>
                        <a:cs typeface="Times New Roman"/>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solidFill>
                      <a:srgbClr val="F9BE8F"/>
                    </a:solidFill>
                  </a:tcPr>
                </a:tc>
                <a:tc>
                  <a:txBody>
                    <a:bodyPr/>
                    <a:lstStyle/>
                    <a:p>
                      <a:pPr marL="89535" marR="207645">
                        <a:lnSpc>
                          <a:spcPct val="101899"/>
                        </a:lnSpc>
                        <a:spcBef>
                          <a:spcPts val="170"/>
                        </a:spcBef>
                      </a:pPr>
                      <a:r>
                        <a:rPr sz="1100" spc="-80" dirty="0">
                          <a:solidFill>
                            <a:srgbClr val="1A1A1A"/>
                          </a:solidFill>
                          <a:latin typeface="Arial"/>
                          <a:cs typeface="Arial"/>
                        </a:rPr>
                        <a:t>Assigned</a:t>
                      </a:r>
                      <a:r>
                        <a:rPr sz="1100" spc="-40" dirty="0">
                          <a:solidFill>
                            <a:srgbClr val="1A1A1A"/>
                          </a:solidFill>
                          <a:latin typeface="Arial"/>
                          <a:cs typeface="Arial"/>
                        </a:rPr>
                        <a:t> </a:t>
                      </a:r>
                      <a:r>
                        <a:rPr sz="1100" spc="-20" dirty="0">
                          <a:solidFill>
                            <a:srgbClr val="1A1A1A"/>
                          </a:solidFill>
                          <a:latin typeface="Arial"/>
                          <a:cs typeface="Arial"/>
                        </a:rPr>
                        <a:t>in</a:t>
                      </a:r>
                      <a:r>
                        <a:rPr sz="1100" spc="-45" dirty="0">
                          <a:solidFill>
                            <a:srgbClr val="1A1A1A"/>
                          </a:solidFill>
                          <a:latin typeface="Arial"/>
                          <a:cs typeface="Arial"/>
                        </a:rPr>
                        <a:t> </a:t>
                      </a:r>
                      <a:r>
                        <a:rPr sz="1100" spc="-140" dirty="0">
                          <a:solidFill>
                            <a:srgbClr val="1A1A1A"/>
                          </a:solidFill>
                          <a:latin typeface="Arial"/>
                          <a:cs typeface="Arial"/>
                        </a:rPr>
                        <a:t>ALL</a:t>
                      </a:r>
                      <a:r>
                        <a:rPr sz="1100" spc="-45" dirty="0">
                          <a:solidFill>
                            <a:srgbClr val="1A1A1A"/>
                          </a:solidFill>
                          <a:latin typeface="Arial"/>
                          <a:cs typeface="Arial"/>
                        </a:rPr>
                        <a:t> </a:t>
                      </a:r>
                      <a:r>
                        <a:rPr sz="1100" spc="-35" dirty="0">
                          <a:solidFill>
                            <a:srgbClr val="1A1A1A"/>
                          </a:solidFill>
                          <a:latin typeface="Arial"/>
                          <a:cs typeface="Arial"/>
                        </a:rPr>
                        <a:t>your</a:t>
                      </a:r>
                      <a:r>
                        <a:rPr sz="1100" spc="-40" dirty="0">
                          <a:solidFill>
                            <a:srgbClr val="1A1A1A"/>
                          </a:solidFill>
                          <a:latin typeface="Arial"/>
                          <a:cs typeface="Arial"/>
                        </a:rPr>
                        <a:t> </a:t>
                      </a:r>
                      <a:r>
                        <a:rPr sz="1100" spc="-75" dirty="0">
                          <a:solidFill>
                            <a:srgbClr val="1A1A1A"/>
                          </a:solidFill>
                          <a:latin typeface="Arial"/>
                          <a:cs typeface="Arial"/>
                        </a:rPr>
                        <a:t>courses</a:t>
                      </a:r>
                      <a:r>
                        <a:rPr sz="1100" spc="-35" dirty="0">
                          <a:solidFill>
                            <a:srgbClr val="1A1A1A"/>
                          </a:solidFill>
                          <a:latin typeface="Arial"/>
                          <a:cs typeface="Arial"/>
                        </a:rPr>
                        <a:t> </a:t>
                      </a:r>
                      <a:r>
                        <a:rPr sz="1100" spc="-25" dirty="0">
                          <a:solidFill>
                            <a:srgbClr val="1A1A1A"/>
                          </a:solidFill>
                          <a:latin typeface="Arial"/>
                          <a:cs typeface="Arial"/>
                        </a:rPr>
                        <a:t>if </a:t>
                      </a:r>
                      <a:r>
                        <a:rPr sz="1100" spc="-45" dirty="0">
                          <a:solidFill>
                            <a:srgbClr val="1A1A1A"/>
                          </a:solidFill>
                          <a:latin typeface="Arial"/>
                          <a:cs typeface="Arial"/>
                        </a:rPr>
                        <a:t>you</a:t>
                      </a:r>
                      <a:r>
                        <a:rPr sz="1100" spc="-40" dirty="0">
                          <a:solidFill>
                            <a:srgbClr val="1A1A1A"/>
                          </a:solidFill>
                          <a:latin typeface="Arial"/>
                          <a:cs typeface="Arial"/>
                        </a:rPr>
                        <a:t> </a:t>
                      </a:r>
                      <a:r>
                        <a:rPr sz="1100" spc="-10" dirty="0">
                          <a:solidFill>
                            <a:srgbClr val="1A1A1A"/>
                          </a:solidFill>
                          <a:latin typeface="Arial"/>
                          <a:cs typeface="Arial"/>
                        </a:rPr>
                        <a:t>don’t</a:t>
                      </a:r>
                      <a:r>
                        <a:rPr sz="1100" spc="-45" dirty="0">
                          <a:solidFill>
                            <a:srgbClr val="1A1A1A"/>
                          </a:solidFill>
                          <a:latin typeface="Arial"/>
                          <a:cs typeface="Arial"/>
                        </a:rPr>
                        <a:t> </a:t>
                      </a:r>
                      <a:r>
                        <a:rPr sz="1100" spc="-35" dirty="0">
                          <a:solidFill>
                            <a:srgbClr val="1A1A1A"/>
                          </a:solidFill>
                          <a:latin typeface="Arial"/>
                          <a:cs typeface="Arial"/>
                        </a:rPr>
                        <a:t>submit </a:t>
                      </a:r>
                      <a:r>
                        <a:rPr sz="1100" spc="-20" dirty="0">
                          <a:solidFill>
                            <a:srgbClr val="1A1A1A"/>
                          </a:solidFill>
                          <a:latin typeface="Arial"/>
                          <a:cs typeface="Arial"/>
                        </a:rPr>
                        <a:t>proof</a:t>
                      </a:r>
                      <a:r>
                        <a:rPr sz="1100" spc="-50" dirty="0">
                          <a:solidFill>
                            <a:srgbClr val="1A1A1A"/>
                          </a:solidFill>
                          <a:latin typeface="Arial"/>
                          <a:cs typeface="Arial"/>
                        </a:rPr>
                        <a:t> </a:t>
                      </a:r>
                      <a:r>
                        <a:rPr sz="1100" spc="-25" dirty="0">
                          <a:solidFill>
                            <a:srgbClr val="1A1A1A"/>
                          </a:solidFill>
                          <a:latin typeface="Arial"/>
                          <a:cs typeface="Arial"/>
                        </a:rPr>
                        <a:t>of </a:t>
                      </a:r>
                      <a:r>
                        <a:rPr sz="1100" spc="-35" dirty="0">
                          <a:solidFill>
                            <a:srgbClr val="1A1A1A"/>
                          </a:solidFill>
                          <a:latin typeface="Arial"/>
                          <a:cs typeface="Arial"/>
                        </a:rPr>
                        <a:t>required</a:t>
                      </a:r>
                      <a:r>
                        <a:rPr sz="1100" spc="-25" dirty="0">
                          <a:solidFill>
                            <a:srgbClr val="1A1A1A"/>
                          </a:solidFill>
                          <a:latin typeface="Arial"/>
                          <a:cs typeface="Arial"/>
                        </a:rPr>
                        <a:t> </a:t>
                      </a:r>
                      <a:r>
                        <a:rPr sz="1100" spc="-10" dirty="0">
                          <a:solidFill>
                            <a:srgbClr val="1A1A1A"/>
                          </a:solidFill>
                          <a:latin typeface="Arial"/>
                          <a:cs typeface="Arial"/>
                        </a:rPr>
                        <a:t>immunizations.</a:t>
                      </a:r>
                      <a:endParaRPr sz="1100" dirty="0">
                        <a:latin typeface="Arial"/>
                        <a:cs typeface="Arial"/>
                      </a:endParaRPr>
                    </a:p>
                    <a:p>
                      <a:pPr marL="89535">
                        <a:lnSpc>
                          <a:spcPct val="100000"/>
                        </a:lnSpc>
                        <a:spcBef>
                          <a:spcPts val="35"/>
                        </a:spcBef>
                      </a:pPr>
                      <a:r>
                        <a:rPr sz="1100" b="1" spc="-45" dirty="0">
                          <a:solidFill>
                            <a:srgbClr val="C00000"/>
                          </a:solidFill>
                          <a:latin typeface="Apple SD Gothic Neo"/>
                          <a:cs typeface="Apple SD Gothic Neo"/>
                        </a:rPr>
                        <a:t>Immunization</a:t>
                      </a:r>
                      <a:r>
                        <a:rPr sz="1100" b="1" spc="-5" dirty="0">
                          <a:solidFill>
                            <a:srgbClr val="C00000"/>
                          </a:solidFill>
                          <a:latin typeface="Apple SD Gothic Neo"/>
                          <a:cs typeface="Apple SD Gothic Neo"/>
                        </a:rPr>
                        <a:t> </a:t>
                      </a:r>
                      <a:r>
                        <a:rPr sz="1100" b="1" spc="-50" dirty="0">
                          <a:solidFill>
                            <a:srgbClr val="C00000"/>
                          </a:solidFill>
                          <a:latin typeface="Apple SD Gothic Neo"/>
                          <a:cs typeface="Apple SD Gothic Neo"/>
                        </a:rPr>
                        <a:t>records</a:t>
                      </a:r>
                      <a:r>
                        <a:rPr sz="1100" b="1" spc="10" dirty="0">
                          <a:solidFill>
                            <a:srgbClr val="C00000"/>
                          </a:solidFill>
                          <a:latin typeface="Apple SD Gothic Neo"/>
                          <a:cs typeface="Apple SD Gothic Neo"/>
                        </a:rPr>
                        <a:t> </a:t>
                      </a:r>
                      <a:r>
                        <a:rPr sz="1100" b="1" spc="-25" dirty="0">
                          <a:solidFill>
                            <a:srgbClr val="C00000"/>
                          </a:solidFill>
                          <a:latin typeface="Apple SD Gothic Neo"/>
                          <a:cs typeface="Apple SD Gothic Neo"/>
                        </a:rPr>
                        <a:t>are</a:t>
                      </a:r>
                      <a:endParaRPr sz="1100" dirty="0">
                        <a:latin typeface="Apple SD Gothic Neo"/>
                        <a:cs typeface="Apple SD Gothic Neo"/>
                      </a:endParaRPr>
                    </a:p>
                    <a:p>
                      <a:pPr marL="89535" marR="235585">
                        <a:lnSpc>
                          <a:spcPts val="1450"/>
                        </a:lnSpc>
                        <a:spcBef>
                          <a:spcPts val="60"/>
                        </a:spcBef>
                      </a:pPr>
                      <a:r>
                        <a:rPr sz="1100" b="1" spc="-40" dirty="0">
                          <a:solidFill>
                            <a:srgbClr val="C00000"/>
                          </a:solidFill>
                          <a:latin typeface="Apple SD Gothic Neo"/>
                          <a:cs typeface="Apple SD Gothic Neo"/>
                        </a:rPr>
                        <a:t>required</a:t>
                      </a:r>
                      <a:r>
                        <a:rPr sz="1100" b="1" spc="-35" dirty="0">
                          <a:solidFill>
                            <a:srgbClr val="C00000"/>
                          </a:solidFill>
                          <a:latin typeface="Apple SD Gothic Neo"/>
                          <a:cs typeface="Apple SD Gothic Neo"/>
                        </a:rPr>
                        <a:t> prior</a:t>
                      </a:r>
                      <a:r>
                        <a:rPr sz="1100" b="1" spc="-25" dirty="0">
                          <a:solidFill>
                            <a:srgbClr val="C00000"/>
                          </a:solidFill>
                          <a:latin typeface="Apple SD Gothic Neo"/>
                          <a:cs typeface="Apple SD Gothic Neo"/>
                        </a:rPr>
                        <a:t> </a:t>
                      </a:r>
                      <a:r>
                        <a:rPr sz="1100" b="1" spc="-45" dirty="0">
                          <a:solidFill>
                            <a:srgbClr val="C00000"/>
                          </a:solidFill>
                          <a:latin typeface="Apple SD Gothic Neo"/>
                          <a:cs typeface="Apple SD Gothic Neo"/>
                        </a:rPr>
                        <a:t>to</a:t>
                      </a:r>
                      <a:r>
                        <a:rPr sz="1100" b="1" spc="-30" dirty="0">
                          <a:solidFill>
                            <a:srgbClr val="C00000"/>
                          </a:solidFill>
                          <a:latin typeface="Apple SD Gothic Neo"/>
                          <a:cs typeface="Apple SD Gothic Neo"/>
                        </a:rPr>
                        <a:t> </a:t>
                      </a:r>
                      <a:r>
                        <a:rPr sz="1100" b="1" spc="-40" dirty="0">
                          <a:solidFill>
                            <a:srgbClr val="C00000"/>
                          </a:solidFill>
                          <a:latin typeface="Apple SD Gothic Neo"/>
                          <a:cs typeface="Apple SD Gothic Neo"/>
                        </a:rPr>
                        <a:t>registration. </a:t>
                      </a:r>
                      <a:r>
                        <a:rPr sz="1100" b="1" u="sng" spc="-10" dirty="0">
                          <a:solidFill>
                            <a:srgbClr val="3B7D23"/>
                          </a:solidFill>
                          <a:uFill>
                            <a:solidFill>
                              <a:srgbClr val="0000FF"/>
                            </a:solidFill>
                          </a:uFill>
                          <a:latin typeface="Apple SD Gothic Neo"/>
                          <a:cs typeface="Apple SD Gothic Neo"/>
                          <a:hlinkClick r:id="rId2">
                            <a:extLst>
                              <a:ext uri="{A12FA001-AC4F-418D-AE19-62706E023703}">
                                <ahyp:hlinkClr xmlns:ahyp="http://schemas.microsoft.com/office/drawing/2018/hyperlinkcolor" val="tx"/>
                              </a:ext>
                            </a:extLst>
                          </a:hlinkClick>
                        </a:rPr>
                        <a:t>Link</a:t>
                      </a:r>
                      <a:r>
                        <a:rPr sz="1100" b="1" u="sng" spc="-10" dirty="0">
                          <a:solidFill>
                            <a:srgbClr val="0097A7"/>
                          </a:solidFill>
                          <a:uFill>
                            <a:solidFill>
                              <a:srgbClr val="0000FF"/>
                            </a:solidFill>
                          </a:uFill>
                          <a:latin typeface="Apple SD Gothic Neo"/>
                          <a:cs typeface="Apple SD Gothic Neo"/>
                          <a:hlinkClick r:id="rId2">
                            <a:extLst>
                              <a:ext uri="{A12FA001-AC4F-418D-AE19-62706E023703}">
                                <ahyp:hlinkClr xmlns:ahyp="http://schemas.microsoft.com/office/drawing/2018/hyperlinkcolor" val="tx"/>
                              </a:ext>
                            </a:extLst>
                          </a:hlinkClick>
                        </a:rPr>
                        <a:t>↗</a:t>
                      </a:r>
                      <a:endParaRPr sz="1100" dirty="0">
                        <a:latin typeface="Apple SD Gothic Neo"/>
                        <a:cs typeface="Apple SD Gothic Neo"/>
                      </a:endParaRPr>
                    </a:p>
                  </a:txBody>
                  <a:tcPr marL="0" marR="0" marT="2159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pPr>
                      <a:endParaRPr sz="1100">
                        <a:latin typeface="Times New Roman"/>
                        <a:cs typeface="Times New Roman"/>
                      </a:endParaRPr>
                    </a:p>
                    <a:p>
                      <a:pPr>
                        <a:lnSpc>
                          <a:spcPct val="100000"/>
                        </a:lnSpc>
                        <a:spcBef>
                          <a:spcPts val="215"/>
                        </a:spcBef>
                      </a:pPr>
                      <a:endParaRPr sz="1100">
                        <a:latin typeface="Times New Roman"/>
                        <a:cs typeface="Times New Roman"/>
                      </a:endParaRPr>
                    </a:p>
                    <a:p>
                      <a:pPr marL="89535">
                        <a:lnSpc>
                          <a:spcPct val="100000"/>
                        </a:lnSpc>
                      </a:pPr>
                      <a:r>
                        <a:rPr sz="1100" spc="-25" dirty="0">
                          <a:solidFill>
                            <a:srgbClr val="1A1A1A"/>
                          </a:solidFill>
                          <a:latin typeface="Arial"/>
                          <a:cs typeface="Arial"/>
                        </a:rPr>
                        <a:t>YES</a:t>
                      </a:r>
                      <a:endParaRPr sz="110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215"/>
                        </a:spcBef>
                      </a:pPr>
                      <a:endParaRPr sz="1100" dirty="0">
                        <a:latin typeface="Times New Roman"/>
                        <a:cs typeface="Times New Roman"/>
                      </a:endParaRPr>
                    </a:p>
                    <a:p>
                      <a:pPr marL="89535">
                        <a:lnSpc>
                          <a:spcPct val="100000"/>
                        </a:lnSpc>
                      </a:pPr>
                      <a:r>
                        <a:rPr sz="1100" spc="-25" dirty="0">
                          <a:solidFill>
                            <a:srgbClr val="1A1A1A"/>
                          </a:solidFill>
                          <a:latin typeface="Arial"/>
                          <a:cs typeface="Arial"/>
                        </a:rPr>
                        <a:t>NO</a:t>
                      </a:r>
                      <a:endParaRPr sz="1100" dirty="0">
                        <a:latin typeface="Arial"/>
                        <a:cs typeface="Arial"/>
                      </a:endParaRPr>
                    </a:p>
                  </a:txBody>
                  <a:tcPr marL="0" marR="0" marT="0"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marL="89535">
                        <a:lnSpc>
                          <a:spcPct val="100000"/>
                        </a:lnSpc>
                        <a:spcBef>
                          <a:spcPts val="204"/>
                        </a:spcBef>
                      </a:pPr>
                      <a:r>
                        <a:rPr sz="1100" spc="-50" dirty="0">
                          <a:solidFill>
                            <a:srgbClr val="006300"/>
                          </a:solidFill>
                          <a:latin typeface="Arial"/>
                          <a:cs typeface="Arial"/>
                        </a:rPr>
                        <a:t>Aid </a:t>
                      </a:r>
                      <a:r>
                        <a:rPr sz="1100" spc="-10" dirty="0">
                          <a:solidFill>
                            <a:srgbClr val="006300"/>
                          </a:solidFill>
                          <a:latin typeface="Arial"/>
                          <a:cs typeface="Arial"/>
                        </a:rPr>
                        <a:t>stops</a:t>
                      </a:r>
                      <a:endParaRPr sz="1100" dirty="0">
                        <a:latin typeface="Arial"/>
                        <a:cs typeface="Arial"/>
                      </a:endParaRPr>
                    </a:p>
                    <a:p>
                      <a:pPr marL="89535" marR="60960">
                        <a:lnSpc>
                          <a:spcPts val="1450"/>
                        </a:lnSpc>
                        <a:spcBef>
                          <a:spcPts val="65"/>
                        </a:spcBef>
                      </a:pPr>
                      <a:r>
                        <a:rPr sz="1100" spc="-10" dirty="0">
                          <a:solidFill>
                            <a:srgbClr val="006300"/>
                          </a:solidFill>
                          <a:latin typeface="Arial"/>
                          <a:cs typeface="Arial"/>
                        </a:rPr>
                        <a:t>after</a:t>
                      </a:r>
                      <a:r>
                        <a:rPr sz="1100" spc="-35" dirty="0">
                          <a:solidFill>
                            <a:srgbClr val="006300"/>
                          </a:solidFill>
                          <a:latin typeface="Arial"/>
                          <a:cs typeface="Arial"/>
                        </a:rPr>
                        <a:t> </a:t>
                      </a:r>
                      <a:r>
                        <a:rPr sz="1100" spc="-65" dirty="0">
                          <a:solidFill>
                            <a:srgbClr val="006300"/>
                          </a:solidFill>
                          <a:latin typeface="Arial"/>
                          <a:cs typeface="Arial"/>
                        </a:rPr>
                        <a:t>30</a:t>
                      </a:r>
                      <a:r>
                        <a:rPr sz="1100" spc="-30" dirty="0">
                          <a:solidFill>
                            <a:srgbClr val="006300"/>
                          </a:solidFill>
                          <a:latin typeface="Arial"/>
                          <a:cs typeface="Arial"/>
                        </a:rPr>
                        <a:t> </a:t>
                      </a:r>
                      <a:r>
                        <a:rPr sz="1100" spc="-85" dirty="0">
                          <a:solidFill>
                            <a:srgbClr val="006300"/>
                          </a:solidFill>
                          <a:latin typeface="Arial"/>
                          <a:cs typeface="Arial"/>
                        </a:rPr>
                        <a:t>days </a:t>
                      </a:r>
                      <a:r>
                        <a:rPr sz="1100" dirty="0">
                          <a:solidFill>
                            <a:srgbClr val="006300"/>
                          </a:solidFill>
                          <a:latin typeface="Arial"/>
                          <a:cs typeface="Arial"/>
                        </a:rPr>
                        <a:t>for</a:t>
                      </a:r>
                      <a:r>
                        <a:rPr sz="1100" spc="-10" dirty="0">
                          <a:solidFill>
                            <a:srgbClr val="006300"/>
                          </a:solidFill>
                          <a:latin typeface="Arial"/>
                          <a:cs typeface="Arial"/>
                        </a:rPr>
                        <a:t> </a:t>
                      </a:r>
                      <a:r>
                        <a:rPr sz="1100" spc="-30" dirty="0">
                          <a:solidFill>
                            <a:srgbClr val="006300"/>
                          </a:solidFill>
                          <a:latin typeface="Arial"/>
                          <a:cs typeface="Arial"/>
                        </a:rPr>
                        <a:t>in-</a:t>
                      </a:r>
                      <a:r>
                        <a:rPr sz="1100" spc="-10" dirty="0">
                          <a:solidFill>
                            <a:srgbClr val="006300"/>
                          </a:solidFill>
                          <a:latin typeface="Arial"/>
                          <a:cs typeface="Arial"/>
                        </a:rPr>
                        <a:t>state residents</a:t>
                      </a:r>
                      <a:endParaRPr sz="1100" dirty="0">
                        <a:latin typeface="Arial"/>
                        <a:cs typeface="Arial"/>
                      </a:endParaRPr>
                    </a:p>
                    <a:p>
                      <a:pPr marL="89535" marR="122555">
                        <a:lnSpc>
                          <a:spcPts val="1440"/>
                        </a:lnSpc>
                        <a:spcBef>
                          <a:spcPts val="15"/>
                        </a:spcBef>
                      </a:pPr>
                      <a:r>
                        <a:rPr sz="1100" spc="-60" dirty="0">
                          <a:solidFill>
                            <a:srgbClr val="006300"/>
                          </a:solidFill>
                          <a:latin typeface="Arial"/>
                          <a:cs typeface="Arial"/>
                        </a:rPr>
                        <a:t>and</a:t>
                      </a:r>
                      <a:r>
                        <a:rPr sz="1100" spc="-50" dirty="0">
                          <a:solidFill>
                            <a:srgbClr val="006300"/>
                          </a:solidFill>
                          <a:latin typeface="Arial"/>
                          <a:cs typeface="Arial"/>
                        </a:rPr>
                        <a:t> </a:t>
                      </a:r>
                      <a:r>
                        <a:rPr sz="1100" spc="-65" dirty="0">
                          <a:solidFill>
                            <a:srgbClr val="006300"/>
                          </a:solidFill>
                          <a:latin typeface="Arial"/>
                          <a:cs typeface="Arial"/>
                        </a:rPr>
                        <a:t>45</a:t>
                      </a:r>
                      <a:r>
                        <a:rPr sz="1100" spc="-45" dirty="0">
                          <a:solidFill>
                            <a:srgbClr val="006300"/>
                          </a:solidFill>
                          <a:latin typeface="Arial"/>
                          <a:cs typeface="Arial"/>
                        </a:rPr>
                        <a:t> </a:t>
                      </a:r>
                      <a:r>
                        <a:rPr sz="1100" spc="-75" dirty="0">
                          <a:solidFill>
                            <a:srgbClr val="006300"/>
                          </a:solidFill>
                          <a:latin typeface="Arial"/>
                          <a:cs typeface="Arial"/>
                        </a:rPr>
                        <a:t>days </a:t>
                      </a:r>
                      <a:r>
                        <a:rPr sz="1100" dirty="0">
                          <a:solidFill>
                            <a:srgbClr val="006300"/>
                          </a:solidFill>
                          <a:latin typeface="Arial"/>
                          <a:cs typeface="Arial"/>
                        </a:rPr>
                        <a:t>for</a:t>
                      </a:r>
                      <a:r>
                        <a:rPr sz="1100" spc="-25" dirty="0">
                          <a:solidFill>
                            <a:srgbClr val="006300"/>
                          </a:solidFill>
                          <a:latin typeface="Arial"/>
                          <a:cs typeface="Arial"/>
                        </a:rPr>
                        <a:t> </a:t>
                      </a:r>
                      <a:r>
                        <a:rPr sz="1100" spc="-20" dirty="0">
                          <a:solidFill>
                            <a:srgbClr val="006300"/>
                          </a:solidFill>
                          <a:latin typeface="Arial"/>
                          <a:cs typeface="Arial"/>
                        </a:rPr>
                        <a:t>out-</a:t>
                      </a:r>
                      <a:r>
                        <a:rPr sz="1100" spc="-25" dirty="0">
                          <a:solidFill>
                            <a:srgbClr val="006300"/>
                          </a:solidFill>
                          <a:latin typeface="Arial"/>
                          <a:cs typeface="Arial"/>
                        </a:rPr>
                        <a:t>of-</a:t>
                      </a:r>
                      <a:endParaRPr sz="1100" dirty="0">
                        <a:latin typeface="Arial"/>
                        <a:cs typeface="Arial"/>
                      </a:endParaRPr>
                    </a:p>
                    <a:p>
                      <a:pPr marL="89535" marR="242570">
                        <a:lnSpc>
                          <a:spcPts val="1450"/>
                        </a:lnSpc>
                      </a:pPr>
                      <a:r>
                        <a:rPr sz="1100" spc="-10" dirty="0">
                          <a:solidFill>
                            <a:srgbClr val="006300"/>
                          </a:solidFill>
                          <a:latin typeface="Arial"/>
                          <a:cs typeface="Arial"/>
                        </a:rPr>
                        <a:t>state </a:t>
                      </a:r>
                      <a:r>
                        <a:rPr sz="1100" spc="-45" dirty="0">
                          <a:solidFill>
                            <a:srgbClr val="006300"/>
                          </a:solidFill>
                          <a:latin typeface="Arial"/>
                          <a:cs typeface="Arial"/>
                        </a:rPr>
                        <a:t>residents.</a:t>
                      </a:r>
                      <a:endParaRPr sz="1100" dirty="0">
                        <a:latin typeface="Arial"/>
                        <a:cs typeface="Arial"/>
                      </a:endParaRPr>
                    </a:p>
                  </a:txBody>
                  <a:tcPr marL="0" marR="0" marT="26034" marB="0">
                    <a:lnL w="6350">
                      <a:solidFill>
                        <a:srgbClr val="000000"/>
                      </a:solidFill>
                      <a:prstDash val="solid"/>
                    </a:lnL>
                    <a:lnR w="6350">
                      <a:solidFill>
                        <a:srgbClr val="000000"/>
                      </a:solidFill>
                      <a:prstDash val="solid"/>
                    </a:lnR>
                    <a:lnT w="6350">
                      <a:solidFill>
                        <a:srgbClr val="000000"/>
                      </a:solidFill>
                      <a:prstDash val="solid"/>
                    </a:lnT>
                    <a:lnB w="38100">
                      <a:solidFill>
                        <a:srgbClr val="000000"/>
                      </a:solidFill>
                      <a:prstDash val="solid"/>
                    </a:lnB>
                  </a:tcPr>
                </a:tc>
                <a:tc>
                  <a:txBody>
                    <a:bodyPr/>
                    <a:lstStyle/>
                    <a:p>
                      <a:pPr>
                        <a:lnSpc>
                          <a:spcPct val="100000"/>
                        </a:lnSpc>
                      </a:pPr>
                      <a:endParaRPr sz="1100" dirty="0">
                        <a:latin typeface="Times New Roman"/>
                        <a:cs typeface="Times New Roman"/>
                      </a:endParaRPr>
                    </a:p>
                    <a:p>
                      <a:pPr>
                        <a:lnSpc>
                          <a:spcPct val="100000"/>
                        </a:lnSpc>
                      </a:pPr>
                      <a:endParaRPr sz="1100" dirty="0">
                        <a:latin typeface="Times New Roman"/>
                        <a:cs typeface="Times New Roman"/>
                      </a:endParaRPr>
                    </a:p>
                    <a:p>
                      <a:pPr>
                        <a:lnSpc>
                          <a:spcPct val="100000"/>
                        </a:lnSpc>
                        <a:spcBef>
                          <a:spcPts val="25"/>
                        </a:spcBef>
                      </a:pPr>
                      <a:endParaRPr sz="1100" dirty="0">
                        <a:latin typeface="Times New Roman"/>
                        <a:cs typeface="Times New Roman"/>
                      </a:endParaRPr>
                    </a:p>
                    <a:p>
                      <a:pPr marL="89535">
                        <a:lnSpc>
                          <a:spcPct val="100000"/>
                        </a:lnSpc>
                      </a:pPr>
                      <a:r>
                        <a:rPr sz="1100" spc="-130" dirty="0">
                          <a:solidFill>
                            <a:srgbClr val="1A1A1A"/>
                          </a:solidFill>
                          <a:latin typeface="Arial"/>
                          <a:cs typeface="Arial"/>
                        </a:rPr>
                        <a:t>Yes,</a:t>
                      </a:r>
                      <a:r>
                        <a:rPr sz="1100" spc="-50" dirty="0">
                          <a:solidFill>
                            <a:srgbClr val="1A1A1A"/>
                          </a:solidFill>
                          <a:latin typeface="Arial"/>
                          <a:cs typeface="Arial"/>
                        </a:rPr>
                        <a:t> </a:t>
                      </a:r>
                      <a:r>
                        <a:rPr sz="1100" spc="-25" dirty="0">
                          <a:solidFill>
                            <a:srgbClr val="1A1A1A"/>
                          </a:solidFill>
                          <a:latin typeface="Arial"/>
                          <a:cs typeface="Arial"/>
                        </a:rPr>
                        <a:t>if</a:t>
                      </a:r>
                      <a:endParaRPr sz="1100" dirty="0">
                        <a:latin typeface="Arial"/>
                        <a:cs typeface="Arial"/>
                      </a:endParaRPr>
                    </a:p>
                    <a:p>
                      <a:pPr marL="89535" marR="252729">
                        <a:lnSpc>
                          <a:spcPct val="110000"/>
                        </a:lnSpc>
                      </a:pPr>
                      <a:r>
                        <a:rPr sz="1100" spc="-65" dirty="0">
                          <a:solidFill>
                            <a:srgbClr val="1A1A1A"/>
                          </a:solidFill>
                          <a:latin typeface="Arial"/>
                          <a:cs typeface="Arial"/>
                        </a:rPr>
                        <a:t>Financial</a:t>
                      </a:r>
                      <a:r>
                        <a:rPr sz="1100" spc="10" dirty="0">
                          <a:solidFill>
                            <a:srgbClr val="1A1A1A"/>
                          </a:solidFill>
                          <a:latin typeface="Arial"/>
                          <a:cs typeface="Arial"/>
                        </a:rPr>
                        <a:t> </a:t>
                      </a:r>
                      <a:r>
                        <a:rPr sz="1100" spc="-50" dirty="0">
                          <a:solidFill>
                            <a:srgbClr val="1A1A1A"/>
                          </a:solidFill>
                          <a:latin typeface="Arial"/>
                          <a:cs typeface="Arial"/>
                        </a:rPr>
                        <a:t>Aid </a:t>
                      </a:r>
                      <a:r>
                        <a:rPr sz="1100" spc="-65" dirty="0">
                          <a:solidFill>
                            <a:srgbClr val="1A1A1A"/>
                          </a:solidFill>
                          <a:latin typeface="Arial"/>
                          <a:cs typeface="Arial"/>
                        </a:rPr>
                        <a:t>does</a:t>
                      </a:r>
                      <a:r>
                        <a:rPr sz="1100" spc="-55" dirty="0">
                          <a:solidFill>
                            <a:srgbClr val="1A1A1A"/>
                          </a:solidFill>
                          <a:latin typeface="Arial"/>
                          <a:cs typeface="Arial"/>
                        </a:rPr>
                        <a:t> </a:t>
                      </a:r>
                      <a:r>
                        <a:rPr sz="1100" spc="-25" dirty="0">
                          <a:solidFill>
                            <a:srgbClr val="1A1A1A"/>
                          </a:solidFill>
                          <a:latin typeface="Arial"/>
                          <a:cs typeface="Arial"/>
                        </a:rPr>
                        <a:t>not</a:t>
                      </a:r>
                      <a:endParaRPr sz="1100" dirty="0">
                        <a:latin typeface="Arial"/>
                        <a:cs typeface="Arial"/>
                      </a:endParaRPr>
                    </a:p>
                  </a:txBody>
                  <a:tcPr marL="0" marR="0" marT="0" marB="0">
                    <a:lnL w="6350">
                      <a:solidFill>
                        <a:srgbClr val="000000"/>
                      </a:solidFill>
                      <a:prstDash val="solid"/>
                    </a:lnL>
                    <a:lnR w="38100">
                      <a:solidFill>
                        <a:srgbClr val="000000"/>
                      </a:solidFill>
                      <a:prstDash val="solid"/>
                    </a:lnR>
                    <a:lnT w="6350">
                      <a:solidFill>
                        <a:srgbClr val="000000"/>
                      </a:solidFill>
                      <a:prstDash val="solid"/>
                    </a:lnT>
                    <a:lnB w="38100">
                      <a:solidFill>
                        <a:srgbClr val="000000"/>
                      </a:solidFill>
                      <a:prstDash val="solid"/>
                    </a:lnB>
                  </a:tcPr>
                </a:tc>
                <a:extLst>
                  <a:ext uri="{0D108BD9-81ED-4DB2-BD59-A6C34878D82A}">
                    <a16:rowId xmlns:a16="http://schemas.microsoft.com/office/drawing/2014/main" val="10003"/>
                  </a:ext>
                </a:extLst>
              </a:tr>
            </a:tbl>
          </a:graphicData>
        </a:graphic>
      </p:graphicFrame>
      <p:pic>
        <p:nvPicPr>
          <p:cNvPr id="4" name="object 17" descr="Queens Counts you withdrawn">
            <a:extLst>
              <a:ext uri="{FF2B5EF4-FFF2-40B4-BE49-F238E27FC236}">
                <a16:creationId xmlns:a16="http://schemas.microsoft.com/office/drawing/2014/main" id="{FA219872-FE94-2ABE-81F5-E14B714D043C}"/>
              </a:ext>
            </a:extLst>
          </p:cNvPr>
          <p:cNvPicPr/>
          <p:nvPr/>
        </p:nvPicPr>
        <p:blipFill>
          <a:blip r:embed="rId3" cstate="print"/>
          <a:stretch>
            <a:fillRect/>
          </a:stretch>
        </p:blipFill>
        <p:spPr>
          <a:xfrm>
            <a:off x="1318540" y="1460564"/>
            <a:ext cx="264858" cy="1466087"/>
          </a:xfrm>
          <a:prstGeom prst="rect">
            <a:avLst/>
          </a:prstGeom>
        </p:spPr>
      </p:pic>
      <p:sp>
        <p:nvSpPr>
          <p:cNvPr id="5" name="Title 4">
            <a:extLst>
              <a:ext uri="{FF2B5EF4-FFF2-40B4-BE49-F238E27FC236}">
                <a16:creationId xmlns:a16="http://schemas.microsoft.com/office/drawing/2014/main" id="{8516ABC3-0FF3-8762-E061-DA0D90436098}"/>
              </a:ext>
            </a:extLst>
          </p:cNvPr>
          <p:cNvSpPr>
            <a:spLocks noGrp="1"/>
          </p:cNvSpPr>
          <p:nvPr>
            <p:ph type="title"/>
          </p:nvPr>
        </p:nvSpPr>
        <p:spPr>
          <a:xfrm>
            <a:off x="311700" y="-841800"/>
            <a:ext cx="8520600" cy="841800"/>
          </a:xfrm>
        </p:spPr>
        <p:txBody>
          <a:bodyPr spcFirstLastPara="1" wrap="square" lIns="91425" tIns="91425" rIns="91425" bIns="91425" anchor="b" anchorCtr="0">
            <a:normAutofit/>
          </a:bodyPr>
          <a:lstStyle/>
          <a:p>
            <a:r>
              <a:rPr lang="en-US" dirty="0"/>
              <a:t>WN, WU, WA explanations</a:t>
            </a:r>
          </a:p>
        </p:txBody>
      </p:sp>
    </p:spTree>
    <p:extLst>
      <p:ext uri="{BB962C8B-B14F-4D97-AF65-F5344CB8AC3E}">
        <p14:creationId xmlns:p14="http://schemas.microsoft.com/office/powerpoint/2010/main" val="1997224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69">
          <a:extLst>
            <a:ext uri="{FF2B5EF4-FFF2-40B4-BE49-F238E27FC236}">
              <a16:creationId xmlns:a16="http://schemas.microsoft.com/office/drawing/2014/main" id="{A4FBC5A2-8F3B-44FB-BA5F-C370D25EEC9E}"/>
            </a:ext>
          </a:extLst>
        </p:cNvPr>
        <p:cNvGrpSpPr/>
        <p:nvPr/>
      </p:nvGrpSpPr>
      <p:grpSpPr>
        <a:xfrm>
          <a:off x="0" y="0"/>
          <a:ext cx="0" cy="0"/>
          <a:chOff x="0" y="0"/>
          <a:chExt cx="0" cy="0"/>
        </a:xfrm>
      </p:grpSpPr>
      <p:sp>
        <p:nvSpPr>
          <p:cNvPr id="1285" name="Google Shape;1285;p116">
            <a:extLst>
              <a:ext uri="{FF2B5EF4-FFF2-40B4-BE49-F238E27FC236}">
                <a16:creationId xmlns:a16="http://schemas.microsoft.com/office/drawing/2014/main" id="{D3C8B41C-A06D-EFDF-FA78-8BCCC16643CF}"/>
              </a:ext>
              <a:ext uri="{C183D7F6-B498-43B3-948B-1728B52AA6E4}">
                <adec:decorative xmlns:adec="http://schemas.microsoft.com/office/drawing/2017/decorative" val="1"/>
              </a:ext>
            </a:extLst>
          </p:cNvPr>
          <p:cNvSpPr txBox="1"/>
          <p:nvPr/>
        </p:nvSpPr>
        <p:spPr>
          <a:xfrm>
            <a:off x="6481818" y="3661276"/>
            <a:ext cx="440400" cy="461700"/>
          </a:xfrm>
          <a:prstGeom prst="rect">
            <a:avLst/>
          </a:prstGeom>
          <a:noFill/>
          <a:ln>
            <a:noFill/>
          </a:ln>
        </p:spPr>
        <p:txBody>
          <a:bodyPr spcFirstLastPara="1" wrap="square" lIns="91425" tIns="91425" rIns="91425" bIns="91425" anchor="t" anchorCtr="0">
            <a:noAutofit/>
          </a:bodyPr>
          <a:lstStyle/>
          <a:p>
            <a:pPr marL="457200" lvl="0" indent="-311150" algn="l" rtl="0">
              <a:spcBef>
                <a:spcPts val="0"/>
              </a:spcBef>
              <a:spcAft>
                <a:spcPts val="0"/>
              </a:spcAft>
              <a:buClr>
                <a:schemeClr val="lt1"/>
              </a:buClr>
              <a:buSzPts val="1300"/>
              <a:buFont typeface="DM Sans"/>
              <a:buChar char="➢"/>
            </a:pPr>
            <a:endParaRPr sz="1300">
              <a:solidFill>
                <a:schemeClr val="lt1"/>
              </a:solidFill>
              <a:latin typeface="DM Sans"/>
              <a:ea typeface="DM Sans"/>
              <a:cs typeface="DM Sans"/>
              <a:sym typeface="DM Sans"/>
            </a:endParaRPr>
          </a:p>
        </p:txBody>
      </p:sp>
      <p:sp>
        <p:nvSpPr>
          <p:cNvPr id="1286" name="Google Shape;1286;p116">
            <a:extLst>
              <a:ext uri="{FF2B5EF4-FFF2-40B4-BE49-F238E27FC236}">
                <a16:creationId xmlns:a16="http://schemas.microsoft.com/office/drawing/2014/main" id="{F9F97469-4348-8598-9924-9D77831D6B42}"/>
              </a:ext>
              <a:ext uri="{C183D7F6-B498-43B3-948B-1728B52AA6E4}">
                <adec:decorative xmlns:adec="http://schemas.microsoft.com/office/drawing/2017/decorative" val="1"/>
              </a:ext>
            </a:extLst>
          </p:cNvPr>
          <p:cNvSpPr txBox="1"/>
          <p:nvPr/>
        </p:nvSpPr>
        <p:spPr>
          <a:xfrm>
            <a:off x="2180889" y="4470481"/>
            <a:ext cx="440400" cy="400200"/>
          </a:xfrm>
          <a:prstGeom prst="rect">
            <a:avLst/>
          </a:prstGeom>
          <a:noFill/>
          <a:ln>
            <a:noFill/>
          </a:ln>
        </p:spPr>
        <p:txBody>
          <a:bodyPr spcFirstLastPara="1" wrap="square" lIns="91425" tIns="91425" rIns="91425" bIns="91425" anchor="t" anchorCtr="0">
            <a:noAutofit/>
          </a:bodyPr>
          <a:lstStyle/>
          <a:p>
            <a:pPr marL="457200" lvl="0" indent="-311150" algn="l" rtl="0">
              <a:spcBef>
                <a:spcPts val="0"/>
              </a:spcBef>
              <a:spcAft>
                <a:spcPts val="0"/>
              </a:spcAft>
              <a:buClr>
                <a:schemeClr val="lt1"/>
              </a:buClr>
              <a:buSzPts val="1300"/>
              <a:buFont typeface="DM Sans"/>
              <a:buChar char="➢"/>
            </a:pPr>
            <a:endParaRPr sz="1300">
              <a:solidFill>
                <a:schemeClr val="lt1"/>
              </a:solidFill>
              <a:latin typeface="DM Sans"/>
              <a:ea typeface="DM Sans"/>
              <a:cs typeface="DM Sans"/>
              <a:sym typeface="DM Sans"/>
            </a:endParaRPr>
          </a:p>
        </p:txBody>
      </p:sp>
      <p:sp>
        <p:nvSpPr>
          <p:cNvPr id="2" name="TextBox 1">
            <a:extLst>
              <a:ext uri="{FF2B5EF4-FFF2-40B4-BE49-F238E27FC236}">
                <a16:creationId xmlns:a16="http://schemas.microsoft.com/office/drawing/2014/main" id="{1D65EBA2-0929-09D2-62BF-B4DAC63675C4}"/>
              </a:ext>
            </a:extLst>
          </p:cNvPr>
          <p:cNvSpPr txBox="1"/>
          <p:nvPr/>
        </p:nvSpPr>
        <p:spPr>
          <a:xfrm>
            <a:off x="5410548" y="3010527"/>
            <a:ext cx="214253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solidFill>
                  <a:srgbClr val="C00000"/>
                </a:solidFill>
              </a:rPr>
              <a:t>Contact Financial Aid</a:t>
            </a:r>
            <a:r>
              <a:rPr lang="en-US" b="1" u="sng" dirty="0">
                <a:solidFill>
                  <a:srgbClr val="FF0000"/>
                </a:solidFill>
              </a:rPr>
              <a:t> </a:t>
            </a:r>
          </a:p>
        </p:txBody>
      </p:sp>
      <p:sp>
        <p:nvSpPr>
          <p:cNvPr id="6" name="TextBox 5">
            <a:extLst>
              <a:ext uri="{FF2B5EF4-FFF2-40B4-BE49-F238E27FC236}">
                <a16:creationId xmlns:a16="http://schemas.microsoft.com/office/drawing/2014/main" id="{C8A5918F-975F-0526-175E-62F00884731A}"/>
              </a:ext>
            </a:extLst>
          </p:cNvPr>
          <p:cNvSpPr txBox="1"/>
          <p:nvPr/>
        </p:nvSpPr>
        <p:spPr>
          <a:xfrm>
            <a:off x="1193373" y="3003444"/>
            <a:ext cx="214253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solidFill>
                  <a:srgbClr val="C00000"/>
                </a:solidFill>
              </a:rPr>
              <a:t>Contact Registrar</a:t>
            </a:r>
          </a:p>
          <a:p>
            <a:pPr algn="ctr"/>
            <a:endParaRPr lang="en-US" dirty="0"/>
          </a:p>
        </p:txBody>
      </p:sp>
      <p:sp>
        <p:nvSpPr>
          <p:cNvPr id="7" name="TextBox 6">
            <a:extLst>
              <a:ext uri="{FF2B5EF4-FFF2-40B4-BE49-F238E27FC236}">
                <a16:creationId xmlns:a16="http://schemas.microsoft.com/office/drawing/2014/main" id="{B090D1F8-9FDC-189C-638D-4B3829626545}"/>
              </a:ext>
            </a:extLst>
          </p:cNvPr>
          <p:cNvSpPr txBox="1"/>
          <p:nvPr/>
        </p:nvSpPr>
        <p:spPr>
          <a:xfrm>
            <a:off x="1193373" y="3271412"/>
            <a:ext cx="2674620"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Location:</a:t>
            </a:r>
          </a:p>
          <a:p>
            <a:r>
              <a:rPr lang="en-US" sz="1100" dirty="0"/>
              <a:t>Dining Hall - Room 128</a:t>
            </a:r>
          </a:p>
          <a:p>
            <a:pPr algn="ctr"/>
            <a:endParaRPr lang="en-US" sz="1100" dirty="0"/>
          </a:p>
        </p:txBody>
      </p:sp>
      <p:sp>
        <p:nvSpPr>
          <p:cNvPr id="8" name="TextBox 7">
            <a:extLst>
              <a:ext uri="{FF2B5EF4-FFF2-40B4-BE49-F238E27FC236}">
                <a16:creationId xmlns:a16="http://schemas.microsoft.com/office/drawing/2014/main" id="{1438D90B-4D32-6606-A71E-4329B7A485D2}"/>
              </a:ext>
            </a:extLst>
          </p:cNvPr>
          <p:cNvSpPr txBox="1"/>
          <p:nvPr/>
        </p:nvSpPr>
        <p:spPr>
          <a:xfrm>
            <a:off x="1193373" y="4435407"/>
            <a:ext cx="30861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Office Hours:</a:t>
            </a:r>
          </a:p>
          <a:p>
            <a:r>
              <a:rPr lang="en-US" sz="1100" dirty="0"/>
              <a:t>In-person: Mon – Fri, 9 AM to 5 PM</a:t>
            </a:r>
          </a:p>
          <a:p>
            <a:pPr algn="ctr"/>
            <a:endParaRPr lang="en-US" dirty="0"/>
          </a:p>
        </p:txBody>
      </p:sp>
      <p:sp>
        <p:nvSpPr>
          <p:cNvPr id="9" name="TextBox 8">
            <a:extLst>
              <a:ext uri="{FF2B5EF4-FFF2-40B4-BE49-F238E27FC236}">
                <a16:creationId xmlns:a16="http://schemas.microsoft.com/office/drawing/2014/main" id="{CCF4E4C7-49D3-B01E-C31A-CE3123881CA7}"/>
              </a:ext>
            </a:extLst>
          </p:cNvPr>
          <p:cNvSpPr txBox="1"/>
          <p:nvPr/>
        </p:nvSpPr>
        <p:spPr>
          <a:xfrm>
            <a:off x="1193373" y="3661276"/>
            <a:ext cx="24688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Phone:</a:t>
            </a:r>
          </a:p>
          <a:p>
            <a:r>
              <a:rPr lang="en-US" sz="1100" dirty="0"/>
              <a:t>718-997-3030</a:t>
            </a:r>
          </a:p>
          <a:p>
            <a:pPr algn="ctr"/>
            <a:endParaRPr lang="en-US" dirty="0"/>
          </a:p>
        </p:txBody>
      </p:sp>
      <p:sp>
        <p:nvSpPr>
          <p:cNvPr id="10" name="TextBox 9">
            <a:extLst>
              <a:ext uri="{FF2B5EF4-FFF2-40B4-BE49-F238E27FC236}">
                <a16:creationId xmlns:a16="http://schemas.microsoft.com/office/drawing/2014/main" id="{5CEF4147-4436-2F22-0713-75E6440B4091}"/>
              </a:ext>
            </a:extLst>
          </p:cNvPr>
          <p:cNvSpPr txBox="1"/>
          <p:nvPr/>
        </p:nvSpPr>
        <p:spPr>
          <a:xfrm>
            <a:off x="1193373" y="4006188"/>
            <a:ext cx="29260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Email:</a:t>
            </a:r>
            <a:endParaRPr lang="en-US" dirty="0"/>
          </a:p>
          <a:p>
            <a:r>
              <a:rPr lang="en-US" sz="1100" dirty="0"/>
              <a:t>registrar@qc.cuny.edu</a:t>
            </a:r>
            <a:endParaRPr lang="en-US" dirty="0"/>
          </a:p>
          <a:p>
            <a:pPr algn="ctr"/>
            <a:endParaRPr lang="en-US" dirty="0"/>
          </a:p>
        </p:txBody>
      </p:sp>
      <p:sp>
        <p:nvSpPr>
          <p:cNvPr id="16" name="TextBox 15">
            <a:extLst>
              <a:ext uri="{FF2B5EF4-FFF2-40B4-BE49-F238E27FC236}">
                <a16:creationId xmlns:a16="http://schemas.microsoft.com/office/drawing/2014/main" id="{3CCBA020-CABF-32B8-4E27-7996AB81EF36}"/>
              </a:ext>
            </a:extLst>
          </p:cNvPr>
          <p:cNvSpPr txBox="1"/>
          <p:nvPr/>
        </p:nvSpPr>
        <p:spPr>
          <a:xfrm>
            <a:off x="5460770" y="3283108"/>
            <a:ext cx="242316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Location:</a:t>
            </a:r>
          </a:p>
          <a:p>
            <a:r>
              <a:rPr lang="en-US" sz="1100" dirty="0"/>
              <a:t>Jefferson</a:t>
            </a:r>
            <a:r>
              <a:rPr lang="en-US" sz="1100" baseline="0" dirty="0">
                <a:latin typeface="Arial"/>
              </a:rPr>
              <a:t> Hall - Room </a:t>
            </a:r>
            <a:r>
              <a:rPr lang="en-US" sz="1100" dirty="0"/>
              <a:t>206</a:t>
            </a:r>
          </a:p>
          <a:p>
            <a:pPr algn="ctr"/>
            <a:endParaRPr lang="en-US" dirty="0"/>
          </a:p>
        </p:txBody>
      </p:sp>
      <p:sp>
        <p:nvSpPr>
          <p:cNvPr id="17" name="TextBox 16">
            <a:extLst>
              <a:ext uri="{FF2B5EF4-FFF2-40B4-BE49-F238E27FC236}">
                <a16:creationId xmlns:a16="http://schemas.microsoft.com/office/drawing/2014/main" id="{7F11D0CB-6FE5-39FD-DA9F-757D217E9044}"/>
              </a:ext>
            </a:extLst>
          </p:cNvPr>
          <p:cNvSpPr txBox="1"/>
          <p:nvPr/>
        </p:nvSpPr>
        <p:spPr>
          <a:xfrm>
            <a:off x="5483381" y="4547515"/>
            <a:ext cx="31623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Office Hours: </a:t>
            </a:r>
          </a:p>
          <a:p>
            <a:r>
              <a:rPr lang="en-US" sz="1100" dirty="0"/>
              <a:t>In-person: Mon</a:t>
            </a:r>
            <a:r>
              <a:rPr lang="en-US" sz="1100" baseline="0" dirty="0">
                <a:latin typeface="Arial"/>
              </a:rPr>
              <a:t> – </a:t>
            </a:r>
            <a:r>
              <a:rPr lang="en-US" sz="1100" dirty="0"/>
              <a:t>Fri,</a:t>
            </a:r>
            <a:r>
              <a:rPr lang="en-US" sz="1100" baseline="0" dirty="0">
                <a:latin typeface="Arial"/>
              </a:rPr>
              <a:t> </a:t>
            </a:r>
            <a:r>
              <a:rPr lang="en-US" sz="1100" dirty="0"/>
              <a:t>9 AM </a:t>
            </a:r>
            <a:r>
              <a:rPr lang="en-US" sz="1100" baseline="0" dirty="0">
                <a:latin typeface="Arial"/>
              </a:rPr>
              <a:t>to </a:t>
            </a:r>
            <a:r>
              <a:rPr lang="en-US" sz="1100" dirty="0"/>
              <a:t>5 PM</a:t>
            </a:r>
          </a:p>
          <a:p>
            <a:pPr algn="ctr"/>
            <a:endParaRPr lang="en-US" dirty="0"/>
          </a:p>
        </p:txBody>
      </p:sp>
      <p:sp>
        <p:nvSpPr>
          <p:cNvPr id="18" name="TextBox 17">
            <a:extLst>
              <a:ext uri="{FF2B5EF4-FFF2-40B4-BE49-F238E27FC236}">
                <a16:creationId xmlns:a16="http://schemas.microsoft.com/office/drawing/2014/main" id="{FF713E8E-66F7-99DB-B2F4-55E5B75B872C}"/>
              </a:ext>
            </a:extLst>
          </p:cNvPr>
          <p:cNvSpPr txBox="1"/>
          <p:nvPr/>
        </p:nvSpPr>
        <p:spPr>
          <a:xfrm>
            <a:off x="5460770" y="3656132"/>
            <a:ext cx="192786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Phone:</a:t>
            </a:r>
            <a:endParaRPr lang="en-US" sz="1100" b="1" dirty="0">
              <a:hlinkClick r:id="" action="ppaction://noaction"/>
            </a:endParaRPr>
          </a:p>
          <a:p>
            <a:r>
              <a:rPr lang="en-US" sz="1100" dirty="0"/>
              <a:t>718-997-5102</a:t>
            </a:r>
            <a:endParaRPr lang="en-US" sz="1100" dirty="0">
              <a:hlinkClick r:id="" action="ppaction://noaction"/>
            </a:endParaRPr>
          </a:p>
        </p:txBody>
      </p:sp>
      <p:sp>
        <p:nvSpPr>
          <p:cNvPr id="19" name="TextBox 18">
            <a:extLst>
              <a:ext uri="{FF2B5EF4-FFF2-40B4-BE49-F238E27FC236}">
                <a16:creationId xmlns:a16="http://schemas.microsoft.com/office/drawing/2014/main" id="{E43A294A-57D7-8EB9-1B52-2DF8D5E51AAB}"/>
              </a:ext>
            </a:extLst>
          </p:cNvPr>
          <p:cNvSpPr txBox="1"/>
          <p:nvPr/>
        </p:nvSpPr>
        <p:spPr>
          <a:xfrm>
            <a:off x="5460770" y="4101681"/>
            <a:ext cx="224028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t>Email:</a:t>
            </a:r>
            <a:r>
              <a:rPr lang="en-US" sz="1100" dirty="0"/>
              <a:t> </a:t>
            </a:r>
          </a:p>
          <a:p>
            <a:r>
              <a:rPr lang="en-US" sz="1100" dirty="0"/>
              <a:t>financialaid</a:t>
            </a:r>
            <a:r>
              <a:rPr lang="en-US" sz="1100" baseline="0" dirty="0">
                <a:latin typeface="Arial"/>
              </a:rPr>
              <a:t>@qc.cuny.edu</a:t>
            </a:r>
            <a:r>
              <a:rPr sz="1100" dirty="0">
                <a:latin typeface="Arial"/>
                <a:ea typeface="Arial"/>
                <a:cs typeface="Arial"/>
              </a:rPr>
              <a:t>​</a:t>
            </a:r>
            <a:endParaRPr lang="en-US" sz="1100" dirty="0"/>
          </a:p>
          <a:p>
            <a:pPr algn="ctr"/>
            <a:endParaRPr lang="en-US" dirty="0"/>
          </a:p>
        </p:txBody>
      </p:sp>
      <p:graphicFrame>
        <p:nvGraphicFramePr>
          <p:cNvPr id="4" name="object 4">
            <a:extLst>
              <a:ext uri="{FF2B5EF4-FFF2-40B4-BE49-F238E27FC236}">
                <a16:creationId xmlns:a16="http://schemas.microsoft.com/office/drawing/2014/main" id="{4F09A7C0-6C3E-BE41-352A-A41C4EB30449}"/>
              </a:ext>
            </a:extLst>
          </p:cNvPr>
          <p:cNvGraphicFramePr>
            <a:graphicFrameLocks noGrp="1"/>
          </p:cNvGraphicFramePr>
          <p:nvPr>
            <p:extLst>
              <p:ext uri="{D42A27DB-BD31-4B8C-83A1-F6EECF244321}">
                <p14:modId xmlns:p14="http://schemas.microsoft.com/office/powerpoint/2010/main" val="1439200456"/>
              </p:ext>
            </p:extLst>
          </p:nvPr>
        </p:nvGraphicFramePr>
        <p:xfrm>
          <a:off x="1073785" y="224947"/>
          <a:ext cx="6854232" cy="2224608"/>
        </p:xfrm>
        <a:graphic>
          <a:graphicData uri="http://schemas.openxmlformats.org/drawingml/2006/table">
            <a:tbl>
              <a:tblPr firstRow="1" bandRow="1">
                <a:tableStyleId>{2D5ABB26-0587-4C30-8999-92F81FD0307C}</a:tableStyleId>
              </a:tblPr>
              <a:tblGrid>
                <a:gridCol w="3427116">
                  <a:extLst>
                    <a:ext uri="{9D8B030D-6E8A-4147-A177-3AD203B41FA5}">
                      <a16:colId xmlns:a16="http://schemas.microsoft.com/office/drawing/2014/main" val="20000"/>
                    </a:ext>
                  </a:extLst>
                </a:gridCol>
                <a:gridCol w="3427116">
                  <a:extLst>
                    <a:ext uri="{9D8B030D-6E8A-4147-A177-3AD203B41FA5}">
                      <a16:colId xmlns:a16="http://schemas.microsoft.com/office/drawing/2014/main" val="20001"/>
                    </a:ext>
                  </a:extLst>
                </a:gridCol>
              </a:tblGrid>
              <a:tr h="400006">
                <a:tc>
                  <a:txBody>
                    <a:bodyPr/>
                    <a:lstStyle/>
                    <a:p>
                      <a:pPr marL="869950">
                        <a:lnSpc>
                          <a:spcPct val="100000"/>
                        </a:lnSpc>
                        <a:spcBef>
                          <a:spcPts val="925"/>
                        </a:spcBef>
                      </a:pPr>
                      <a:r>
                        <a:rPr sz="1200" dirty="0">
                          <a:solidFill>
                            <a:schemeClr val="bg1"/>
                          </a:solidFill>
                          <a:latin typeface="Times New Roman"/>
                          <a:cs typeface="Times New Roman"/>
                        </a:rPr>
                        <a:t>Be</a:t>
                      </a:r>
                      <a:r>
                        <a:rPr sz="1200" spc="-45" dirty="0">
                          <a:solidFill>
                            <a:schemeClr val="bg1"/>
                          </a:solidFill>
                          <a:latin typeface="Times New Roman"/>
                          <a:cs typeface="Times New Roman"/>
                        </a:rPr>
                        <a:t> </a:t>
                      </a:r>
                      <a:r>
                        <a:rPr sz="1200" dirty="0">
                          <a:solidFill>
                            <a:schemeClr val="bg1"/>
                          </a:solidFill>
                          <a:latin typeface="Times New Roman"/>
                          <a:cs typeface="Times New Roman"/>
                        </a:rPr>
                        <a:t>Mindful</a:t>
                      </a:r>
                      <a:r>
                        <a:rPr sz="1200" spc="-40" dirty="0">
                          <a:solidFill>
                            <a:schemeClr val="bg1"/>
                          </a:solidFill>
                          <a:latin typeface="Times New Roman"/>
                          <a:cs typeface="Times New Roman"/>
                        </a:rPr>
                        <a:t> </a:t>
                      </a:r>
                      <a:r>
                        <a:rPr sz="1200" dirty="0">
                          <a:solidFill>
                            <a:schemeClr val="bg1"/>
                          </a:solidFill>
                          <a:latin typeface="Times New Roman"/>
                          <a:cs typeface="Times New Roman"/>
                        </a:rPr>
                        <a:t>of</a:t>
                      </a:r>
                      <a:r>
                        <a:rPr sz="1200" spc="-40" dirty="0">
                          <a:solidFill>
                            <a:schemeClr val="bg1"/>
                          </a:solidFill>
                          <a:latin typeface="Times New Roman"/>
                          <a:cs typeface="Times New Roman"/>
                        </a:rPr>
                        <a:t> </a:t>
                      </a:r>
                      <a:r>
                        <a:rPr sz="1200" spc="55" dirty="0">
                          <a:solidFill>
                            <a:schemeClr val="bg1"/>
                          </a:solidFill>
                          <a:latin typeface="Times New Roman"/>
                          <a:cs typeface="Times New Roman"/>
                        </a:rPr>
                        <a:t>the</a:t>
                      </a:r>
                      <a:r>
                        <a:rPr sz="1200" spc="-40" dirty="0">
                          <a:solidFill>
                            <a:schemeClr val="bg1"/>
                          </a:solidFill>
                          <a:latin typeface="Times New Roman"/>
                          <a:cs typeface="Times New Roman"/>
                        </a:rPr>
                        <a:t> </a:t>
                      </a:r>
                      <a:r>
                        <a:rPr sz="1200" spc="-10" dirty="0">
                          <a:solidFill>
                            <a:schemeClr val="bg1"/>
                          </a:solidFill>
                          <a:latin typeface="Times New Roman"/>
                          <a:cs typeface="Times New Roman"/>
                        </a:rPr>
                        <a:t>following</a:t>
                      </a:r>
                      <a:endParaRPr sz="1200" dirty="0">
                        <a:solidFill>
                          <a:schemeClr val="bg1"/>
                        </a:solidFill>
                        <a:latin typeface="Times New Roman"/>
                        <a:cs typeface="Times New Roman"/>
                      </a:endParaRPr>
                    </a:p>
                  </a:txBody>
                  <a:tcPr marL="0" marR="0" marT="11508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CE9D9"/>
                    </a:solidFill>
                  </a:tcPr>
                </a:tc>
                <a:tc>
                  <a:txBody>
                    <a:bodyPr/>
                    <a:lstStyle/>
                    <a:p>
                      <a:pPr marL="920750">
                        <a:lnSpc>
                          <a:spcPct val="100000"/>
                        </a:lnSpc>
                        <a:spcBef>
                          <a:spcPts val="925"/>
                        </a:spcBef>
                      </a:pPr>
                      <a:r>
                        <a:rPr sz="1200" dirty="0">
                          <a:solidFill>
                            <a:schemeClr val="bg1"/>
                          </a:solidFill>
                          <a:latin typeface="Times New Roman"/>
                          <a:cs typeface="Times New Roman"/>
                        </a:rPr>
                        <a:t>Before</a:t>
                      </a:r>
                      <a:r>
                        <a:rPr sz="1200" spc="15" dirty="0">
                          <a:solidFill>
                            <a:schemeClr val="bg1"/>
                          </a:solidFill>
                          <a:latin typeface="Times New Roman"/>
                          <a:cs typeface="Times New Roman"/>
                        </a:rPr>
                        <a:t> </a:t>
                      </a:r>
                      <a:r>
                        <a:rPr sz="1200" spc="-75" dirty="0">
                          <a:solidFill>
                            <a:schemeClr val="bg1"/>
                          </a:solidFill>
                          <a:latin typeface="Times New Roman"/>
                          <a:cs typeface="Times New Roman"/>
                        </a:rPr>
                        <a:t>You</a:t>
                      </a:r>
                      <a:r>
                        <a:rPr sz="1200" spc="20" dirty="0">
                          <a:solidFill>
                            <a:schemeClr val="bg1"/>
                          </a:solidFill>
                          <a:latin typeface="Times New Roman"/>
                          <a:cs typeface="Times New Roman"/>
                        </a:rPr>
                        <a:t> </a:t>
                      </a:r>
                      <a:r>
                        <a:rPr sz="1200" dirty="0">
                          <a:solidFill>
                            <a:schemeClr val="bg1"/>
                          </a:solidFill>
                          <a:latin typeface="Times New Roman"/>
                          <a:cs typeface="Times New Roman"/>
                        </a:rPr>
                        <a:t>Drop</a:t>
                      </a:r>
                      <a:r>
                        <a:rPr sz="1200" spc="20" dirty="0">
                          <a:solidFill>
                            <a:schemeClr val="bg1"/>
                          </a:solidFill>
                          <a:latin typeface="Times New Roman"/>
                          <a:cs typeface="Times New Roman"/>
                        </a:rPr>
                        <a:t> </a:t>
                      </a:r>
                      <a:r>
                        <a:rPr sz="1200" dirty="0">
                          <a:solidFill>
                            <a:schemeClr val="bg1"/>
                          </a:solidFill>
                          <a:latin typeface="Times New Roman"/>
                          <a:cs typeface="Times New Roman"/>
                        </a:rPr>
                        <a:t>a</a:t>
                      </a:r>
                      <a:r>
                        <a:rPr sz="1200" spc="25" dirty="0">
                          <a:solidFill>
                            <a:schemeClr val="bg1"/>
                          </a:solidFill>
                          <a:latin typeface="Times New Roman"/>
                          <a:cs typeface="Times New Roman"/>
                        </a:rPr>
                        <a:t> </a:t>
                      </a:r>
                      <a:r>
                        <a:rPr sz="1200" spc="-10" dirty="0">
                          <a:solidFill>
                            <a:schemeClr val="bg1"/>
                          </a:solidFill>
                          <a:latin typeface="Times New Roman"/>
                          <a:cs typeface="Times New Roman"/>
                        </a:rPr>
                        <a:t>Course</a:t>
                      </a:r>
                      <a:endParaRPr sz="1200" dirty="0">
                        <a:solidFill>
                          <a:schemeClr val="bg1"/>
                        </a:solidFill>
                        <a:latin typeface="Times New Roman"/>
                        <a:cs typeface="Times New Roman"/>
                      </a:endParaRPr>
                    </a:p>
                  </a:txBody>
                  <a:tcPr marL="0" marR="0" marT="11508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solidFill>
                      <a:srgbClr val="FCE9D9"/>
                    </a:solidFill>
                  </a:tcPr>
                </a:tc>
                <a:extLst>
                  <a:ext uri="{0D108BD9-81ED-4DB2-BD59-A6C34878D82A}">
                    <a16:rowId xmlns:a16="http://schemas.microsoft.com/office/drawing/2014/main" val="10000"/>
                  </a:ext>
                </a:extLst>
              </a:tr>
              <a:tr h="1824602">
                <a:tc>
                  <a:txBody>
                    <a:bodyPr/>
                    <a:lstStyle/>
                    <a:p>
                      <a:pPr marL="525780" indent="-228600">
                        <a:lnSpc>
                          <a:spcPct val="100000"/>
                        </a:lnSpc>
                        <a:spcBef>
                          <a:spcPts val="200"/>
                        </a:spcBef>
                        <a:buSzPct val="83333"/>
                        <a:buFont typeface="Wingdings"/>
                        <a:buChar char=""/>
                        <a:tabLst>
                          <a:tab pos="525780" algn="l"/>
                        </a:tabLst>
                      </a:pPr>
                      <a:r>
                        <a:rPr sz="1100" spc="-65" dirty="0">
                          <a:solidFill>
                            <a:srgbClr val="1A1A1A"/>
                          </a:solidFill>
                          <a:latin typeface="+mn-lt"/>
                          <a:cs typeface="Arial"/>
                        </a:rPr>
                        <a:t>Pell</a:t>
                      </a:r>
                      <a:r>
                        <a:rPr sz="1100" spc="-45" dirty="0">
                          <a:solidFill>
                            <a:srgbClr val="1A1A1A"/>
                          </a:solidFill>
                          <a:latin typeface="+mn-lt"/>
                          <a:cs typeface="Arial"/>
                        </a:rPr>
                        <a:t> </a:t>
                      </a:r>
                      <a:r>
                        <a:rPr sz="1100" spc="-60" dirty="0">
                          <a:solidFill>
                            <a:srgbClr val="1A1A1A"/>
                          </a:solidFill>
                          <a:latin typeface="+mn-lt"/>
                          <a:cs typeface="Arial"/>
                        </a:rPr>
                        <a:t>and</a:t>
                      </a:r>
                      <a:r>
                        <a:rPr sz="1100" spc="-55" dirty="0">
                          <a:solidFill>
                            <a:srgbClr val="1A1A1A"/>
                          </a:solidFill>
                          <a:latin typeface="+mn-lt"/>
                          <a:cs typeface="Arial"/>
                        </a:rPr>
                        <a:t> </a:t>
                      </a:r>
                      <a:r>
                        <a:rPr sz="1100" spc="-185" dirty="0">
                          <a:solidFill>
                            <a:srgbClr val="1A1A1A"/>
                          </a:solidFill>
                          <a:latin typeface="+mn-lt"/>
                          <a:cs typeface="Arial"/>
                        </a:rPr>
                        <a:t>TAP</a:t>
                      </a:r>
                      <a:r>
                        <a:rPr sz="1100" spc="-35" dirty="0">
                          <a:solidFill>
                            <a:srgbClr val="1A1A1A"/>
                          </a:solidFill>
                          <a:latin typeface="+mn-lt"/>
                          <a:cs typeface="Arial"/>
                        </a:rPr>
                        <a:t> </a:t>
                      </a:r>
                      <a:r>
                        <a:rPr sz="1100" spc="-60" dirty="0">
                          <a:solidFill>
                            <a:srgbClr val="1A1A1A"/>
                          </a:solidFill>
                          <a:latin typeface="+mn-lt"/>
                          <a:cs typeface="Arial"/>
                        </a:rPr>
                        <a:t>cover</a:t>
                      </a:r>
                      <a:r>
                        <a:rPr sz="1100" spc="-45" dirty="0">
                          <a:solidFill>
                            <a:srgbClr val="1A1A1A"/>
                          </a:solidFill>
                          <a:latin typeface="+mn-lt"/>
                          <a:cs typeface="Arial"/>
                        </a:rPr>
                        <a:t> </a:t>
                      </a:r>
                      <a:r>
                        <a:rPr sz="1100" spc="-100" dirty="0">
                          <a:solidFill>
                            <a:srgbClr val="1A1A1A"/>
                          </a:solidFill>
                          <a:latin typeface="+mn-lt"/>
                          <a:cs typeface="Arial"/>
                        </a:rPr>
                        <a:t>a</a:t>
                      </a:r>
                      <a:r>
                        <a:rPr sz="1100" spc="-55" dirty="0">
                          <a:solidFill>
                            <a:srgbClr val="1A1A1A"/>
                          </a:solidFill>
                          <a:latin typeface="+mn-lt"/>
                          <a:cs typeface="Arial"/>
                        </a:rPr>
                        <a:t> </a:t>
                      </a:r>
                      <a:r>
                        <a:rPr sz="1100" spc="-20" dirty="0">
                          <a:solidFill>
                            <a:srgbClr val="1A1A1A"/>
                          </a:solidFill>
                          <a:latin typeface="+mn-lt"/>
                          <a:cs typeface="Arial"/>
                        </a:rPr>
                        <a:t>limited</a:t>
                      </a:r>
                      <a:r>
                        <a:rPr sz="1100" spc="-50" dirty="0">
                          <a:solidFill>
                            <a:srgbClr val="1A1A1A"/>
                          </a:solidFill>
                          <a:latin typeface="+mn-lt"/>
                          <a:cs typeface="Arial"/>
                        </a:rPr>
                        <a:t> </a:t>
                      </a:r>
                      <a:r>
                        <a:rPr sz="1100" spc="-40" dirty="0">
                          <a:solidFill>
                            <a:srgbClr val="1A1A1A"/>
                          </a:solidFill>
                          <a:latin typeface="+mn-lt"/>
                          <a:cs typeface="Arial"/>
                        </a:rPr>
                        <a:t>number</a:t>
                      </a:r>
                      <a:r>
                        <a:rPr sz="1100" spc="-50" dirty="0">
                          <a:solidFill>
                            <a:srgbClr val="1A1A1A"/>
                          </a:solidFill>
                          <a:latin typeface="+mn-lt"/>
                          <a:cs typeface="Arial"/>
                        </a:rPr>
                        <a:t> </a:t>
                      </a:r>
                      <a:r>
                        <a:rPr sz="1100" spc="-25" dirty="0">
                          <a:solidFill>
                            <a:srgbClr val="1A1A1A"/>
                          </a:solidFill>
                          <a:latin typeface="+mn-lt"/>
                          <a:cs typeface="Arial"/>
                        </a:rPr>
                        <a:t>of</a:t>
                      </a:r>
                      <a:endParaRPr sz="1100" dirty="0">
                        <a:latin typeface="+mn-lt"/>
                        <a:cs typeface="Arial"/>
                      </a:endParaRPr>
                    </a:p>
                    <a:p>
                      <a:pPr marL="525780" marR="229235">
                        <a:lnSpc>
                          <a:spcPts val="1490"/>
                        </a:lnSpc>
                        <a:spcBef>
                          <a:spcPts val="45"/>
                        </a:spcBef>
                      </a:pPr>
                      <a:r>
                        <a:rPr sz="1100" spc="-75" dirty="0">
                          <a:solidFill>
                            <a:srgbClr val="1A1A1A"/>
                          </a:solidFill>
                          <a:latin typeface="+mn-lt"/>
                          <a:cs typeface="Arial"/>
                        </a:rPr>
                        <a:t>semesters.</a:t>
                      </a:r>
                      <a:r>
                        <a:rPr sz="1100" spc="-15" dirty="0">
                          <a:solidFill>
                            <a:srgbClr val="1A1A1A"/>
                          </a:solidFill>
                          <a:latin typeface="+mn-lt"/>
                          <a:cs typeface="Arial"/>
                        </a:rPr>
                        <a:t> </a:t>
                      </a:r>
                      <a:r>
                        <a:rPr sz="1100" spc="-40" dirty="0">
                          <a:solidFill>
                            <a:srgbClr val="1A1A1A"/>
                          </a:solidFill>
                          <a:latin typeface="+mn-lt"/>
                          <a:cs typeface="Arial"/>
                        </a:rPr>
                        <a:t>Withdrawing</a:t>
                      </a:r>
                      <a:r>
                        <a:rPr sz="1100" spc="-25" dirty="0">
                          <a:solidFill>
                            <a:srgbClr val="1A1A1A"/>
                          </a:solidFill>
                          <a:latin typeface="+mn-lt"/>
                          <a:cs typeface="Arial"/>
                        </a:rPr>
                        <a:t> </a:t>
                      </a:r>
                      <a:r>
                        <a:rPr sz="1100" spc="-20" dirty="0">
                          <a:solidFill>
                            <a:srgbClr val="1A1A1A"/>
                          </a:solidFill>
                          <a:latin typeface="+mn-lt"/>
                          <a:cs typeface="Arial"/>
                        </a:rPr>
                        <a:t>from</a:t>
                      </a:r>
                      <a:r>
                        <a:rPr sz="1100" dirty="0">
                          <a:solidFill>
                            <a:srgbClr val="1A1A1A"/>
                          </a:solidFill>
                          <a:latin typeface="+mn-lt"/>
                          <a:cs typeface="Arial"/>
                        </a:rPr>
                        <a:t> </a:t>
                      </a:r>
                      <a:r>
                        <a:rPr sz="1100" spc="-80" dirty="0">
                          <a:solidFill>
                            <a:srgbClr val="1A1A1A"/>
                          </a:solidFill>
                          <a:latin typeface="+mn-lt"/>
                          <a:cs typeface="Arial"/>
                        </a:rPr>
                        <a:t>courses</a:t>
                      </a:r>
                      <a:r>
                        <a:rPr sz="1100" spc="-5" dirty="0">
                          <a:solidFill>
                            <a:srgbClr val="1A1A1A"/>
                          </a:solidFill>
                          <a:latin typeface="+mn-lt"/>
                          <a:cs typeface="Arial"/>
                        </a:rPr>
                        <a:t> </a:t>
                      </a:r>
                      <a:r>
                        <a:rPr sz="1100" spc="-25" dirty="0">
                          <a:solidFill>
                            <a:srgbClr val="1A1A1A"/>
                          </a:solidFill>
                          <a:latin typeface="+mn-lt"/>
                          <a:cs typeface="Arial"/>
                        </a:rPr>
                        <a:t>can </a:t>
                      </a:r>
                      <a:r>
                        <a:rPr sz="1100" spc="-65" dirty="0">
                          <a:solidFill>
                            <a:srgbClr val="1A1A1A"/>
                          </a:solidFill>
                          <a:latin typeface="+mn-lt"/>
                          <a:cs typeface="Arial"/>
                        </a:rPr>
                        <a:t>leave</a:t>
                      </a:r>
                      <a:r>
                        <a:rPr sz="1100" spc="-45" dirty="0">
                          <a:solidFill>
                            <a:srgbClr val="1A1A1A"/>
                          </a:solidFill>
                          <a:latin typeface="+mn-lt"/>
                          <a:cs typeface="Arial"/>
                        </a:rPr>
                        <a:t> </a:t>
                      </a:r>
                      <a:r>
                        <a:rPr sz="1100" spc="-60" dirty="0">
                          <a:solidFill>
                            <a:srgbClr val="1A1A1A"/>
                          </a:solidFill>
                          <a:latin typeface="+mn-lt"/>
                          <a:cs typeface="Arial"/>
                        </a:rPr>
                        <a:t>you</a:t>
                      </a:r>
                      <a:r>
                        <a:rPr sz="1100" spc="-30" dirty="0">
                          <a:solidFill>
                            <a:srgbClr val="1A1A1A"/>
                          </a:solidFill>
                          <a:latin typeface="+mn-lt"/>
                          <a:cs typeface="Arial"/>
                        </a:rPr>
                        <a:t> </a:t>
                      </a:r>
                      <a:r>
                        <a:rPr sz="1100" dirty="0">
                          <a:solidFill>
                            <a:srgbClr val="1A1A1A"/>
                          </a:solidFill>
                          <a:latin typeface="+mn-lt"/>
                          <a:cs typeface="Arial"/>
                        </a:rPr>
                        <a:t>with</a:t>
                      </a:r>
                      <a:r>
                        <a:rPr sz="1100" spc="-35" dirty="0">
                          <a:solidFill>
                            <a:srgbClr val="1A1A1A"/>
                          </a:solidFill>
                          <a:latin typeface="+mn-lt"/>
                          <a:cs typeface="Arial"/>
                        </a:rPr>
                        <a:t> </a:t>
                      </a:r>
                      <a:r>
                        <a:rPr sz="1100" spc="-90" dirty="0">
                          <a:solidFill>
                            <a:srgbClr val="1A1A1A"/>
                          </a:solidFill>
                          <a:latin typeface="+mn-lt"/>
                          <a:cs typeface="Arial"/>
                        </a:rPr>
                        <a:t>less</a:t>
                      </a:r>
                      <a:r>
                        <a:rPr sz="1100" spc="-40" dirty="0">
                          <a:solidFill>
                            <a:srgbClr val="1A1A1A"/>
                          </a:solidFill>
                          <a:latin typeface="+mn-lt"/>
                          <a:cs typeface="Arial"/>
                        </a:rPr>
                        <a:t> </a:t>
                      </a:r>
                      <a:r>
                        <a:rPr sz="1100" spc="-50" dirty="0">
                          <a:solidFill>
                            <a:srgbClr val="1A1A1A"/>
                          </a:solidFill>
                          <a:latin typeface="+mn-lt"/>
                          <a:cs typeface="Arial"/>
                        </a:rPr>
                        <a:t>aid </a:t>
                      </a:r>
                      <a:r>
                        <a:rPr sz="1100" dirty="0">
                          <a:solidFill>
                            <a:srgbClr val="1A1A1A"/>
                          </a:solidFill>
                          <a:latin typeface="+mn-lt"/>
                          <a:cs typeface="Arial"/>
                        </a:rPr>
                        <a:t>to</a:t>
                      </a:r>
                      <a:r>
                        <a:rPr sz="1100" spc="-50" dirty="0">
                          <a:solidFill>
                            <a:srgbClr val="1A1A1A"/>
                          </a:solidFill>
                          <a:latin typeface="+mn-lt"/>
                          <a:cs typeface="Arial"/>
                        </a:rPr>
                        <a:t> </a:t>
                      </a:r>
                      <a:r>
                        <a:rPr sz="1100" spc="-35" dirty="0">
                          <a:solidFill>
                            <a:srgbClr val="1A1A1A"/>
                          </a:solidFill>
                          <a:latin typeface="+mn-lt"/>
                          <a:cs typeface="Arial"/>
                        </a:rPr>
                        <a:t>finish</a:t>
                      </a:r>
                      <a:r>
                        <a:rPr sz="1100" spc="-50" dirty="0">
                          <a:solidFill>
                            <a:srgbClr val="1A1A1A"/>
                          </a:solidFill>
                          <a:latin typeface="+mn-lt"/>
                          <a:cs typeface="Arial"/>
                        </a:rPr>
                        <a:t> </a:t>
                      </a:r>
                      <a:r>
                        <a:rPr sz="1100" spc="-35" dirty="0">
                          <a:solidFill>
                            <a:srgbClr val="1A1A1A"/>
                          </a:solidFill>
                          <a:latin typeface="+mn-lt"/>
                          <a:cs typeface="Arial"/>
                        </a:rPr>
                        <a:t>your</a:t>
                      </a:r>
                      <a:r>
                        <a:rPr sz="1100" spc="-50" dirty="0">
                          <a:solidFill>
                            <a:srgbClr val="1A1A1A"/>
                          </a:solidFill>
                          <a:latin typeface="+mn-lt"/>
                          <a:cs typeface="Arial"/>
                        </a:rPr>
                        <a:t> </a:t>
                      </a:r>
                      <a:r>
                        <a:rPr sz="1100" spc="-45" dirty="0">
                          <a:solidFill>
                            <a:srgbClr val="1A1A1A"/>
                          </a:solidFill>
                          <a:latin typeface="+mn-lt"/>
                          <a:cs typeface="Arial"/>
                        </a:rPr>
                        <a:t>degree.</a:t>
                      </a:r>
                      <a:endParaRPr sz="1100" dirty="0">
                        <a:latin typeface="+mn-lt"/>
                        <a:cs typeface="Arial"/>
                      </a:endParaRPr>
                    </a:p>
                    <a:p>
                      <a:pPr marL="525780" indent="-228600">
                        <a:lnSpc>
                          <a:spcPts val="1415"/>
                        </a:lnSpc>
                        <a:buSzPct val="83333"/>
                        <a:buFont typeface="Wingdings"/>
                        <a:buChar char=""/>
                        <a:tabLst>
                          <a:tab pos="525780" algn="l"/>
                        </a:tabLst>
                      </a:pPr>
                      <a:r>
                        <a:rPr sz="1100" spc="-135" dirty="0">
                          <a:solidFill>
                            <a:srgbClr val="1A1A1A"/>
                          </a:solidFill>
                          <a:latin typeface="+mn-lt"/>
                          <a:cs typeface="Arial"/>
                        </a:rPr>
                        <a:t>You</a:t>
                      </a:r>
                      <a:r>
                        <a:rPr sz="1100" spc="-35" dirty="0">
                          <a:solidFill>
                            <a:srgbClr val="1A1A1A"/>
                          </a:solidFill>
                          <a:latin typeface="+mn-lt"/>
                          <a:cs typeface="Arial"/>
                        </a:rPr>
                        <a:t> </a:t>
                      </a:r>
                      <a:r>
                        <a:rPr sz="1100" spc="-50" dirty="0">
                          <a:solidFill>
                            <a:srgbClr val="1A1A1A"/>
                          </a:solidFill>
                          <a:latin typeface="+mn-lt"/>
                          <a:cs typeface="Arial"/>
                        </a:rPr>
                        <a:t>should</a:t>
                      </a:r>
                      <a:r>
                        <a:rPr sz="1100" spc="-45" dirty="0">
                          <a:solidFill>
                            <a:srgbClr val="1A1A1A"/>
                          </a:solidFill>
                          <a:latin typeface="+mn-lt"/>
                          <a:cs typeface="Arial"/>
                        </a:rPr>
                        <a:t> </a:t>
                      </a:r>
                      <a:r>
                        <a:rPr sz="1100" spc="-50" dirty="0">
                          <a:solidFill>
                            <a:srgbClr val="1A1A1A"/>
                          </a:solidFill>
                          <a:latin typeface="+mn-lt"/>
                          <a:cs typeface="Arial"/>
                        </a:rPr>
                        <a:t>retake</a:t>
                      </a:r>
                      <a:r>
                        <a:rPr sz="1100" spc="-35" dirty="0">
                          <a:solidFill>
                            <a:srgbClr val="1A1A1A"/>
                          </a:solidFill>
                          <a:latin typeface="+mn-lt"/>
                          <a:cs typeface="Arial"/>
                        </a:rPr>
                        <a:t> </a:t>
                      </a:r>
                      <a:r>
                        <a:rPr sz="1100" spc="-90" dirty="0">
                          <a:solidFill>
                            <a:srgbClr val="1A1A1A"/>
                          </a:solidFill>
                          <a:latin typeface="+mn-lt"/>
                          <a:cs typeface="Arial"/>
                        </a:rPr>
                        <a:t>Course</a:t>
                      </a:r>
                      <a:r>
                        <a:rPr sz="1100" spc="-45" dirty="0">
                          <a:solidFill>
                            <a:srgbClr val="1A1A1A"/>
                          </a:solidFill>
                          <a:latin typeface="+mn-lt"/>
                          <a:cs typeface="Arial"/>
                        </a:rPr>
                        <a:t> </a:t>
                      </a:r>
                      <a:r>
                        <a:rPr sz="1100" spc="-60" dirty="0">
                          <a:solidFill>
                            <a:srgbClr val="1A1A1A"/>
                          </a:solidFill>
                          <a:latin typeface="+mn-lt"/>
                          <a:cs typeface="Arial"/>
                        </a:rPr>
                        <a:t>and</a:t>
                      </a:r>
                      <a:r>
                        <a:rPr sz="1100" spc="-50" dirty="0">
                          <a:solidFill>
                            <a:srgbClr val="1A1A1A"/>
                          </a:solidFill>
                          <a:latin typeface="+mn-lt"/>
                          <a:cs typeface="Arial"/>
                        </a:rPr>
                        <a:t> </a:t>
                      </a:r>
                      <a:r>
                        <a:rPr sz="1100" dirty="0">
                          <a:solidFill>
                            <a:srgbClr val="1A1A1A"/>
                          </a:solidFill>
                          <a:latin typeface="+mn-lt"/>
                          <a:cs typeface="Arial"/>
                        </a:rPr>
                        <a:t>it</a:t>
                      </a:r>
                      <a:r>
                        <a:rPr sz="1100" spc="-40" dirty="0">
                          <a:solidFill>
                            <a:srgbClr val="1A1A1A"/>
                          </a:solidFill>
                          <a:latin typeface="+mn-lt"/>
                          <a:cs typeface="Arial"/>
                        </a:rPr>
                        <a:t> </a:t>
                      </a:r>
                      <a:r>
                        <a:rPr sz="1100" spc="-70" dirty="0">
                          <a:solidFill>
                            <a:srgbClr val="1A1A1A"/>
                          </a:solidFill>
                          <a:latin typeface="+mn-lt"/>
                          <a:cs typeface="Arial"/>
                        </a:rPr>
                        <a:t>delays</a:t>
                      </a:r>
                      <a:r>
                        <a:rPr sz="1100" spc="-35" dirty="0">
                          <a:solidFill>
                            <a:srgbClr val="1A1A1A"/>
                          </a:solidFill>
                          <a:latin typeface="+mn-lt"/>
                          <a:cs typeface="Arial"/>
                        </a:rPr>
                        <a:t> </a:t>
                      </a:r>
                      <a:r>
                        <a:rPr sz="1100" spc="-10" dirty="0">
                          <a:solidFill>
                            <a:srgbClr val="1A1A1A"/>
                          </a:solidFill>
                          <a:latin typeface="+mn-lt"/>
                          <a:cs typeface="Arial"/>
                        </a:rPr>
                        <a:t>transfer</a:t>
                      </a:r>
                      <a:endParaRPr sz="1100" dirty="0">
                        <a:latin typeface="+mn-lt"/>
                        <a:cs typeface="Arial"/>
                      </a:endParaRPr>
                    </a:p>
                    <a:p>
                      <a:pPr marL="525780" marR="363220" indent="-229235">
                        <a:lnSpc>
                          <a:spcPct val="102499"/>
                        </a:lnSpc>
                        <a:spcBef>
                          <a:spcPts val="110"/>
                        </a:spcBef>
                        <a:buSzPct val="83333"/>
                        <a:buFont typeface="Wingdings"/>
                        <a:buChar char=""/>
                        <a:tabLst>
                          <a:tab pos="525780" algn="l"/>
                        </a:tabLst>
                      </a:pPr>
                      <a:r>
                        <a:rPr sz="1100" spc="-45" dirty="0">
                          <a:solidFill>
                            <a:srgbClr val="1A1A1A"/>
                          </a:solidFill>
                          <a:latin typeface="+mn-lt"/>
                          <a:cs typeface="Arial"/>
                        </a:rPr>
                        <a:t>Withdrawals</a:t>
                      </a:r>
                      <a:r>
                        <a:rPr sz="1100" spc="-40" dirty="0">
                          <a:solidFill>
                            <a:srgbClr val="1A1A1A"/>
                          </a:solidFill>
                          <a:latin typeface="+mn-lt"/>
                          <a:cs typeface="Arial"/>
                        </a:rPr>
                        <a:t> </a:t>
                      </a:r>
                      <a:r>
                        <a:rPr sz="1100" spc="-70" dirty="0">
                          <a:solidFill>
                            <a:srgbClr val="1A1A1A"/>
                          </a:solidFill>
                          <a:latin typeface="+mn-lt"/>
                          <a:cs typeface="Arial"/>
                        </a:rPr>
                        <a:t>and</a:t>
                      </a:r>
                      <a:r>
                        <a:rPr sz="1100" spc="-30" dirty="0">
                          <a:solidFill>
                            <a:srgbClr val="1A1A1A"/>
                          </a:solidFill>
                          <a:latin typeface="+mn-lt"/>
                          <a:cs typeface="Arial"/>
                        </a:rPr>
                        <a:t> </a:t>
                      </a:r>
                      <a:r>
                        <a:rPr sz="1100" spc="-50" dirty="0">
                          <a:solidFill>
                            <a:srgbClr val="1A1A1A"/>
                          </a:solidFill>
                          <a:latin typeface="+mn-lt"/>
                          <a:cs typeface="Arial"/>
                        </a:rPr>
                        <a:t>WU/WN</a:t>
                      </a:r>
                      <a:r>
                        <a:rPr sz="1100" spc="-35" dirty="0">
                          <a:solidFill>
                            <a:srgbClr val="1A1A1A"/>
                          </a:solidFill>
                          <a:latin typeface="+mn-lt"/>
                          <a:cs typeface="Arial"/>
                        </a:rPr>
                        <a:t> </a:t>
                      </a:r>
                      <a:r>
                        <a:rPr sz="1100" spc="-80" dirty="0">
                          <a:solidFill>
                            <a:srgbClr val="1A1A1A"/>
                          </a:solidFill>
                          <a:latin typeface="+mn-lt"/>
                          <a:cs typeface="Arial"/>
                        </a:rPr>
                        <a:t>grades</a:t>
                      </a:r>
                      <a:r>
                        <a:rPr sz="1100" spc="-35" dirty="0">
                          <a:solidFill>
                            <a:srgbClr val="1A1A1A"/>
                          </a:solidFill>
                          <a:latin typeface="+mn-lt"/>
                          <a:cs typeface="Arial"/>
                        </a:rPr>
                        <a:t> </a:t>
                      </a:r>
                      <a:r>
                        <a:rPr sz="1100" spc="-30" dirty="0">
                          <a:solidFill>
                            <a:srgbClr val="1A1A1A"/>
                          </a:solidFill>
                          <a:latin typeface="+mn-lt"/>
                          <a:cs typeface="Arial"/>
                        </a:rPr>
                        <a:t>factor</a:t>
                      </a:r>
                      <a:r>
                        <a:rPr sz="1100" spc="-35" dirty="0">
                          <a:solidFill>
                            <a:schemeClr val="bg1"/>
                          </a:solidFill>
                          <a:latin typeface="+mn-lt"/>
                          <a:cs typeface="Arial"/>
                        </a:rPr>
                        <a:t> </a:t>
                      </a:r>
                      <a:r>
                        <a:rPr sz="1100" spc="-25" dirty="0">
                          <a:solidFill>
                            <a:schemeClr val="bg1"/>
                          </a:solidFill>
                          <a:latin typeface="+mn-lt"/>
                          <a:cs typeface="Arial"/>
                        </a:rPr>
                        <a:t>in </a:t>
                      </a:r>
                      <a:r>
                        <a:rPr sz="1100" spc="-35" dirty="0">
                          <a:solidFill>
                            <a:schemeClr val="bg1"/>
                          </a:solidFill>
                          <a:latin typeface="+mn-lt"/>
                          <a:cs typeface="Arial"/>
                        </a:rPr>
                        <a:t>y</a:t>
                      </a:r>
                      <a:r>
                        <a:rPr sz="1100" spc="-35" dirty="0">
                          <a:solidFill>
                            <a:srgbClr val="1A1A1A"/>
                          </a:solidFill>
                          <a:latin typeface="+mn-lt"/>
                          <a:cs typeface="Arial"/>
                        </a:rPr>
                        <a:t>our</a:t>
                      </a:r>
                      <a:r>
                        <a:rPr sz="1100" spc="-15" dirty="0">
                          <a:solidFill>
                            <a:srgbClr val="1A1A1A"/>
                          </a:solidFill>
                          <a:latin typeface="+mn-lt"/>
                          <a:cs typeface="Arial"/>
                        </a:rPr>
                        <a:t> </a:t>
                      </a:r>
                      <a:r>
                        <a:rPr sz="1100" spc="-60" dirty="0">
                          <a:solidFill>
                            <a:srgbClr val="1A1A1A"/>
                          </a:solidFill>
                          <a:latin typeface="+mn-lt"/>
                          <a:cs typeface="Arial"/>
                        </a:rPr>
                        <a:t>Satisfactory</a:t>
                      </a:r>
                      <a:r>
                        <a:rPr sz="1100" spc="-15" dirty="0">
                          <a:solidFill>
                            <a:srgbClr val="1A1A1A"/>
                          </a:solidFill>
                          <a:latin typeface="+mn-lt"/>
                          <a:cs typeface="Arial"/>
                        </a:rPr>
                        <a:t> </a:t>
                      </a:r>
                      <a:r>
                        <a:rPr sz="1100" spc="-80" dirty="0">
                          <a:solidFill>
                            <a:srgbClr val="1A1A1A"/>
                          </a:solidFill>
                          <a:latin typeface="+mn-lt"/>
                          <a:cs typeface="Arial"/>
                        </a:rPr>
                        <a:t>Academic</a:t>
                      </a:r>
                      <a:r>
                        <a:rPr sz="1100" spc="-20" dirty="0">
                          <a:solidFill>
                            <a:srgbClr val="1A1A1A"/>
                          </a:solidFill>
                          <a:latin typeface="+mn-lt"/>
                          <a:cs typeface="Arial"/>
                        </a:rPr>
                        <a:t> </a:t>
                      </a:r>
                      <a:r>
                        <a:rPr sz="1100" spc="-90" dirty="0">
                          <a:solidFill>
                            <a:srgbClr val="1A1A1A"/>
                          </a:solidFill>
                          <a:latin typeface="+mn-lt"/>
                          <a:cs typeface="Arial"/>
                        </a:rPr>
                        <a:t>Progress</a:t>
                      </a:r>
                      <a:r>
                        <a:rPr sz="1100" spc="-10" dirty="0">
                          <a:solidFill>
                            <a:srgbClr val="1A1A1A"/>
                          </a:solidFill>
                          <a:latin typeface="+mn-lt"/>
                          <a:cs typeface="Arial"/>
                        </a:rPr>
                        <a:t> </a:t>
                      </a:r>
                      <a:r>
                        <a:rPr sz="1100" spc="-100" dirty="0">
                          <a:solidFill>
                            <a:srgbClr val="1A1A1A"/>
                          </a:solidFill>
                          <a:latin typeface="+mn-lt"/>
                          <a:cs typeface="Arial"/>
                        </a:rPr>
                        <a:t>(SAP)</a:t>
                      </a:r>
                      <a:endParaRPr sz="1100" dirty="0">
                        <a:latin typeface="+mn-lt"/>
                        <a:cs typeface="Arial"/>
                      </a:endParaRPr>
                    </a:p>
                    <a:p>
                      <a:pPr marL="525780" marR="119380">
                        <a:lnSpc>
                          <a:spcPts val="1490"/>
                        </a:lnSpc>
                        <a:spcBef>
                          <a:spcPts val="45"/>
                        </a:spcBef>
                      </a:pPr>
                      <a:r>
                        <a:rPr sz="1100" spc="-40" dirty="0">
                          <a:solidFill>
                            <a:srgbClr val="1A1A1A"/>
                          </a:solidFill>
                          <a:latin typeface="+mn-lt"/>
                          <a:cs typeface="Arial"/>
                        </a:rPr>
                        <a:t>review </a:t>
                      </a:r>
                      <a:r>
                        <a:rPr sz="1100" spc="-65" dirty="0">
                          <a:solidFill>
                            <a:srgbClr val="1A1A1A"/>
                          </a:solidFill>
                          <a:latin typeface="+mn-lt"/>
                          <a:cs typeface="Arial"/>
                        </a:rPr>
                        <a:t>and</a:t>
                      </a:r>
                      <a:r>
                        <a:rPr sz="1100" spc="-25" dirty="0">
                          <a:solidFill>
                            <a:srgbClr val="1A1A1A"/>
                          </a:solidFill>
                          <a:latin typeface="+mn-lt"/>
                          <a:cs typeface="Arial"/>
                        </a:rPr>
                        <a:t> </a:t>
                      </a:r>
                      <a:r>
                        <a:rPr sz="1100" spc="-85" dirty="0">
                          <a:solidFill>
                            <a:srgbClr val="1A1A1A"/>
                          </a:solidFill>
                          <a:latin typeface="+mn-lt"/>
                          <a:cs typeface="Arial"/>
                        </a:rPr>
                        <a:t>can</a:t>
                      </a:r>
                      <a:r>
                        <a:rPr sz="1100" spc="-40" dirty="0">
                          <a:solidFill>
                            <a:srgbClr val="1A1A1A"/>
                          </a:solidFill>
                          <a:latin typeface="+mn-lt"/>
                          <a:cs typeface="Arial"/>
                        </a:rPr>
                        <a:t> </a:t>
                      </a:r>
                      <a:r>
                        <a:rPr sz="1100" spc="-65" dirty="0">
                          <a:solidFill>
                            <a:srgbClr val="1A1A1A"/>
                          </a:solidFill>
                          <a:latin typeface="+mn-lt"/>
                          <a:cs typeface="Arial"/>
                        </a:rPr>
                        <a:t>raise</a:t>
                      </a:r>
                      <a:r>
                        <a:rPr sz="1100" spc="-40" dirty="0">
                          <a:solidFill>
                            <a:srgbClr val="1A1A1A"/>
                          </a:solidFill>
                          <a:latin typeface="+mn-lt"/>
                          <a:cs typeface="Arial"/>
                        </a:rPr>
                        <a:t> </a:t>
                      </a:r>
                      <a:r>
                        <a:rPr sz="1100" spc="-55" dirty="0">
                          <a:solidFill>
                            <a:srgbClr val="1A1A1A"/>
                          </a:solidFill>
                          <a:latin typeface="+mn-lt"/>
                          <a:cs typeface="Arial"/>
                        </a:rPr>
                        <a:t>questions</a:t>
                      </a:r>
                      <a:r>
                        <a:rPr sz="1100" spc="-50" dirty="0">
                          <a:solidFill>
                            <a:srgbClr val="1A1A1A"/>
                          </a:solidFill>
                          <a:latin typeface="+mn-lt"/>
                          <a:cs typeface="Arial"/>
                        </a:rPr>
                        <a:t> </a:t>
                      </a:r>
                      <a:r>
                        <a:rPr sz="1100" spc="-35" dirty="0">
                          <a:solidFill>
                            <a:srgbClr val="1A1A1A"/>
                          </a:solidFill>
                          <a:latin typeface="+mn-lt"/>
                          <a:cs typeface="Arial"/>
                        </a:rPr>
                        <a:t>during</a:t>
                      </a:r>
                      <a:r>
                        <a:rPr sz="1100" spc="-30" dirty="0">
                          <a:solidFill>
                            <a:srgbClr val="1A1A1A"/>
                          </a:solidFill>
                          <a:latin typeface="+mn-lt"/>
                          <a:cs typeface="Arial"/>
                        </a:rPr>
                        <a:t> </a:t>
                      </a:r>
                      <a:r>
                        <a:rPr sz="1100" spc="-25" dirty="0">
                          <a:solidFill>
                            <a:srgbClr val="1A1A1A"/>
                          </a:solidFill>
                          <a:latin typeface="+mn-lt"/>
                          <a:cs typeface="Arial"/>
                        </a:rPr>
                        <a:t>transfer </a:t>
                      </a:r>
                      <a:r>
                        <a:rPr sz="1100" dirty="0">
                          <a:solidFill>
                            <a:srgbClr val="1A1A1A"/>
                          </a:solidFill>
                          <a:latin typeface="+mn-lt"/>
                          <a:cs typeface="Arial"/>
                        </a:rPr>
                        <a:t>or</a:t>
                      </a:r>
                      <a:r>
                        <a:rPr sz="1100" spc="-35" dirty="0">
                          <a:solidFill>
                            <a:srgbClr val="1A1A1A"/>
                          </a:solidFill>
                          <a:latin typeface="+mn-lt"/>
                          <a:cs typeface="Arial"/>
                        </a:rPr>
                        <a:t> </a:t>
                      </a:r>
                      <a:r>
                        <a:rPr sz="1100" spc="-75" dirty="0">
                          <a:solidFill>
                            <a:srgbClr val="1A1A1A"/>
                          </a:solidFill>
                          <a:latin typeface="+mn-lt"/>
                          <a:cs typeface="Arial"/>
                        </a:rPr>
                        <a:t>academic</a:t>
                      </a:r>
                      <a:r>
                        <a:rPr sz="1100" spc="-55" dirty="0">
                          <a:solidFill>
                            <a:srgbClr val="1A1A1A"/>
                          </a:solidFill>
                          <a:latin typeface="+mn-lt"/>
                          <a:cs typeface="Arial"/>
                        </a:rPr>
                        <a:t> </a:t>
                      </a:r>
                      <a:r>
                        <a:rPr sz="1100" spc="-10" dirty="0">
                          <a:solidFill>
                            <a:srgbClr val="1A1A1A"/>
                          </a:solidFill>
                          <a:latin typeface="+mn-lt"/>
                          <a:cs typeface="Arial"/>
                        </a:rPr>
                        <a:t>reviews.</a:t>
                      </a:r>
                      <a:endParaRPr sz="1100" dirty="0">
                        <a:latin typeface="+mn-lt"/>
                        <a:cs typeface="Arial"/>
                      </a:endParaRPr>
                    </a:p>
                    <a:p>
                      <a:pPr marL="525780" indent="-228600">
                        <a:lnSpc>
                          <a:spcPct val="100000"/>
                        </a:lnSpc>
                        <a:spcBef>
                          <a:spcPts val="85"/>
                        </a:spcBef>
                        <a:buSzPct val="83333"/>
                        <a:buFont typeface="Wingdings"/>
                        <a:buChar char=""/>
                        <a:tabLst>
                          <a:tab pos="525780" algn="l"/>
                        </a:tabLst>
                      </a:pPr>
                      <a:r>
                        <a:rPr sz="1100" spc="-35" dirty="0">
                          <a:solidFill>
                            <a:srgbClr val="1A1A1A"/>
                          </a:solidFill>
                          <a:latin typeface="+mn-lt"/>
                          <a:cs typeface="Arial"/>
                        </a:rPr>
                        <a:t>Withdrawal</a:t>
                      </a:r>
                      <a:r>
                        <a:rPr sz="1100" spc="-25" dirty="0">
                          <a:solidFill>
                            <a:srgbClr val="1A1A1A"/>
                          </a:solidFill>
                          <a:latin typeface="+mn-lt"/>
                          <a:cs typeface="Arial"/>
                        </a:rPr>
                        <a:t> </a:t>
                      </a:r>
                      <a:r>
                        <a:rPr sz="1100" spc="-60" dirty="0">
                          <a:solidFill>
                            <a:srgbClr val="1A1A1A"/>
                          </a:solidFill>
                          <a:latin typeface="+mn-lt"/>
                          <a:cs typeface="Arial"/>
                        </a:rPr>
                        <a:t>deadlines</a:t>
                      </a:r>
                      <a:r>
                        <a:rPr sz="1100" spc="-25" dirty="0">
                          <a:solidFill>
                            <a:srgbClr val="1A1A1A"/>
                          </a:solidFill>
                          <a:latin typeface="+mn-lt"/>
                          <a:cs typeface="Arial"/>
                        </a:rPr>
                        <a:t> </a:t>
                      </a:r>
                      <a:r>
                        <a:rPr sz="1100" spc="-60" dirty="0">
                          <a:solidFill>
                            <a:srgbClr val="1A1A1A"/>
                          </a:solidFill>
                          <a:latin typeface="+mn-lt"/>
                          <a:cs typeface="Arial"/>
                        </a:rPr>
                        <a:t>vary</a:t>
                      </a:r>
                      <a:r>
                        <a:rPr sz="1100" spc="-30" dirty="0">
                          <a:solidFill>
                            <a:srgbClr val="1A1A1A"/>
                          </a:solidFill>
                          <a:latin typeface="+mn-lt"/>
                          <a:cs typeface="Arial"/>
                        </a:rPr>
                        <a:t> </a:t>
                      </a:r>
                      <a:r>
                        <a:rPr sz="1100" spc="-55" dirty="0">
                          <a:solidFill>
                            <a:srgbClr val="1A1A1A"/>
                          </a:solidFill>
                          <a:latin typeface="+mn-lt"/>
                          <a:cs typeface="Arial"/>
                        </a:rPr>
                        <a:t>by</a:t>
                      </a:r>
                      <a:r>
                        <a:rPr sz="1100" spc="-30" dirty="0">
                          <a:solidFill>
                            <a:srgbClr val="1A1A1A"/>
                          </a:solidFill>
                          <a:latin typeface="+mn-lt"/>
                          <a:cs typeface="Arial"/>
                        </a:rPr>
                        <a:t> </a:t>
                      </a:r>
                      <a:r>
                        <a:rPr sz="1100" spc="-10" dirty="0">
                          <a:solidFill>
                            <a:srgbClr val="1A1A1A"/>
                          </a:solidFill>
                          <a:latin typeface="+mn-lt"/>
                          <a:cs typeface="Arial"/>
                        </a:rPr>
                        <a:t>semester.</a:t>
                      </a:r>
                      <a:endParaRPr sz="1200" dirty="0">
                        <a:latin typeface="+mn-lt"/>
                        <a:cs typeface="Arial"/>
                      </a:endParaRPr>
                    </a:p>
                  </a:txBody>
                  <a:tcPr marL="0" marR="0" marT="24884"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marL="525780" marR="312420" indent="-228600">
                        <a:lnSpc>
                          <a:spcPct val="102499"/>
                        </a:lnSpc>
                        <a:spcBef>
                          <a:spcPts val="165"/>
                        </a:spcBef>
                        <a:buSzPct val="83333"/>
                        <a:buFont typeface="Wingdings"/>
                        <a:buChar char=""/>
                        <a:tabLst>
                          <a:tab pos="525780" algn="l"/>
                        </a:tabLst>
                      </a:pPr>
                      <a:r>
                        <a:rPr sz="1100" b="0" u="none" spc="-130" dirty="0">
                          <a:solidFill>
                            <a:srgbClr val="0070C0"/>
                          </a:solidFill>
                          <a:latin typeface="+mn-lt"/>
                          <a:cs typeface="Arial"/>
                          <a:hlinkClick r:id="rId3">
                            <a:extLst>
                              <a:ext uri="{A12FA001-AC4F-418D-AE19-62706E023703}">
                                <ahyp:hlinkClr xmlns:ahyp="http://schemas.microsoft.com/office/drawing/2018/hyperlinkcolor" val="tx"/>
                              </a:ext>
                            </a:extLst>
                          </a:hlinkClick>
                        </a:rPr>
                        <a:t>See</a:t>
                      </a:r>
                      <a:r>
                        <a:rPr sz="1100" b="0" u="none" spc="-45"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85" dirty="0">
                          <a:solidFill>
                            <a:srgbClr val="0070C0"/>
                          </a:solidFill>
                          <a:latin typeface="+mn-lt"/>
                          <a:cs typeface="Arial"/>
                          <a:hlinkClick r:id="rId3">
                            <a:extLst>
                              <a:ext uri="{A12FA001-AC4F-418D-AE19-62706E023703}">
                                <ahyp:hlinkClr xmlns:ahyp="http://schemas.microsoft.com/office/drawing/2018/hyperlinkcolor" val="tx"/>
                              </a:ext>
                            </a:extLst>
                          </a:hlinkClick>
                        </a:rPr>
                        <a:t>Queens</a:t>
                      </a:r>
                      <a:r>
                        <a:rPr sz="1100" b="0" u="none" spc="-40"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75" dirty="0">
                          <a:solidFill>
                            <a:srgbClr val="0070C0"/>
                          </a:solidFill>
                          <a:latin typeface="+mn-lt"/>
                          <a:cs typeface="Arial"/>
                          <a:hlinkClick r:id="rId3">
                            <a:extLst>
                              <a:ext uri="{A12FA001-AC4F-418D-AE19-62706E023703}">
                                <ahyp:hlinkClr xmlns:ahyp="http://schemas.microsoft.com/office/drawing/2018/hyperlinkcolor" val="tx"/>
                              </a:ext>
                            </a:extLst>
                          </a:hlinkClick>
                        </a:rPr>
                        <a:t>College</a:t>
                      </a:r>
                      <a:r>
                        <a:rPr sz="1100" b="0" u="none" spc="-40"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75" dirty="0">
                          <a:solidFill>
                            <a:srgbClr val="0070C0"/>
                          </a:solidFill>
                          <a:latin typeface="+mn-lt"/>
                          <a:cs typeface="Arial"/>
                          <a:hlinkClick r:id="rId3">
                            <a:extLst>
                              <a:ext uri="{A12FA001-AC4F-418D-AE19-62706E023703}">
                                <ahyp:hlinkClr xmlns:ahyp="http://schemas.microsoft.com/office/drawing/2018/hyperlinkcolor" val="tx"/>
                              </a:ext>
                            </a:extLst>
                          </a:hlinkClick>
                        </a:rPr>
                        <a:t>Academic</a:t>
                      </a:r>
                      <a:r>
                        <a:rPr sz="1100" b="0" u="none" spc="-40"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70" dirty="0">
                          <a:solidFill>
                            <a:srgbClr val="0070C0"/>
                          </a:solidFill>
                          <a:latin typeface="+mn-lt"/>
                          <a:cs typeface="Arial"/>
                          <a:hlinkClick r:id="rId3">
                            <a:extLst>
                              <a:ext uri="{A12FA001-AC4F-418D-AE19-62706E023703}">
                                <ahyp:hlinkClr xmlns:ahyp="http://schemas.microsoft.com/office/drawing/2018/hyperlinkcolor" val="tx"/>
                              </a:ext>
                            </a:extLst>
                          </a:hlinkClick>
                        </a:rPr>
                        <a:t>Calendar</a:t>
                      </a:r>
                      <a:r>
                        <a:rPr sz="1100" b="0" u="none" spc="-40"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25" dirty="0">
                          <a:solidFill>
                            <a:srgbClr val="0070C0"/>
                          </a:solidFill>
                          <a:latin typeface="+mn-lt"/>
                          <a:cs typeface="Arial"/>
                          <a:hlinkClick r:id="rId3">
                            <a:extLst>
                              <a:ext uri="{A12FA001-AC4F-418D-AE19-62706E023703}">
                                <ahyp:hlinkClr xmlns:ahyp="http://schemas.microsoft.com/office/drawing/2018/hyperlinkcolor" val="tx"/>
                              </a:ext>
                            </a:extLst>
                          </a:hlinkClick>
                        </a:rPr>
                        <a:t>for important </a:t>
                      </a:r>
                      <a:r>
                        <a:rPr sz="1100" b="0" u="none" spc="-55" dirty="0">
                          <a:solidFill>
                            <a:srgbClr val="0070C0"/>
                          </a:solidFill>
                          <a:latin typeface="+mn-lt"/>
                          <a:cs typeface="Arial"/>
                          <a:hlinkClick r:id="rId3">
                            <a:extLst>
                              <a:ext uri="{A12FA001-AC4F-418D-AE19-62706E023703}">
                                <ahyp:hlinkClr xmlns:ahyp="http://schemas.microsoft.com/office/drawing/2018/hyperlinkcolor" val="tx"/>
                              </a:ext>
                            </a:extLst>
                          </a:hlinkClick>
                        </a:rPr>
                        <a:t>deadlines</a:t>
                      </a:r>
                      <a:r>
                        <a:rPr sz="1100" b="0" u="none" spc="10" dirty="0">
                          <a:solidFill>
                            <a:srgbClr val="0070C0"/>
                          </a:solidFill>
                          <a:latin typeface="+mn-lt"/>
                          <a:cs typeface="Arial"/>
                          <a:hlinkClick r:id="rId3">
                            <a:extLst>
                              <a:ext uri="{A12FA001-AC4F-418D-AE19-62706E023703}">
                                <ahyp:hlinkClr xmlns:ahyp="http://schemas.microsoft.com/office/drawing/2018/hyperlinkcolor" val="tx"/>
                              </a:ext>
                            </a:extLst>
                          </a:hlinkClick>
                        </a:rPr>
                        <a:t> </a:t>
                      </a:r>
                      <a:r>
                        <a:rPr sz="1100" b="0" u="none" spc="-10" dirty="0">
                          <a:solidFill>
                            <a:schemeClr val="bg1"/>
                          </a:solidFill>
                          <a:uFill>
                            <a:solidFill>
                              <a:srgbClr val="0000FF"/>
                            </a:solidFill>
                          </a:uFill>
                          <a:latin typeface="+mn-lt"/>
                          <a:cs typeface="Apple SD Gothic Neo"/>
                          <a:hlinkClick r:id="rId3">
                            <a:extLst>
                              <a:ext uri="{A12FA001-AC4F-418D-AE19-62706E023703}">
                                <ahyp:hlinkClr xmlns:ahyp="http://schemas.microsoft.com/office/drawing/2018/hyperlinkcolor" val="tx"/>
                              </a:ext>
                            </a:extLst>
                          </a:hlinkClick>
                        </a:rPr>
                        <a:t>Link↗</a:t>
                      </a:r>
                      <a:endParaRPr sz="1100" b="0" u="none">
                        <a:solidFill>
                          <a:schemeClr val="bg1"/>
                        </a:solidFill>
                        <a:latin typeface="+mn-lt"/>
                        <a:cs typeface="Apple SD Gothic Neo"/>
                      </a:endParaRPr>
                    </a:p>
                    <a:p>
                      <a:pPr marL="525780" marR="434340" indent="-228600">
                        <a:lnSpc>
                          <a:spcPct val="102499"/>
                        </a:lnSpc>
                        <a:spcBef>
                          <a:spcPts val="145"/>
                        </a:spcBef>
                        <a:buSzPct val="83333"/>
                        <a:buFont typeface="Wingdings"/>
                        <a:buChar char=""/>
                        <a:tabLst>
                          <a:tab pos="525780" algn="l"/>
                        </a:tabLst>
                      </a:pPr>
                      <a:r>
                        <a:rPr sz="1100" b="0" u="none" spc="-100" dirty="0">
                          <a:solidFill>
                            <a:srgbClr val="0070C0"/>
                          </a:solidFill>
                          <a:latin typeface="+mn-lt"/>
                          <a:cs typeface="Arial"/>
                          <a:hlinkClick r:id="rId4">
                            <a:extLst>
                              <a:ext uri="{A12FA001-AC4F-418D-AE19-62706E023703}">
                                <ahyp:hlinkClr xmlns:ahyp="http://schemas.microsoft.com/office/drawing/2018/hyperlinkcolor" val="tx"/>
                              </a:ext>
                            </a:extLst>
                          </a:hlinkClick>
                        </a:rPr>
                        <a:t>Talk</a:t>
                      </a:r>
                      <a:r>
                        <a:rPr sz="1100" b="0" u="none" spc="-50"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dirty="0">
                          <a:solidFill>
                            <a:srgbClr val="0070C0"/>
                          </a:solidFill>
                          <a:latin typeface="+mn-lt"/>
                          <a:cs typeface="Arial"/>
                          <a:hlinkClick r:id="rId4">
                            <a:extLst>
                              <a:ext uri="{A12FA001-AC4F-418D-AE19-62706E023703}">
                                <ahyp:hlinkClr xmlns:ahyp="http://schemas.microsoft.com/office/drawing/2018/hyperlinkcolor" val="tx"/>
                              </a:ext>
                            </a:extLst>
                          </a:hlinkClick>
                        </a:rPr>
                        <a:t>to</a:t>
                      </a:r>
                      <a:r>
                        <a:rPr sz="1100" b="0" u="none" spc="-45"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80" dirty="0">
                          <a:solidFill>
                            <a:srgbClr val="0070C0"/>
                          </a:solidFill>
                          <a:latin typeface="+mn-lt"/>
                          <a:cs typeface="Arial"/>
                          <a:hlinkClick r:id="rId4">
                            <a:extLst>
                              <a:ext uri="{A12FA001-AC4F-418D-AE19-62706E023703}">
                                <ahyp:hlinkClr xmlns:ahyp="http://schemas.microsoft.com/office/drawing/2018/hyperlinkcolor" val="tx"/>
                              </a:ext>
                            </a:extLst>
                          </a:hlinkClick>
                        </a:rPr>
                        <a:t>an</a:t>
                      </a:r>
                      <a:r>
                        <a:rPr sz="1100" b="0" u="none" spc="-35"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75" dirty="0">
                          <a:solidFill>
                            <a:srgbClr val="0070C0"/>
                          </a:solidFill>
                          <a:latin typeface="+mn-lt"/>
                          <a:cs typeface="Arial"/>
                          <a:hlinkClick r:id="rId4">
                            <a:extLst>
                              <a:ext uri="{A12FA001-AC4F-418D-AE19-62706E023703}">
                                <ahyp:hlinkClr xmlns:ahyp="http://schemas.microsoft.com/office/drawing/2018/hyperlinkcolor" val="tx"/>
                              </a:ext>
                            </a:extLst>
                          </a:hlinkClick>
                        </a:rPr>
                        <a:t>Academic</a:t>
                      </a:r>
                      <a:r>
                        <a:rPr sz="1100" b="0" u="none" spc="-45"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75" dirty="0">
                          <a:solidFill>
                            <a:srgbClr val="0070C0"/>
                          </a:solidFill>
                          <a:latin typeface="+mn-lt"/>
                          <a:cs typeface="Arial"/>
                          <a:hlinkClick r:id="rId4">
                            <a:extLst>
                              <a:ext uri="{A12FA001-AC4F-418D-AE19-62706E023703}">
                                <ahyp:hlinkClr xmlns:ahyp="http://schemas.microsoft.com/office/drawing/2018/hyperlinkcolor" val="tx"/>
                              </a:ext>
                            </a:extLst>
                          </a:hlinkClick>
                        </a:rPr>
                        <a:t>Advis</a:t>
                      </a:r>
                      <a:r>
                        <a:rPr lang="en-US" sz="1100" b="0" u="none" spc="-75" dirty="0">
                          <a:solidFill>
                            <a:srgbClr val="0070C0"/>
                          </a:solidFill>
                          <a:latin typeface="+mn-lt"/>
                          <a:cs typeface="Arial"/>
                          <a:hlinkClick r:id="rId4">
                            <a:extLst>
                              <a:ext uri="{A12FA001-AC4F-418D-AE19-62706E023703}">
                                <ahyp:hlinkClr xmlns:ahyp="http://schemas.microsoft.com/office/drawing/2018/hyperlinkcolor" val="tx"/>
                              </a:ext>
                            </a:extLst>
                          </a:hlinkClick>
                        </a:rPr>
                        <a:t>e</a:t>
                      </a:r>
                      <a:r>
                        <a:rPr sz="1100" b="0" u="none" spc="-75" dirty="0">
                          <a:solidFill>
                            <a:srgbClr val="0070C0"/>
                          </a:solidFill>
                          <a:latin typeface="+mn-lt"/>
                          <a:cs typeface="Arial"/>
                          <a:hlinkClick r:id="rId4">
                            <a:extLst>
                              <a:ext uri="{A12FA001-AC4F-418D-AE19-62706E023703}">
                                <ahyp:hlinkClr xmlns:ahyp="http://schemas.microsoft.com/office/drawing/2018/hyperlinkcolor" val="tx"/>
                              </a:ext>
                            </a:extLst>
                          </a:hlinkClick>
                        </a:rPr>
                        <a:t>r.</a:t>
                      </a:r>
                      <a:r>
                        <a:rPr sz="1100" b="0" u="none" spc="-50"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110" dirty="0">
                          <a:solidFill>
                            <a:srgbClr val="0070C0"/>
                          </a:solidFill>
                          <a:latin typeface="+mn-lt"/>
                          <a:cs typeface="Arial"/>
                          <a:hlinkClick r:id="rId4">
                            <a:extLst>
                              <a:ext uri="{A12FA001-AC4F-418D-AE19-62706E023703}">
                                <ahyp:hlinkClr xmlns:ahyp="http://schemas.microsoft.com/office/drawing/2018/hyperlinkcolor" val="tx"/>
                              </a:ext>
                            </a:extLst>
                          </a:hlinkClick>
                        </a:rPr>
                        <a:t>Log</a:t>
                      </a:r>
                      <a:r>
                        <a:rPr sz="1100" b="0" u="none" spc="-40"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10" dirty="0">
                          <a:solidFill>
                            <a:srgbClr val="0070C0"/>
                          </a:solidFill>
                          <a:latin typeface="+mn-lt"/>
                          <a:cs typeface="Arial"/>
                          <a:hlinkClick r:id="rId4">
                            <a:extLst>
                              <a:ext uri="{A12FA001-AC4F-418D-AE19-62706E023703}">
                                <ahyp:hlinkClr xmlns:ahyp="http://schemas.microsoft.com/office/drawing/2018/hyperlinkcolor" val="tx"/>
                              </a:ext>
                            </a:extLst>
                          </a:hlinkClick>
                        </a:rPr>
                        <a:t>in</a:t>
                      </a:r>
                      <a:r>
                        <a:rPr sz="1100" b="0" u="none" spc="-40"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dirty="0">
                          <a:solidFill>
                            <a:srgbClr val="0070C0"/>
                          </a:solidFill>
                          <a:latin typeface="+mn-lt"/>
                          <a:cs typeface="Arial"/>
                          <a:hlinkClick r:id="rId4">
                            <a:extLst>
                              <a:ext uri="{A12FA001-AC4F-418D-AE19-62706E023703}">
                                <ahyp:hlinkClr xmlns:ahyp="http://schemas.microsoft.com/office/drawing/2018/hyperlinkcolor" val="tx"/>
                              </a:ext>
                            </a:extLst>
                          </a:hlinkClick>
                        </a:rPr>
                        <a:t>to</a:t>
                      </a:r>
                      <a:r>
                        <a:rPr sz="1100" b="0" u="none" spc="-30" dirty="0">
                          <a:solidFill>
                            <a:srgbClr val="0070C0"/>
                          </a:solidFill>
                          <a:latin typeface="+mn-lt"/>
                          <a:cs typeface="Arial"/>
                          <a:hlinkClick r:id="rId4">
                            <a:extLst>
                              <a:ext uri="{A12FA001-AC4F-418D-AE19-62706E023703}">
                                <ahyp:hlinkClr xmlns:ahyp="http://schemas.microsoft.com/office/drawing/2018/hyperlinkcolor" val="tx"/>
                              </a:ext>
                            </a:extLst>
                          </a:hlinkClick>
                        </a:rPr>
                        <a:t> </a:t>
                      </a:r>
                      <a:r>
                        <a:rPr sz="1100" b="0" u="none" spc="-130" dirty="0">
                          <a:solidFill>
                            <a:srgbClr val="0070C0"/>
                          </a:solidFill>
                          <a:latin typeface="+mn-lt"/>
                          <a:cs typeface="Arial"/>
                          <a:hlinkClick r:id="rId4">
                            <a:extLst>
                              <a:ext uri="{A12FA001-AC4F-418D-AE19-62706E023703}">
                                <ahyp:hlinkClr xmlns:ahyp="http://schemas.microsoft.com/office/drawing/2018/hyperlinkcolor" val="tx"/>
                              </a:ext>
                            </a:extLst>
                          </a:hlinkClick>
                        </a:rPr>
                        <a:t>QC </a:t>
                      </a:r>
                      <a:r>
                        <a:rPr lang="en-US" sz="1100" b="0" u="none" spc="-70" dirty="0">
                          <a:solidFill>
                            <a:srgbClr val="0070C0"/>
                          </a:solidFill>
                          <a:latin typeface="+mn-lt"/>
                          <a:cs typeface="Arial"/>
                          <a:hlinkClick r:id="rId4">
                            <a:extLst>
                              <a:ext uri="{A12FA001-AC4F-418D-AE19-62706E023703}">
                                <ahyp:hlinkClr xmlns:ahyp="http://schemas.microsoft.com/office/drawing/2018/hyperlinkcolor" val="tx"/>
                              </a:ext>
                            </a:extLst>
                          </a:hlinkClick>
                        </a:rPr>
                        <a:t>Navigate 360 </a:t>
                      </a:r>
                      <a:r>
                        <a:rPr sz="1100" b="0" u="none" spc="-20" dirty="0">
                          <a:solidFill>
                            <a:srgbClr val="0070C0"/>
                          </a:solidFill>
                          <a:uFill>
                            <a:solidFill>
                              <a:srgbClr val="0000FF"/>
                            </a:solidFill>
                          </a:uFill>
                          <a:latin typeface="+mn-lt"/>
                          <a:cs typeface="Apple SD Gothic Neo"/>
                          <a:hlinkClick r:id="rId5">
                            <a:extLst>
                              <a:ext uri="{A12FA001-AC4F-418D-AE19-62706E023703}">
                                <ahyp:hlinkClr xmlns:ahyp="http://schemas.microsoft.com/office/drawing/2018/hyperlinkcolor" val="tx"/>
                              </a:ext>
                            </a:extLst>
                          </a:hlinkClick>
                        </a:rPr>
                        <a:t>Link</a:t>
                      </a:r>
                      <a:r>
                        <a:rPr sz="1100" b="0" u="none" spc="-20" dirty="0">
                          <a:solidFill>
                            <a:schemeClr val="bg1"/>
                          </a:solidFill>
                          <a:uFill>
                            <a:solidFill>
                              <a:srgbClr val="0000FF"/>
                            </a:solidFill>
                          </a:uFill>
                          <a:latin typeface="+mn-lt"/>
                          <a:cs typeface="Apple SD Gothic Neo"/>
                        </a:rPr>
                        <a:t>↗</a:t>
                      </a:r>
                      <a:endParaRPr lang="en-US" sz="1100" b="0" u="none" spc="0">
                        <a:solidFill>
                          <a:schemeClr val="bg1"/>
                        </a:solidFill>
                        <a:uFill>
                          <a:solidFill>
                            <a:srgbClr val="0000FF"/>
                          </a:solidFill>
                        </a:uFill>
                        <a:latin typeface="+mn-lt"/>
                        <a:cs typeface="Apple SD Gothic Neo"/>
                      </a:endParaRPr>
                    </a:p>
                    <a:p>
                      <a:pPr marL="525780" marR="434340" lvl="0" indent="-228600" algn="l" defTabSz="914400" rtl="0" eaLnBrk="1" fontAlgn="auto" latinLnBrk="0" hangingPunct="1">
                        <a:lnSpc>
                          <a:spcPct val="102499"/>
                        </a:lnSpc>
                        <a:spcBef>
                          <a:spcPts val="145"/>
                        </a:spcBef>
                        <a:spcAft>
                          <a:spcPts val="0"/>
                        </a:spcAft>
                        <a:buClr>
                          <a:srgbClr val="000000"/>
                        </a:buClr>
                        <a:buSzPct val="83333"/>
                        <a:buFont typeface="Wingdings"/>
                        <a:buChar char=""/>
                        <a:tabLst>
                          <a:tab pos="525780" algn="l"/>
                        </a:tabLst>
                        <a:defRPr/>
                      </a:pPr>
                      <a:r>
                        <a:rPr lang="en-US" sz="1100" b="0" u="none" spc="-10" dirty="0">
                          <a:solidFill>
                            <a:srgbClr val="0070C0"/>
                          </a:solidFill>
                          <a:latin typeface="+mn-lt"/>
                          <a:cs typeface="Arial"/>
                          <a:hlinkClick r:id="rId6">
                            <a:extLst>
                              <a:ext uri="{A12FA001-AC4F-418D-AE19-62706E023703}">
                                <ahyp:hlinkClr xmlns:ahyp="http://schemas.microsoft.com/office/drawing/2018/hyperlinkcolor" val="tx"/>
                              </a:ext>
                            </a:extLst>
                          </a:hlinkClick>
                        </a:rPr>
                        <a:t>Contact Financial Aid Services </a:t>
                      </a:r>
                      <a:r>
                        <a:rPr sz="1100" b="0" u="none" spc="-20" dirty="0">
                          <a:solidFill>
                            <a:srgbClr val="0070C0"/>
                          </a:solidFill>
                          <a:uFill>
                            <a:solidFill>
                              <a:srgbClr val="0000FF"/>
                            </a:solidFill>
                          </a:uFill>
                          <a:latin typeface="+mn-lt"/>
                          <a:cs typeface="Apple SD Gothic Neo"/>
                          <a:hlinkClick r:id="rId7">
                            <a:extLst>
                              <a:ext uri="{A12FA001-AC4F-418D-AE19-62706E023703}">
                                <ahyp:hlinkClr xmlns:ahyp="http://schemas.microsoft.com/office/drawing/2018/hyperlinkcolor" val="tx"/>
                              </a:ext>
                            </a:extLst>
                          </a:hlinkClick>
                        </a:rPr>
                        <a:t>Link</a:t>
                      </a:r>
                      <a:r>
                        <a:rPr sz="1100" b="0" u="none" spc="-20" dirty="0">
                          <a:solidFill>
                            <a:schemeClr val="bg1"/>
                          </a:solidFill>
                          <a:uFill>
                            <a:solidFill>
                              <a:srgbClr val="0000FF"/>
                            </a:solidFill>
                          </a:uFill>
                          <a:latin typeface="+mn-lt"/>
                          <a:cs typeface="Apple SD Gothic Neo"/>
                          <a:hlinkClick r:id="rId6">
                            <a:extLst>
                              <a:ext uri="{A12FA001-AC4F-418D-AE19-62706E023703}">
                                <ahyp:hlinkClr xmlns:ahyp="http://schemas.microsoft.com/office/drawing/2018/hyperlinkcolor" val="tx"/>
                              </a:ext>
                            </a:extLst>
                          </a:hlinkClick>
                        </a:rPr>
                        <a:t>↗</a:t>
                      </a:r>
                      <a:endParaRPr sz="1100" b="0" u="none">
                        <a:solidFill>
                          <a:schemeClr val="bg1"/>
                        </a:solidFill>
                        <a:latin typeface="+mn-lt"/>
                        <a:cs typeface="Apple SD Gothic Neo"/>
                      </a:endParaRPr>
                    </a:p>
                    <a:p>
                      <a:pPr marL="525780" indent="-228600">
                        <a:lnSpc>
                          <a:spcPct val="100000"/>
                        </a:lnSpc>
                        <a:spcBef>
                          <a:spcPts val="190"/>
                        </a:spcBef>
                        <a:buSzPct val="83333"/>
                        <a:buFont typeface="Wingdings"/>
                        <a:buChar char=""/>
                        <a:tabLst>
                          <a:tab pos="525780" algn="l"/>
                        </a:tabLst>
                      </a:pPr>
                      <a:r>
                        <a:rPr sz="1100" b="0" u="none" spc="-100" dirty="0">
                          <a:solidFill>
                            <a:srgbClr val="1A1A1A"/>
                          </a:solidFill>
                          <a:latin typeface="+mn-lt"/>
                          <a:cs typeface="Arial"/>
                        </a:rPr>
                        <a:t>Discuss</a:t>
                      </a:r>
                      <a:r>
                        <a:rPr sz="1100" b="0" u="none" spc="-45" dirty="0">
                          <a:solidFill>
                            <a:srgbClr val="1A1A1A"/>
                          </a:solidFill>
                          <a:latin typeface="+mn-lt"/>
                          <a:cs typeface="Arial"/>
                        </a:rPr>
                        <a:t> </a:t>
                      </a:r>
                      <a:r>
                        <a:rPr sz="1100" b="0" u="none" spc="-35" dirty="0">
                          <a:solidFill>
                            <a:srgbClr val="1A1A1A"/>
                          </a:solidFill>
                          <a:latin typeface="+mn-lt"/>
                          <a:cs typeface="Arial"/>
                        </a:rPr>
                        <a:t>options</a:t>
                      </a:r>
                      <a:r>
                        <a:rPr sz="1100" b="0" u="none" spc="-40" dirty="0">
                          <a:solidFill>
                            <a:srgbClr val="1A1A1A"/>
                          </a:solidFill>
                          <a:latin typeface="+mn-lt"/>
                          <a:cs typeface="Arial"/>
                        </a:rPr>
                        <a:t> </a:t>
                      </a:r>
                      <a:r>
                        <a:rPr sz="1100" b="0" u="none" dirty="0">
                          <a:solidFill>
                            <a:srgbClr val="1A1A1A"/>
                          </a:solidFill>
                          <a:latin typeface="+mn-lt"/>
                          <a:cs typeface="Arial"/>
                        </a:rPr>
                        <a:t>with</a:t>
                      </a:r>
                      <a:r>
                        <a:rPr sz="1100" b="0" u="none" spc="-30" dirty="0">
                          <a:solidFill>
                            <a:srgbClr val="1A1A1A"/>
                          </a:solidFill>
                          <a:latin typeface="+mn-lt"/>
                          <a:cs typeface="Arial"/>
                        </a:rPr>
                        <a:t> </a:t>
                      </a:r>
                      <a:r>
                        <a:rPr sz="1100" b="0" u="none" spc="-40" dirty="0">
                          <a:solidFill>
                            <a:srgbClr val="1A1A1A"/>
                          </a:solidFill>
                          <a:latin typeface="+mn-lt"/>
                          <a:cs typeface="Arial"/>
                        </a:rPr>
                        <a:t>your</a:t>
                      </a:r>
                      <a:r>
                        <a:rPr sz="1100" b="0" u="none" spc="-35" dirty="0">
                          <a:solidFill>
                            <a:srgbClr val="1A1A1A"/>
                          </a:solidFill>
                          <a:latin typeface="+mn-lt"/>
                          <a:cs typeface="Arial"/>
                        </a:rPr>
                        <a:t> </a:t>
                      </a:r>
                      <a:r>
                        <a:rPr sz="1100" b="0" u="none" spc="-10" dirty="0">
                          <a:solidFill>
                            <a:srgbClr val="1A1A1A"/>
                          </a:solidFill>
                          <a:latin typeface="+mn-lt"/>
                          <a:cs typeface="Arial"/>
                        </a:rPr>
                        <a:t>professor.</a:t>
                      </a:r>
                      <a:r>
                        <a:rPr lang="en-US" sz="1100" b="0" u="none" spc="-10" dirty="0">
                          <a:solidFill>
                            <a:srgbClr val="1A1A1A"/>
                          </a:solidFill>
                          <a:latin typeface="+mn-lt"/>
                          <a:cs typeface="Arial"/>
                        </a:rPr>
                        <a:t> </a:t>
                      </a:r>
                      <a:endParaRPr lang="en-US" sz="1100" b="0" u="none">
                        <a:latin typeface="+mn-lt"/>
                        <a:cs typeface="Arial"/>
                      </a:endParaRPr>
                    </a:p>
                    <a:p>
                      <a:pPr marL="525780" marR="120650" indent="-228600">
                        <a:lnSpc>
                          <a:spcPct val="110200"/>
                        </a:lnSpc>
                        <a:spcBef>
                          <a:spcPts val="45"/>
                        </a:spcBef>
                        <a:buSzPct val="83333"/>
                        <a:buFont typeface="Wingdings"/>
                        <a:buChar char=""/>
                        <a:tabLst>
                          <a:tab pos="525780" algn="l"/>
                        </a:tabLst>
                      </a:pPr>
                      <a:r>
                        <a:rPr lang="en-US" sz="1100" b="0" u="none" spc="-80" dirty="0">
                          <a:solidFill>
                            <a:srgbClr val="1A1A1A"/>
                          </a:solidFill>
                          <a:latin typeface="+mn-lt"/>
                          <a:cs typeface="Arial"/>
                        </a:rPr>
                        <a:t>Review</a:t>
                      </a:r>
                      <a:r>
                        <a:rPr lang="en-US" sz="1100" b="0" u="none" spc="-30" dirty="0">
                          <a:solidFill>
                            <a:srgbClr val="1A1A1A"/>
                          </a:solidFill>
                          <a:latin typeface="+mn-lt"/>
                          <a:cs typeface="Arial"/>
                        </a:rPr>
                        <a:t> </a:t>
                      </a:r>
                      <a:r>
                        <a:rPr lang="en-US" sz="1100" b="0" u="none" spc="-45" dirty="0">
                          <a:solidFill>
                            <a:srgbClr val="1A1A1A"/>
                          </a:solidFill>
                          <a:latin typeface="+mn-lt"/>
                          <a:cs typeface="Arial"/>
                        </a:rPr>
                        <a:t>graduation</a:t>
                      </a:r>
                      <a:r>
                        <a:rPr lang="en-US" sz="1100" b="0" u="none" spc="-15" dirty="0">
                          <a:solidFill>
                            <a:srgbClr val="1A1A1A"/>
                          </a:solidFill>
                          <a:latin typeface="+mn-lt"/>
                          <a:cs typeface="Arial"/>
                        </a:rPr>
                        <a:t> </a:t>
                      </a:r>
                      <a:r>
                        <a:rPr lang="en-US" sz="1100" b="0" u="none" spc="-60" dirty="0">
                          <a:solidFill>
                            <a:srgbClr val="1A1A1A"/>
                          </a:solidFill>
                          <a:latin typeface="+mn-lt"/>
                          <a:cs typeface="Arial"/>
                        </a:rPr>
                        <a:t>and</a:t>
                      </a:r>
                      <a:r>
                        <a:rPr lang="en-US" sz="1100" b="0" u="none" spc="-35" dirty="0">
                          <a:solidFill>
                            <a:srgbClr val="1A1A1A"/>
                          </a:solidFill>
                          <a:latin typeface="+mn-lt"/>
                          <a:cs typeface="Arial"/>
                        </a:rPr>
                        <a:t> </a:t>
                      </a:r>
                      <a:r>
                        <a:rPr lang="en-US" sz="1100" b="0" u="none" spc="-45" dirty="0">
                          <a:solidFill>
                            <a:srgbClr val="1A1A1A"/>
                          </a:solidFill>
                          <a:latin typeface="+mn-lt"/>
                          <a:cs typeface="Arial"/>
                        </a:rPr>
                        <a:t>transfer</a:t>
                      </a:r>
                      <a:r>
                        <a:rPr lang="en-US" sz="1100" b="0" u="none" spc="-35" dirty="0">
                          <a:solidFill>
                            <a:srgbClr val="1A1A1A"/>
                          </a:solidFill>
                          <a:latin typeface="+mn-lt"/>
                          <a:cs typeface="Arial"/>
                        </a:rPr>
                        <a:t> requirements. </a:t>
                      </a:r>
                      <a:r>
                        <a:rPr lang="en-US" sz="1100" b="0" u="none" spc="-100" dirty="0">
                          <a:solidFill>
                            <a:srgbClr val="0070C0"/>
                          </a:solidFill>
                          <a:latin typeface="+mn-lt"/>
                          <a:cs typeface="Arial"/>
                          <a:hlinkClick r:id="rId8">
                            <a:extLst>
                              <a:ext uri="{A12FA001-AC4F-418D-AE19-62706E023703}">
                                <ahyp:hlinkClr xmlns:ahyp="http://schemas.microsoft.com/office/drawing/2018/hyperlinkcolor" val="tx"/>
                              </a:ext>
                            </a:extLst>
                          </a:hlinkClick>
                        </a:rPr>
                        <a:t>Log</a:t>
                      </a:r>
                      <a:r>
                        <a:rPr lang="en-US" sz="1100" b="0" u="none" spc="-45" dirty="0">
                          <a:solidFill>
                            <a:srgbClr val="0070C0"/>
                          </a:solidFill>
                          <a:latin typeface="+mn-lt"/>
                          <a:cs typeface="Arial"/>
                          <a:hlinkClick r:id="rId8">
                            <a:extLst>
                              <a:ext uri="{A12FA001-AC4F-418D-AE19-62706E023703}">
                                <ahyp:hlinkClr xmlns:ahyp="http://schemas.microsoft.com/office/drawing/2018/hyperlinkcolor" val="tx"/>
                              </a:ext>
                            </a:extLst>
                          </a:hlinkClick>
                        </a:rPr>
                        <a:t> </a:t>
                      </a:r>
                      <a:r>
                        <a:rPr lang="en-US" sz="1100" b="0" u="none" spc="-20" dirty="0">
                          <a:solidFill>
                            <a:srgbClr val="0070C0"/>
                          </a:solidFill>
                          <a:latin typeface="+mn-lt"/>
                          <a:cs typeface="Arial"/>
                          <a:hlinkClick r:id="rId8">
                            <a:extLst>
                              <a:ext uri="{A12FA001-AC4F-418D-AE19-62706E023703}">
                                <ahyp:hlinkClr xmlns:ahyp="http://schemas.microsoft.com/office/drawing/2018/hyperlinkcolor" val="tx"/>
                              </a:ext>
                            </a:extLst>
                          </a:hlinkClick>
                        </a:rPr>
                        <a:t>in</a:t>
                      </a:r>
                      <a:r>
                        <a:rPr lang="en-US" sz="1100" b="0" u="none" spc="-50" dirty="0">
                          <a:solidFill>
                            <a:srgbClr val="0070C0"/>
                          </a:solidFill>
                          <a:latin typeface="+mn-lt"/>
                          <a:cs typeface="Arial"/>
                          <a:hlinkClick r:id="rId8">
                            <a:extLst>
                              <a:ext uri="{A12FA001-AC4F-418D-AE19-62706E023703}">
                                <ahyp:hlinkClr xmlns:ahyp="http://schemas.microsoft.com/office/drawing/2018/hyperlinkcolor" val="tx"/>
                              </a:ext>
                            </a:extLst>
                          </a:hlinkClick>
                        </a:rPr>
                        <a:t> </a:t>
                      </a:r>
                      <a:r>
                        <a:rPr lang="en-US" sz="1100" b="0" u="none" dirty="0">
                          <a:solidFill>
                            <a:srgbClr val="0070C0"/>
                          </a:solidFill>
                          <a:latin typeface="+mn-lt"/>
                          <a:cs typeface="Arial"/>
                          <a:hlinkClick r:id="rId8">
                            <a:extLst>
                              <a:ext uri="{A12FA001-AC4F-418D-AE19-62706E023703}">
                                <ahyp:hlinkClr xmlns:ahyp="http://schemas.microsoft.com/office/drawing/2018/hyperlinkcolor" val="tx"/>
                              </a:ext>
                            </a:extLst>
                          </a:hlinkClick>
                        </a:rPr>
                        <a:t>to</a:t>
                      </a:r>
                      <a:r>
                        <a:rPr lang="en-US" sz="1100" b="0" u="none" spc="-55" dirty="0">
                          <a:solidFill>
                            <a:srgbClr val="0070C0"/>
                          </a:solidFill>
                          <a:latin typeface="+mn-lt"/>
                          <a:cs typeface="Arial"/>
                          <a:hlinkClick r:id="rId8">
                            <a:extLst>
                              <a:ext uri="{A12FA001-AC4F-418D-AE19-62706E023703}">
                                <ahyp:hlinkClr xmlns:ahyp="http://schemas.microsoft.com/office/drawing/2018/hyperlinkcolor" val="tx"/>
                              </a:ext>
                            </a:extLst>
                          </a:hlinkClick>
                        </a:rPr>
                        <a:t> </a:t>
                      </a:r>
                      <a:r>
                        <a:rPr lang="en-US" sz="1100" b="0" u="none" spc="-35" dirty="0">
                          <a:solidFill>
                            <a:srgbClr val="0070C0"/>
                          </a:solidFill>
                          <a:latin typeface="+mn-lt"/>
                          <a:cs typeface="Arial"/>
                          <a:hlinkClick r:id="rId8">
                            <a:extLst>
                              <a:ext uri="{A12FA001-AC4F-418D-AE19-62706E023703}">
                                <ahyp:hlinkClr xmlns:ahyp="http://schemas.microsoft.com/office/drawing/2018/hyperlinkcolor" val="tx"/>
                              </a:ext>
                            </a:extLst>
                          </a:hlinkClick>
                        </a:rPr>
                        <a:t>your</a:t>
                      </a:r>
                      <a:r>
                        <a:rPr lang="en-US" sz="1100" b="0" u="none" spc="-50" dirty="0">
                          <a:solidFill>
                            <a:srgbClr val="0070C0"/>
                          </a:solidFill>
                          <a:latin typeface="+mn-lt"/>
                          <a:cs typeface="Arial"/>
                          <a:hlinkClick r:id="rId8">
                            <a:extLst>
                              <a:ext uri="{A12FA001-AC4F-418D-AE19-62706E023703}">
                                <ahyp:hlinkClr xmlns:ahyp="http://schemas.microsoft.com/office/drawing/2018/hyperlinkcolor" val="tx"/>
                              </a:ext>
                            </a:extLst>
                          </a:hlinkClick>
                        </a:rPr>
                        <a:t> </a:t>
                      </a:r>
                      <a:r>
                        <a:rPr lang="en-US" sz="1100" b="0" u="none" spc="-75" dirty="0">
                          <a:solidFill>
                            <a:srgbClr val="0070C0"/>
                          </a:solidFill>
                          <a:latin typeface="+mn-lt"/>
                          <a:cs typeface="Arial"/>
                          <a:hlinkClick r:id="rId8">
                            <a:extLst>
                              <a:ext uri="{A12FA001-AC4F-418D-AE19-62706E023703}">
                                <ahyp:hlinkClr xmlns:ahyp="http://schemas.microsoft.com/office/drawing/2018/hyperlinkcolor" val="tx"/>
                              </a:ext>
                            </a:extLst>
                          </a:hlinkClick>
                        </a:rPr>
                        <a:t>DegreeWorks</a:t>
                      </a:r>
                      <a:r>
                        <a:rPr lang="en-US" sz="1100" b="0" u="none" spc="-75" dirty="0">
                          <a:solidFill>
                            <a:srgbClr val="0070C0"/>
                          </a:solidFill>
                          <a:latin typeface="+mn-lt"/>
                          <a:cs typeface="Arial"/>
                        </a:rPr>
                        <a:t>.</a:t>
                      </a:r>
                      <a:r>
                        <a:rPr lang="en-US" sz="1100" b="0" u="none" spc="-45" dirty="0">
                          <a:solidFill>
                            <a:srgbClr val="0070C0"/>
                          </a:solidFill>
                          <a:latin typeface="+mn-lt"/>
                          <a:cs typeface="Arial"/>
                        </a:rPr>
                        <a:t> </a:t>
                      </a:r>
                      <a:r>
                        <a:rPr lang="en-US" sz="1100" b="0" u="none" spc="-20" dirty="0">
                          <a:solidFill>
                            <a:srgbClr val="0070C0"/>
                          </a:solidFill>
                          <a:uFill>
                            <a:solidFill>
                              <a:srgbClr val="0000FF"/>
                            </a:solidFill>
                          </a:uFill>
                          <a:latin typeface="+mn-lt"/>
                          <a:cs typeface="Apple SD Gothic Neo"/>
                          <a:hlinkClick r:id="rId9">
                            <a:extLst>
                              <a:ext uri="{A12FA001-AC4F-418D-AE19-62706E023703}">
                                <ahyp:hlinkClr xmlns:ahyp="http://schemas.microsoft.com/office/drawing/2018/hyperlinkcolor" val="tx"/>
                              </a:ext>
                            </a:extLst>
                          </a:hlinkClick>
                        </a:rPr>
                        <a:t>Link</a:t>
                      </a:r>
                      <a:r>
                        <a:rPr lang="en-US" sz="1100" b="0" u="none" spc="-20" dirty="0">
                          <a:solidFill>
                            <a:schemeClr val="bg1"/>
                          </a:solidFill>
                          <a:uFill>
                            <a:solidFill>
                              <a:srgbClr val="0000FF"/>
                            </a:solidFill>
                          </a:uFill>
                          <a:latin typeface="+mn-lt"/>
                          <a:cs typeface="Apple SD Gothic Neo"/>
                          <a:hlinkClick r:id="rId9">
                            <a:extLst>
                              <a:ext uri="{A12FA001-AC4F-418D-AE19-62706E023703}">
                                <ahyp:hlinkClr xmlns:ahyp="http://schemas.microsoft.com/office/drawing/2018/hyperlinkcolor" val="tx"/>
                              </a:ext>
                            </a:extLst>
                          </a:hlinkClick>
                        </a:rPr>
                        <a:t>↗</a:t>
                      </a:r>
                      <a:endParaRPr lang="en-US" sz="1100" b="0" u="none">
                        <a:solidFill>
                          <a:schemeClr val="bg1"/>
                        </a:solidFill>
                        <a:latin typeface="+mn-lt"/>
                        <a:cs typeface="Apple SD Gothic Neo"/>
                      </a:endParaRPr>
                    </a:p>
                  </a:txBody>
                  <a:tcPr marL="0" marR="0" marT="20529"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bl>
          </a:graphicData>
        </a:graphic>
      </p:graphicFrame>
      <p:sp>
        <p:nvSpPr>
          <p:cNvPr id="5" name="object 5">
            <a:extLst>
              <a:ext uri="{FF2B5EF4-FFF2-40B4-BE49-F238E27FC236}">
                <a16:creationId xmlns:a16="http://schemas.microsoft.com/office/drawing/2014/main" id="{EA28CB0E-B2EB-B6D6-D11A-0A75048EA75C}"/>
              </a:ext>
            </a:extLst>
          </p:cNvPr>
          <p:cNvSpPr txBox="1"/>
          <p:nvPr/>
        </p:nvSpPr>
        <p:spPr>
          <a:xfrm>
            <a:off x="1092241" y="2546571"/>
            <a:ext cx="6835775" cy="406009"/>
          </a:xfrm>
          <a:prstGeom prst="rect">
            <a:avLst/>
          </a:prstGeom>
        </p:spPr>
        <p:txBody>
          <a:bodyPr vert="horz" wrap="square" lIns="0" tIns="33655" rIns="0" bIns="0" rtlCol="0">
            <a:spAutoFit/>
          </a:bodyPr>
          <a:lstStyle/>
          <a:p>
            <a:pPr marL="12700">
              <a:lnSpc>
                <a:spcPct val="100000"/>
              </a:lnSpc>
              <a:spcBef>
                <a:spcPts val="265"/>
              </a:spcBef>
            </a:pPr>
            <a:r>
              <a:rPr sz="1200" dirty="0">
                <a:solidFill>
                  <a:srgbClr val="006300"/>
                </a:solidFill>
                <a:latin typeface="Arial"/>
                <a:cs typeface="Arial"/>
              </a:rPr>
              <a:t>*If</a:t>
            </a:r>
            <a:r>
              <a:rPr sz="1200" spc="-55" dirty="0">
                <a:solidFill>
                  <a:srgbClr val="006300"/>
                </a:solidFill>
                <a:latin typeface="Arial"/>
                <a:cs typeface="Arial"/>
              </a:rPr>
              <a:t> </a:t>
            </a:r>
            <a:r>
              <a:rPr sz="1200" spc="-65" dirty="0">
                <a:solidFill>
                  <a:srgbClr val="006300"/>
                </a:solidFill>
                <a:latin typeface="Arial"/>
                <a:cs typeface="Arial"/>
              </a:rPr>
              <a:t>you </a:t>
            </a:r>
            <a:r>
              <a:rPr sz="1200" spc="-60" dirty="0">
                <a:solidFill>
                  <a:srgbClr val="006300"/>
                </a:solidFill>
                <a:latin typeface="Arial"/>
                <a:cs typeface="Arial"/>
              </a:rPr>
              <a:t>are</a:t>
            </a:r>
            <a:r>
              <a:rPr sz="1200" spc="-65" dirty="0">
                <a:solidFill>
                  <a:srgbClr val="006300"/>
                </a:solidFill>
                <a:latin typeface="Arial"/>
                <a:cs typeface="Arial"/>
              </a:rPr>
              <a:t> </a:t>
            </a:r>
            <a:r>
              <a:rPr sz="1200" spc="-60" dirty="0">
                <a:solidFill>
                  <a:srgbClr val="006300"/>
                </a:solidFill>
                <a:latin typeface="Arial"/>
                <a:cs typeface="Arial"/>
              </a:rPr>
              <a:t>considering </a:t>
            </a:r>
            <a:r>
              <a:rPr sz="1200" spc="-30" dirty="0">
                <a:solidFill>
                  <a:srgbClr val="006300"/>
                </a:solidFill>
                <a:latin typeface="Arial"/>
                <a:cs typeface="Arial"/>
              </a:rPr>
              <a:t>withdrawing</a:t>
            </a:r>
            <a:r>
              <a:rPr sz="1200" spc="-60" dirty="0">
                <a:solidFill>
                  <a:srgbClr val="006300"/>
                </a:solidFill>
                <a:latin typeface="Arial"/>
                <a:cs typeface="Arial"/>
              </a:rPr>
              <a:t> </a:t>
            </a:r>
            <a:r>
              <a:rPr sz="1200" spc="-10" dirty="0">
                <a:solidFill>
                  <a:srgbClr val="006300"/>
                </a:solidFill>
                <a:latin typeface="Arial"/>
                <a:cs typeface="Arial"/>
              </a:rPr>
              <a:t>from</a:t>
            </a:r>
            <a:r>
              <a:rPr sz="1200" spc="-75" dirty="0">
                <a:solidFill>
                  <a:srgbClr val="006300"/>
                </a:solidFill>
                <a:latin typeface="Arial"/>
                <a:cs typeface="Arial"/>
              </a:rPr>
              <a:t> </a:t>
            </a:r>
            <a:r>
              <a:rPr sz="1200" spc="-114" dirty="0">
                <a:solidFill>
                  <a:srgbClr val="006300"/>
                </a:solidFill>
                <a:latin typeface="Arial"/>
                <a:cs typeface="Arial"/>
              </a:rPr>
              <a:t>a</a:t>
            </a:r>
            <a:r>
              <a:rPr sz="1200" spc="-70" dirty="0">
                <a:solidFill>
                  <a:srgbClr val="006300"/>
                </a:solidFill>
                <a:latin typeface="Arial"/>
                <a:cs typeface="Arial"/>
              </a:rPr>
              <a:t> </a:t>
            </a:r>
            <a:r>
              <a:rPr sz="1200" spc="-75" dirty="0">
                <a:solidFill>
                  <a:srgbClr val="006300"/>
                </a:solidFill>
                <a:latin typeface="Arial"/>
                <a:cs typeface="Arial"/>
              </a:rPr>
              <a:t>course,</a:t>
            </a:r>
            <a:r>
              <a:rPr sz="1200" spc="-65" dirty="0">
                <a:solidFill>
                  <a:srgbClr val="006300"/>
                </a:solidFill>
                <a:latin typeface="Arial"/>
                <a:cs typeface="Arial"/>
              </a:rPr>
              <a:t> </a:t>
            </a:r>
            <a:r>
              <a:rPr sz="1200" spc="-85" dirty="0">
                <a:solidFill>
                  <a:srgbClr val="006300"/>
                </a:solidFill>
                <a:latin typeface="Arial"/>
                <a:cs typeface="Arial"/>
              </a:rPr>
              <a:t>please</a:t>
            </a:r>
            <a:r>
              <a:rPr sz="1200" spc="-60" dirty="0">
                <a:solidFill>
                  <a:srgbClr val="006300"/>
                </a:solidFill>
                <a:latin typeface="Arial"/>
                <a:cs typeface="Arial"/>
              </a:rPr>
              <a:t> </a:t>
            </a:r>
            <a:r>
              <a:rPr sz="1200" spc="-40" dirty="0">
                <a:solidFill>
                  <a:srgbClr val="006300"/>
                </a:solidFill>
                <a:latin typeface="Arial"/>
                <a:cs typeface="Arial"/>
              </a:rPr>
              <a:t>contact</a:t>
            </a:r>
            <a:r>
              <a:rPr sz="1200" spc="-75" dirty="0">
                <a:solidFill>
                  <a:srgbClr val="006300"/>
                </a:solidFill>
                <a:latin typeface="Arial"/>
                <a:cs typeface="Arial"/>
              </a:rPr>
              <a:t> </a:t>
            </a:r>
            <a:r>
              <a:rPr sz="1200" spc="-114" dirty="0">
                <a:solidFill>
                  <a:srgbClr val="006300"/>
                </a:solidFill>
                <a:latin typeface="Arial"/>
                <a:cs typeface="Arial"/>
              </a:rPr>
              <a:t>a</a:t>
            </a:r>
            <a:r>
              <a:rPr sz="1200" spc="-60" dirty="0">
                <a:solidFill>
                  <a:srgbClr val="006300"/>
                </a:solidFill>
                <a:latin typeface="Arial"/>
                <a:cs typeface="Arial"/>
              </a:rPr>
              <a:t> </a:t>
            </a:r>
            <a:r>
              <a:rPr sz="1200" spc="-75" dirty="0">
                <a:solidFill>
                  <a:srgbClr val="006300"/>
                </a:solidFill>
                <a:latin typeface="Arial"/>
                <a:cs typeface="Arial"/>
              </a:rPr>
              <a:t>Financial</a:t>
            </a:r>
            <a:r>
              <a:rPr sz="1200" spc="-65" dirty="0">
                <a:solidFill>
                  <a:srgbClr val="006300"/>
                </a:solidFill>
                <a:latin typeface="Arial"/>
                <a:cs typeface="Arial"/>
              </a:rPr>
              <a:t> </a:t>
            </a:r>
            <a:r>
              <a:rPr sz="1200" spc="-25" dirty="0">
                <a:solidFill>
                  <a:srgbClr val="006300"/>
                </a:solidFill>
                <a:latin typeface="Arial"/>
                <a:cs typeface="Arial"/>
              </a:rPr>
              <a:t>Aid</a:t>
            </a:r>
            <a:endParaRPr sz="1200" dirty="0">
              <a:latin typeface="Arial"/>
              <a:cs typeface="Arial"/>
            </a:endParaRPr>
          </a:p>
          <a:p>
            <a:pPr marL="12700" marR="5080">
              <a:lnSpc>
                <a:spcPct val="110000"/>
              </a:lnSpc>
            </a:pPr>
            <a:r>
              <a:rPr sz="1200" spc="-45" dirty="0">
                <a:solidFill>
                  <a:srgbClr val="006300"/>
                </a:solidFill>
                <a:latin typeface="Arial"/>
                <a:cs typeface="Arial"/>
              </a:rPr>
              <a:t>representative </a:t>
            </a:r>
            <a:r>
              <a:rPr sz="1200" dirty="0">
                <a:solidFill>
                  <a:srgbClr val="006300"/>
                </a:solidFill>
                <a:latin typeface="Arial"/>
                <a:cs typeface="Arial"/>
              </a:rPr>
              <a:t>to</a:t>
            </a:r>
            <a:r>
              <a:rPr sz="1200" spc="-40" dirty="0">
                <a:solidFill>
                  <a:srgbClr val="006300"/>
                </a:solidFill>
                <a:latin typeface="Arial"/>
                <a:cs typeface="Arial"/>
              </a:rPr>
              <a:t> </a:t>
            </a:r>
            <a:r>
              <a:rPr sz="1200" spc="-105" dirty="0">
                <a:solidFill>
                  <a:srgbClr val="006300"/>
                </a:solidFill>
                <a:latin typeface="Arial"/>
                <a:cs typeface="Arial"/>
              </a:rPr>
              <a:t>discuss</a:t>
            </a:r>
            <a:r>
              <a:rPr sz="1200" spc="-50" dirty="0">
                <a:solidFill>
                  <a:srgbClr val="006300"/>
                </a:solidFill>
                <a:latin typeface="Arial"/>
                <a:cs typeface="Arial"/>
              </a:rPr>
              <a:t> </a:t>
            </a:r>
            <a:r>
              <a:rPr sz="1200" spc="-35" dirty="0">
                <a:solidFill>
                  <a:srgbClr val="006300"/>
                </a:solidFill>
                <a:latin typeface="Arial"/>
                <a:cs typeface="Arial"/>
              </a:rPr>
              <a:t>how</a:t>
            </a:r>
            <a:r>
              <a:rPr sz="1200" spc="-40" dirty="0">
                <a:solidFill>
                  <a:srgbClr val="006300"/>
                </a:solidFill>
                <a:latin typeface="Arial"/>
                <a:cs typeface="Arial"/>
              </a:rPr>
              <a:t> </a:t>
            </a:r>
            <a:r>
              <a:rPr sz="1200" spc="-25" dirty="0">
                <a:solidFill>
                  <a:srgbClr val="006300"/>
                </a:solidFill>
                <a:latin typeface="Arial"/>
                <a:cs typeface="Arial"/>
              </a:rPr>
              <a:t>withdrawing</a:t>
            </a:r>
            <a:r>
              <a:rPr sz="1200" spc="-45" dirty="0">
                <a:solidFill>
                  <a:srgbClr val="006300"/>
                </a:solidFill>
                <a:latin typeface="Arial"/>
                <a:cs typeface="Arial"/>
              </a:rPr>
              <a:t> </a:t>
            </a:r>
            <a:r>
              <a:rPr sz="1200" spc="-80" dirty="0">
                <a:solidFill>
                  <a:srgbClr val="006300"/>
                </a:solidFill>
                <a:latin typeface="Arial"/>
                <a:cs typeface="Arial"/>
              </a:rPr>
              <a:t>may</a:t>
            </a:r>
            <a:r>
              <a:rPr sz="1200" spc="-50" dirty="0">
                <a:solidFill>
                  <a:srgbClr val="006300"/>
                </a:solidFill>
                <a:latin typeface="Arial"/>
                <a:cs typeface="Arial"/>
              </a:rPr>
              <a:t> </a:t>
            </a:r>
            <a:r>
              <a:rPr sz="1200" spc="-25" dirty="0">
                <a:solidFill>
                  <a:srgbClr val="006300"/>
                </a:solidFill>
                <a:latin typeface="Arial"/>
                <a:cs typeface="Arial"/>
              </a:rPr>
              <a:t>affect</a:t>
            </a:r>
            <a:r>
              <a:rPr sz="1200" spc="-45" dirty="0">
                <a:solidFill>
                  <a:srgbClr val="006300"/>
                </a:solidFill>
                <a:latin typeface="Arial"/>
                <a:cs typeface="Arial"/>
              </a:rPr>
              <a:t> </a:t>
            </a:r>
            <a:r>
              <a:rPr sz="1200" spc="-35" dirty="0">
                <a:solidFill>
                  <a:srgbClr val="006300"/>
                </a:solidFill>
                <a:latin typeface="Arial"/>
                <a:cs typeface="Arial"/>
              </a:rPr>
              <a:t>your</a:t>
            </a:r>
            <a:r>
              <a:rPr sz="1200" spc="-50" dirty="0">
                <a:solidFill>
                  <a:srgbClr val="006300"/>
                </a:solidFill>
                <a:latin typeface="Arial"/>
                <a:cs typeface="Arial"/>
              </a:rPr>
              <a:t> </a:t>
            </a:r>
            <a:r>
              <a:rPr sz="1200" spc="-20" dirty="0">
                <a:solidFill>
                  <a:srgbClr val="006300"/>
                </a:solidFill>
                <a:latin typeface="Arial"/>
                <a:cs typeface="Arial"/>
              </a:rPr>
              <a:t>current</a:t>
            </a:r>
            <a:r>
              <a:rPr sz="1200" spc="-35" dirty="0">
                <a:solidFill>
                  <a:srgbClr val="006300"/>
                </a:solidFill>
                <a:latin typeface="Arial"/>
                <a:cs typeface="Arial"/>
              </a:rPr>
              <a:t> </a:t>
            </a:r>
            <a:r>
              <a:rPr sz="1200" spc="-10" dirty="0">
                <a:solidFill>
                  <a:srgbClr val="006300"/>
                </a:solidFill>
                <a:latin typeface="Arial"/>
                <a:cs typeface="Arial"/>
              </a:rPr>
              <a:t>and/or</a:t>
            </a:r>
            <a:r>
              <a:rPr sz="1200" spc="-40" dirty="0">
                <a:solidFill>
                  <a:srgbClr val="006300"/>
                </a:solidFill>
                <a:latin typeface="Arial"/>
                <a:cs typeface="Arial"/>
              </a:rPr>
              <a:t> </a:t>
            </a:r>
            <a:r>
              <a:rPr sz="1200" spc="-10" dirty="0">
                <a:solidFill>
                  <a:srgbClr val="006300"/>
                </a:solidFill>
                <a:latin typeface="Arial"/>
                <a:cs typeface="Arial"/>
              </a:rPr>
              <a:t>future</a:t>
            </a:r>
            <a:r>
              <a:rPr sz="1200" spc="-50" dirty="0">
                <a:solidFill>
                  <a:srgbClr val="006300"/>
                </a:solidFill>
                <a:latin typeface="Arial"/>
                <a:cs typeface="Arial"/>
              </a:rPr>
              <a:t> </a:t>
            </a:r>
            <a:r>
              <a:rPr sz="1200" spc="-45" dirty="0">
                <a:solidFill>
                  <a:srgbClr val="006300"/>
                </a:solidFill>
                <a:latin typeface="Arial"/>
                <a:cs typeface="Arial"/>
              </a:rPr>
              <a:t>financial</a:t>
            </a:r>
            <a:r>
              <a:rPr sz="1200" spc="-40" dirty="0">
                <a:solidFill>
                  <a:srgbClr val="006300"/>
                </a:solidFill>
                <a:latin typeface="Arial"/>
                <a:cs typeface="Arial"/>
              </a:rPr>
              <a:t> </a:t>
            </a:r>
            <a:r>
              <a:rPr sz="1200" spc="-25" dirty="0">
                <a:solidFill>
                  <a:srgbClr val="006300"/>
                </a:solidFill>
                <a:latin typeface="Arial"/>
                <a:cs typeface="Arial"/>
              </a:rPr>
              <a:t>aid </a:t>
            </a:r>
            <a:r>
              <a:rPr sz="1200" spc="-10" dirty="0">
                <a:solidFill>
                  <a:srgbClr val="006300"/>
                </a:solidFill>
                <a:latin typeface="Arial"/>
                <a:cs typeface="Arial"/>
              </a:rPr>
              <a:t>eligibility</a:t>
            </a:r>
            <a:r>
              <a:rPr sz="1200" spc="-10" dirty="0">
                <a:solidFill>
                  <a:srgbClr val="00AF50"/>
                </a:solidFill>
                <a:latin typeface="Arial"/>
                <a:cs typeface="Arial"/>
              </a:rPr>
              <a:t>.</a:t>
            </a:r>
            <a:endParaRPr sz="1200" dirty="0">
              <a:latin typeface="Arial"/>
              <a:cs typeface="Arial"/>
            </a:endParaRPr>
          </a:p>
        </p:txBody>
      </p:sp>
      <p:sp>
        <p:nvSpPr>
          <p:cNvPr id="11" name="Title 10">
            <a:extLst>
              <a:ext uri="{FF2B5EF4-FFF2-40B4-BE49-F238E27FC236}">
                <a16:creationId xmlns:a16="http://schemas.microsoft.com/office/drawing/2014/main" id="{2DE6D06F-567C-ACE9-A105-F8A894D314B5}"/>
              </a:ext>
            </a:extLst>
          </p:cNvPr>
          <p:cNvSpPr>
            <a:spLocks noGrp="1"/>
          </p:cNvSpPr>
          <p:nvPr>
            <p:ph type="title"/>
          </p:nvPr>
        </p:nvSpPr>
        <p:spPr>
          <a:xfrm>
            <a:off x="228600" y="-852900"/>
            <a:ext cx="3485100" cy="852900"/>
          </a:xfrm>
        </p:spPr>
        <p:txBody>
          <a:bodyPr spcFirstLastPara="1" wrap="square" lIns="0" tIns="0" rIns="91425" bIns="0" anchor="b" anchorCtr="0">
            <a:noAutofit/>
          </a:bodyPr>
          <a:lstStyle/>
          <a:p>
            <a:r>
              <a:rPr lang="en-US" sz="1200" dirty="0"/>
              <a:t>Tips before </a:t>
            </a:r>
            <a:r>
              <a:rPr lang="en-US" sz="1200" dirty="0" err="1"/>
              <a:t>withdawiing</a:t>
            </a:r>
            <a:endParaRPr lang="en-US" sz="1200" dirty="0"/>
          </a:p>
        </p:txBody>
      </p:sp>
    </p:spTree>
    <p:extLst>
      <p:ext uri="{BB962C8B-B14F-4D97-AF65-F5344CB8AC3E}">
        <p14:creationId xmlns:p14="http://schemas.microsoft.com/office/powerpoint/2010/main" val="3032777444"/>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rketing Plan Presentation [Style 2]">
  <a:themeElements>
    <a:clrScheme name="Simple Light">
      <a:dk1>
        <a:srgbClr val="F9F9F9"/>
      </a:dk1>
      <a:lt1>
        <a:srgbClr val="101010"/>
      </a:lt1>
      <a:dk2>
        <a:srgbClr val="E6E8FF"/>
      </a:dk2>
      <a:lt2>
        <a:srgbClr val="C6B9F1"/>
      </a:lt2>
      <a:accent1>
        <a:srgbClr val="E11444"/>
      </a:accent1>
      <a:accent2>
        <a:srgbClr val="FCE82E"/>
      </a:accent2>
      <a:accent3>
        <a:srgbClr val="FFE6D4"/>
      </a:accent3>
      <a:accent4>
        <a:srgbClr val="4E4E4E"/>
      </a:accent4>
      <a:accent5>
        <a:srgbClr val="93A2A2"/>
      </a:accent5>
      <a:accent6>
        <a:srgbClr val="B7B7B7"/>
      </a:accent6>
      <a:hlink>
        <a:srgbClr val="F96E0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TRATEGIC PITCH PRESENTATION">
  <a:themeElements>
    <a:clrScheme name="Simple Light">
      <a:dk1>
        <a:srgbClr val="000000"/>
      </a:dk1>
      <a:lt1>
        <a:srgbClr val="FAFAFA"/>
      </a:lt1>
      <a:dk2>
        <a:srgbClr val="CCCCCC"/>
      </a:dk2>
      <a:lt2>
        <a:srgbClr val="F3F3F3"/>
      </a:lt2>
      <a:accent1>
        <a:srgbClr val="FBE2C4"/>
      </a:accent1>
      <a:accent2>
        <a:srgbClr val="FFCCE4"/>
      </a:accent2>
      <a:accent3>
        <a:srgbClr val="C0E9FF"/>
      </a:accent3>
      <a:accent4>
        <a:srgbClr val="D2FD78"/>
      </a:accent4>
      <a:accent5>
        <a:srgbClr val="FAEA32"/>
      </a:accent5>
      <a:accent6>
        <a:srgbClr val="CBB2FE"/>
      </a:accent6>
      <a:hlink>
        <a:srgbClr val="C0E9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d8db9e2-6599-41bd-a036-820a7a7939c2">
      <Terms xmlns="http://schemas.microsoft.com/office/infopath/2007/PartnerControls"/>
    </lcf76f155ced4ddcb4097134ff3c332f>
    <TaxCatchAll xmlns="8b6edb8c-f666-4285-a91c-210e24145dc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843BCE2333FE346B7CED56697DF9A52" ma:contentTypeVersion="20" ma:contentTypeDescription="Create a new document." ma:contentTypeScope="" ma:versionID="9783e8ee27df9e6d96e815798df1b76a">
  <xsd:schema xmlns:xsd="http://www.w3.org/2001/XMLSchema" xmlns:xs="http://www.w3.org/2001/XMLSchema" xmlns:p="http://schemas.microsoft.com/office/2006/metadata/properties" xmlns:ns2="ad8db9e2-6599-41bd-a036-820a7a7939c2" xmlns:ns3="8b6edb8c-f666-4285-a91c-210e24145dc5" targetNamespace="http://schemas.microsoft.com/office/2006/metadata/properties" ma:root="true" ma:fieldsID="35c473f4cd7459e6af4a224df738f4ae" ns2:_="" ns3:_="">
    <xsd:import namespace="ad8db9e2-6599-41bd-a036-820a7a7939c2"/>
    <xsd:import namespace="8b6edb8c-f666-4285-a91c-210e24145d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db9e2-6599-41bd-a036-820a7a7939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597c87-0a2f-4bcb-98aa-a355c72904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6edb8c-f666-4285-a91c-210e24145dc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d78e41f-f65b-46a7-bb41-6a8e6322839a}" ma:internalName="TaxCatchAll" ma:showField="CatchAllData" ma:web="8b6edb8c-f666-4285-a91c-210e24145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A331EFD-2158-4233-B634-8B38007C28AF}">
  <ds:schemaRefs>
    <ds:schemaRef ds:uri="http://schemas.microsoft.com/office/2006/metadata/properties"/>
    <ds:schemaRef ds:uri="http://schemas.microsoft.com/office/infopath/2007/PartnerControls"/>
    <ds:schemaRef ds:uri="ad8db9e2-6599-41bd-a036-820a7a7939c2"/>
    <ds:schemaRef ds:uri="8b6edb8c-f666-4285-a91c-210e24145dc5"/>
  </ds:schemaRefs>
</ds:datastoreItem>
</file>

<file path=customXml/itemProps2.xml><?xml version="1.0" encoding="utf-8"?>
<ds:datastoreItem xmlns:ds="http://schemas.openxmlformats.org/officeDocument/2006/customXml" ds:itemID="{AB5AE917-5DA4-4659-A2C5-608425133FA1}">
  <ds:schemaRefs>
    <ds:schemaRef ds:uri="http://schemas.microsoft.com/sharepoint/v3/contenttype/forms"/>
  </ds:schemaRefs>
</ds:datastoreItem>
</file>

<file path=customXml/itemProps3.xml><?xml version="1.0" encoding="utf-8"?>
<ds:datastoreItem xmlns:ds="http://schemas.openxmlformats.org/officeDocument/2006/customXml" ds:itemID="{4A98EFF0-7337-4FFD-9F04-22B79A9C2E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db9e2-6599-41bd-a036-820a7a7939c2"/>
    <ds:schemaRef ds:uri="8b6edb8c-f666-4285-a91c-210e2414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563</TotalTime>
  <Words>1190</Words>
  <Application>Microsoft Macintosh PowerPoint</Application>
  <PresentationFormat>On-screen Show (16:9)</PresentationFormat>
  <Paragraphs>240</Paragraphs>
  <Slides>9</Slides>
  <Notes>7</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9</vt:i4>
      </vt:variant>
    </vt:vector>
  </HeadingPairs>
  <TitlesOfParts>
    <vt:vector size="28" baseType="lpstr">
      <vt:lpstr>Hanken Grotesk Medium</vt:lpstr>
      <vt:lpstr>Forum</vt:lpstr>
      <vt:lpstr>Cambria</vt:lpstr>
      <vt:lpstr>Hanken Grotesk Light</vt:lpstr>
      <vt:lpstr>Wingdings</vt:lpstr>
      <vt:lpstr>Roboto</vt:lpstr>
      <vt:lpstr>Neuton Light</vt:lpstr>
      <vt:lpstr>Neuton</vt:lpstr>
      <vt:lpstr>DM Sans Light</vt:lpstr>
      <vt:lpstr>DM Sans</vt:lpstr>
      <vt:lpstr>Times New Roman</vt:lpstr>
      <vt:lpstr>Apple SD Gothic Neo</vt:lpstr>
      <vt:lpstr>Hanken Grotesk</vt:lpstr>
      <vt:lpstr>DM Sans Medium</vt:lpstr>
      <vt:lpstr>Hanken Grotesk SemiBold</vt:lpstr>
      <vt:lpstr>Arial</vt:lpstr>
      <vt:lpstr>Simple Light</vt:lpstr>
      <vt:lpstr>Marketing Plan Presentation [Style 2]</vt:lpstr>
      <vt:lpstr>STRATEGIC PITCH PRESENTATION</vt:lpstr>
      <vt:lpstr>“W” GRADES &amp; WHAT THEY DO</vt:lpstr>
      <vt:lpstr>Official vs. Unofficial Withdrawal</vt:lpstr>
      <vt:lpstr>WITHDRAWAL TIMELINE</vt:lpstr>
      <vt:lpstr>DEFINITIONS</vt:lpstr>
      <vt:lpstr>Grade decision tree</vt:lpstr>
      <vt:lpstr>Grade decision tree plain text</vt:lpstr>
      <vt:lpstr>W GRADES &amp; What They Do</vt:lpstr>
      <vt:lpstr>WN, WU, WA explanations</vt:lpstr>
      <vt:lpstr>Tips before withdawiing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Jean Kelly</cp:lastModifiedBy>
  <cp:revision>91</cp:revision>
  <dcterms:modified xsi:type="dcterms:W3CDTF">2026-09-04T16:39:46Z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0x010100F843BCE2333FE346B7CED56697DF9A52</vt:lpwstr>
  </property>
</Properties>
</file>