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</p:sldIdLst>
  <p:sldSz cx="9144000" cy="5143500" type="screen16x9"/>
  <p:notesSz cx="6858000" cy="9144000"/>
  <p:embeddedFontLst>
    <p:embeddedFont>
      <p:font typeface="Arimo" panose="020B0604020202020204" pitchFamily="34" charset="0"/>
      <p:regular r:id="rId65"/>
      <p:bold r:id="rId66"/>
      <p:italic r:id="rId67"/>
      <p:boldItalic r:id="rId68"/>
    </p:embeddedFont>
    <p:embeddedFont>
      <p:font typeface="Calibri" panose="020F0502020204030204" pitchFamily="34" charset="0"/>
      <p:regular r:id="rId69"/>
      <p:bold r:id="rId70"/>
      <p:italic r:id="rId71"/>
      <p:boldItalic r:id="rId72"/>
    </p:embeddedFont>
    <p:embeddedFont>
      <p:font typeface="Proxima Nova" panose="02000506030000020004" pitchFamily="2" charset="0"/>
      <p:regular r:id="rId73"/>
      <p:bold r:id="rId74"/>
      <p:italic r:id="rId75"/>
      <p:boldItalic r:id="rId76"/>
    </p:embeddedFont>
    <p:embeddedFont>
      <p:font typeface="Verdana" panose="020B0604030504040204" pitchFamily="34" charset="0"/>
      <p:regular r:id="rId77"/>
      <p:bold r:id="rId78"/>
      <p:italic r:id="rId79"/>
      <p:boldItalic r:id="rId8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82" roundtripDataSignature="AMtx7mimuxxvu9LiZBMztAPa8HGRKfnh+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9"/>
  </p:normalViewPr>
  <p:slideViewPr>
    <p:cSldViewPr snapToGrid="0">
      <p:cViewPr varScale="1">
        <p:scale>
          <a:sx n="147" d="100"/>
          <a:sy n="147" d="100"/>
        </p:scale>
        <p:origin x="6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font" Target="fonts/font4.fntdata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10.fntdata"/><Relationship Id="rId79" Type="http://schemas.openxmlformats.org/officeDocument/2006/relationships/font" Target="fonts/font15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font" Target="fonts/font5.fntdata"/><Relationship Id="rId77" Type="http://schemas.openxmlformats.org/officeDocument/2006/relationships/font" Target="fonts/font13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8.fntdata"/><Relationship Id="rId80" Type="http://schemas.openxmlformats.org/officeDocument/2006/relationships/font" Target="fonts/font16.fntdata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6.fntdata"/><Relationship Id="rId75" Type="http://schemas.openxmlformats.org/officeDocument/2006/relationships/font" Target="fonts/font11.fntdata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1.fntdata"/><Relationship Id="rId73" Type="http://schemas.openxmlformats.org/officeDocument/2006/relationships/font" Target="fonts/font9.fntdata"/><Relationship Id="rId78" Type="http://schemas.openxmlformats.org/officeDocument/2006/relationships/font" Target="fonts/font14.fntdata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12.fntdata"/><Relationship Id="rId7" Type="http://schemas.openxmlformats.org/officeDocument/2006/relationships/slide" Target="slides/slide6.xml"/><Relationship Id="rId71" Type="http://schemas.openxmlformats.org/officeDocument/2006/relationships/font" Target="fonts/font7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font" Target="fonts/font2.fntdata"/><Relationship Id="rId61" Type="http://schemas.openxmlformats.org/officeDocument/2006/relationships/slide" Target="slides/slide60.xml"/><Relationship Id="rId8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80" name="Google Shape;18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86" name="Google Shape;18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91" name="Google Shape;19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209" name="Google Shape;20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214" name="Google Shape;21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220" name="Google Shape;22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225" name="Google Shape;22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231" name="Google Shape;23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:notes"/>
          <p:cNvSpPr txBox="1">
            <a:spLocks noGrp="1"/>
          </p:cNvSpPr>
          <p:nvPr>
            <p:ph type="sldNum" idx="12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236" name="Google Shape;23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242" name="Google Shape;24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247" name="Google Shape;24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253" name="Google Shape;25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258" name="Google Shape;25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264" name="Google Shape;26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269" name="Google Shape;26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275" name="Google Shape;27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280" name="Google Shape;28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6" name="Google Shape;286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40" name="Google Shape;14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1" name="Google Shape;291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7" name="Google Shape;297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2" name="Google Shape;302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8" name="Google Shape;308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3" name="Google Shape;313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9" name="Google Shape;319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4" name="Google Shape;324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0" name="Google Shape;330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5" name="Google Shape;335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1" name="Google Shape;341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46" name="Google Shape;14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6" name="Google Shape;346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2" name="Google Shape;352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7" name="Google Shape;357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3" name="Google Shape;363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8" name="Google Shape;368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4" name="Google Shape;374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0" name="Google Shape;380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6" name="Google Shape;386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2" name="Google Shape;392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8" name="Google Shape;398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53" name="Google Shape;15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4" name="Google Shape;404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0" name="Google Shape;410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6" name="Google Shape;416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2" name="Google Shape;422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8" name="Google Shape;428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4" name="Google Shape;434;p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1" name="Google Shape;441;p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7" name="Google Shape;447;p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3" name="Google Shape;453;p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9" name="Google Shape;459;p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58" name="Google Shape;15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5" name="Google Shape;465;p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1" name="Google Shape;471;p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7" name="Google Shape;477;p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64" name="Google Shape;1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69" name="Google Shape;16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75" name="Google Shape;17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age">
  <p:cSld name="Title Pag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5"/>
          <p:cNvSpPr txBox="1">
            <a:spLocks noGrp="1"/>
          </p:cNvSpPr>
          <p:nvPr>
            <p:ph type="title"/>
          </p:nvPr>
        </p:nvSpPr>
        <p:spPr>
          <a:xfrm>
            <a:off x="828450" y="3075050"/>
            <a:ext cx="7487099" cy="718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86C5"/>
              </a:buClr>
              <a:buSzPts val="1400"/>
              <a:buFont typeface="Proxima Nova"/>
              <a:buNone/>
              <a:defRPr sz="3000" b="0" i="0" u="none" strike="noStrike" cap="none">
                <a:solidFill>
                  <a:srgbClr val="1886C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65"/>
          <p:cNvSpPr txBox="1">
            <a:spLocks noGrp="1"/>
          </p:cNvSpPr>
          <p:nvPr>
            <p:ph type="subTitle" idx="1"/>
          </p:nvPr>
        </p:nvSpPr>
        <p:spPr>
          <a:xfrm>
            <a:off x="685800" y="3852726"/>
            <a:ext cx="7772400" cy="4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5157"/>
              </a:buClr>
              <a:buSzPts val="1400"/>
              <a:buFont typeface="Proxima Nova"/>
              <a:buNone/>
              <a:defRPr sz="3600" b="0" i="0" u="none" strike="noStrike" cap="none" baseline="30000">
                <a:solidFill>
                  <a:srgbClr val="4B5157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74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74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74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8" name="Google Shape;68;p7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7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7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75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7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7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7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76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76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7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7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7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6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6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67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7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1" name="Google Shape;21;p6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6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6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9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9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6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70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1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1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6" name="Google Shape;46;p71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71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8" name="Google Shape;48;p71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7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3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0" name="Google Shape;60;p73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1" name="Google Shape;61;p7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7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6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6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6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slide" Target="slide25.xml"/><Relationship Id="rId18" Type="http://schemas.openxmlformats.org/officeDocument/2006/relationships/slide" Target="slide9.xml"/><Relationship Id="rId26" Type="http://schemas.openxmlformats.org/officeDocument/2006/relationships/slide" Target="slide19.xml"/><Relationship Id="rId39" Type="http://schemas.openxmlformats.org/officeDocument/2006/relationships/slide" Target="slide61.xml"/><Relationship Id="rId21" Type="http://schemas.openxmlformats.org/officeDocument/2006/relationships/image" Target="../media/image7.png"/><Relationship Id="rId34" Type="http://schemas.openxmlformats.org/officeDocument/2006/relationships/image" Target="../media/image8.png"/><Relationship Id="rId7" Type="http://schemas.openxmlformats.org/officeDocument/2006/relationships/slide" Target="slide23.xml"/><Relationship Id="rId12" Type="http://schemas.openxmlformats.org/officeDocument/2006/relationships/slide" Target="slide15.xml"/><Relationship Id="rId17" Type="http://schemas.openxmlformats.org/officeDocument/2006/relationships/image" Target="../media/image5.png"/><Relationship Id="rId25" Type="http://schemas.openxmlformats.org/officeDocument/2006/relationships/slide" Target="slide47.xml"/><Relationship Id="rId33" Type="http://schemas.openxmlformats.org/officeDocument/2006/relationships/slide" Target="slide51.xml"/><Relationship Id="rId38" Type="http://schemas.openxmlformats.org/officeDocument/2006/relationships/slide" Target="slide59.xml"/><Relationship Id="rId2" Type="http://schemas.openxmlformats.org/officeDocument/2006/relationships/notesSlide" Target="../notesSlides/notesSlide2.xml"/><Relationship Id="rId16" Type="http://schemas.openxmlformats.org/officeDocument/2006/relationships/slide" Target="slide11.xml"/><Relationship Id="rId20" Type="http://schemas.openxmlformats.org/officeDocument/2006/relationships/slide" Target="slide7.xml"/><Relationship Id="rId29" Type="http://schemas.openxmlformats.org/officeDocument/2006/relationships/slide" Target="slide4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11" Type="http://schemas.openxmlformats.org/officeDocument/2006/relationships/image" Target="../media/image4.png"/><Relationship Id="rId24" Type="http://schemas.openxmlformats.org/officeDocument/2006/relationships/slide" Target="slide37.xml"/><Relationship Id="rId32" Type="http://schemas.openxmlformats.org/officeDocument/2006/relationships/slide" Target="slide41.xml"/><Relationship Id="rId37" Type="http://schemas.openxmlformats.org/officeDocument/2006/relationships/slide" Target="slide57.xml"/><Relationship Id="rId5" Type="http://schemas.openxmlformats.org/officeDocument/2006/relationships/image" Target="../media/image3.png"/><Relationship Id="rId15" Type="http://schemas.openxmlformats.org/officeDocument/2006/relationships/slide" Target="slide45.xml"/><Relationship Id="rId23" Type="http://schemas.openxmlformats.org/officeDocument/2006/relationships/slide" Target="slide27.xml"/><Relationship Id="rId28" Type="http://schemas.openxmlformats.org/officeDocument/2006/relationships/slide" Target="slide39.xml"/><Relationship Id="rId36" Type="http://schemas.openxmlformats.org/officeDocument/2006/relationships/slide" Target="slide55.xml"/><Relationship Id="rId10" Type="http://schemas.openxmlformats.org/officeDocument/2006/relationships/slide" Target="slide5.xml"/><Relationship Id="rId19" Type="http://schemas.openxmlformats.org/officeDocument/2006/relationships/image" Target="../media/image6.png"/><Relationship Id="rId31" Type="http://schemas.openxmlformats.org/officeDocument/2006/relationships/slide" Target="slide31.xml"/><Relationship Id="rId4" Type="http://schemas.openxmlformats.org/officeDocument/2006/relationships/slide" Target="slide3.xml"/><Relationship Id="rId9" Type="http://schemas.openxmlformats.org/officeDocument/2006/relationships/slide" Target="slide43.xml"/><Relationship Id="rId14" Type="http://schemas.openxmlformats.org/officeDocument/2006/relationships/slide" Target="slide35.xml"/><Relationship Id="rId22" Type="http://schemas.openxmlformats.org/officeDocument/2006/relationships/slide" Target="slide17.xml"/><Relationship Id="rId27" Type="http://schemas.openxmlformats.org/officeDocument/2006/relationships/slide" Target="slide29.xml"/><Relationship Id="rId30" Type="http://schemas.openxmlformats.org/officeDocument/2006/relationships/slide" Target="slide21.xml"/><Relationship Id="rId35" Type="http://schemas.openxmlformats.org/officeDocument/2006/relationships/slide" Target="slide53.xml"/><Relationship Id="rId8" Type="http://schemas.openxmlformats.org/officeDocument/2006/relationships/slide" Target="slide33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"/>
          <p:cNvSpPr txBox="1">
            <a:spLocks noGrp="1"/>
          </p:cNvSpPr>
          <p:nvPr>
            <p:ph type="title"/>
          </p:nvPr>
        </p:nvSpPr>
        <p:spPr>
          <a:xfrm>
            <a:off x="828450" y="3075050"/>
            <a:ext cx="7487099" cy="718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86C5"/>
              </a:buClr>
              <a:buSzPts val="1400"/>
              <a:buFont typeface="Proxima Nova"/>
              <a:buNone/>
            </a:pPr>
            <a:r>
              <a:rPr lang="en-US" sz="3000" b="0" i="0" u="none" strike="noStrike" cap="none">
                <a:solidFill>
                  <a:srgbClr val="1886C5"/>
                </a:solidFill>
                <a:latin typeface="Proxima Nova"/>
                <a:ea typeface="Proxima Nova"/>
                <a:cs typeface="Proxima Nova"/>
                <a:sym typeface="Proxima Nova"/>
              </a:rPr>
              <a:t>Title</a:t>
            </a:r>
            <a:endParaRPr/>
          </a:p>
        </p:txBody>
      </p:sp>
      <p:sp>
        <p:nvSpPr>
          <p:cNvPr id="88" name="Google Shape;88;p1"/>
          <p:cNvSpPr txBox="1">
            <a:spLocks noGrp="1"/>
          </p:cNvSpPr>
          <p:nvPr>
            <p:ph type="subTitle" idx="1"/>
          </p:nvPr>
        </p:nvSpPr>
        <p:spPr>
          <a:xfrm>
            <a:off x="685800" y="3752200"/>
            <a:ext cx="7772400" cy="5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5157"/>
              </a:buClr>
              <a:buSzPts val="1400"/>
              <a:buFont typeface="Proxima Nova"/>
              <a:buNone/>
            </a:pPr>
            <a:r>
              <a:rPr lang="en-US" sz="3600" b="0" i="0" u="none" strike="noStrike" cap="none" baseline="30000">
                <a:solidFill>
                  <a:srgbClr val="707982"/>
                </a:solidFill>
                <a:latin typeface="Proxima Nova"/>
                <a:ea typeface="Proxima Nova"/>
                <a:cs typeface="Proxima Nova"/>
                <a:sym typeface="Proxima Nova"/>
              </a:rPr>
              <a:t>Date </a:t>
            </a:r>
            <a:endParaRPr/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2792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0"/>
          <p:cNvSpPr/>
          <p:nvPr/>
        </p:nvSpPr>
        <p:spPr>
          <a:xfrm>
            <a:off x="83128" y="74815"/>
            <a:ext cx="8961120" cy="4979322"/>
          </a:xfrm>
          <a:prstGeom prst="rect">
            <a:avLst/>
          </a:prstGeom>
          <a:solidFill>
            <a:srgbClr val="0D1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Verdana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Answer Here</a:t>
            </a:r>
            <a:endParaRPr sz="36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83" name="Google Shape;183;p10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2400" y="4250800"/>
            <a:ext cx="855775" cy="64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1"/>
          <p:cNvSpPr/>
          <p:nvPr/>
        </p:nvSpPr>
        <p:spPr>
          <a:xfrm>
            <a:off x="83128" y="74815"/>
            <a:ext cx="8961000" cy="4979400"/>
          </a:xfrm>
          <a:prstGeom prst="rect">
            <a:avLst/>
          </a:prstGeom>
          <a:solidFill>
            <a:srgbClr val="0D1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Topic 1: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$1000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Question Here</a:t>
            </a:r>
            <a:endParaRPr sz="44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2"/>
          <p:cNvSpPr/>
          <p:nvPr/>
        </p:nvSpPr>
        <p:spPr>
          <a:xfrm>
            <a:off x="83128" y="74815"/>
            <a:ext cx="8961000" cy="4979400"/>
          </a:xfrm>
          <a:prstGeom prst="rect">
            <a:avLst/>
          </a:prstGeom>
          <a:solidFill>
            <a:srgbClr val="0D1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4" name="Google Shape;194;p12"/>
          <p:cNvSpPr txBox="1"/>
          <p:nvPr/>
        </p:nvSpPr>
        <p:spPr>
          <a:xfrm>
            <a:off x="926926" y="1064525"/>
            <a:ext cx="7034424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Answer Here</a:t>
            </a:r>
            <a:endParaRPr sz="44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95" name="Google Shape;195;p12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2400" y="4250800"/>
            <a:ext cx="855775" cy="64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3"/>
          <p:cNvSpPr/>
          <p:nvPr/>
        </p:nvSpPr>
        <p:spPr>
          <a:xfrm>
            <a:off x="83128" y="74815"/>
            <a:ext cx="8961120" cy="4979322"/>
          </a:xfrm>
          <a:prstGeom prst="rect">
            <a:avLst/>
          </a:prstGeom>
          <a:solidFill>
            <a:srgbClr val="0D1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Topic 2: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$200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Question Here</a:t>
            </a:r>
            <a:endParaRPr sz="44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4"/>
          <p:cNvSpPr/>
          <p:nvPr/>
        </p:nvSpPr>
        <p:spPr>
          <a:xfrm>
            <a:off x="83128" y="74815"/>
            <a:ext cx="8961120" cy="4979322"/>
          </a:xfrm>
          <a:prstGeom prst="rect">
            <a:avLst/>
          </a:prstGeom>
          <a:solidFill>
            <a:srgbClr val="0D1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Answer Here</a:t>
            </a:r>
            <a:endParaRPr sz="44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06" name="Google Shape;206;p14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2400" y="4250800"/>
            <a:ext cx="855775" cy="64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5"/>
          <p:cNvSpPr/>
          <p:nvPr/>
        </p:nvSpPr>
        <p:spPr>
          <a:xfrm>
            <a:off x="83128" y="74815"/>
            <a:ext cx="8961120" cy="4979322"/>
          </a:xfrm>
          <a:prstGeom prst="rect">
            <a:avLst/>
          </a:prstGeom>
          <a:solidFill>
            <a:srgbClr val="0D1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Topic 2: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$400</a:t>
            </a:r>
            <a:b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Question Here</a:t>
            </a:r>
            <a:endParaRPr sz="44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6"/>
          <p:cNvSpPr/>
          <p:nvPr/>
        </p:nvSpPr>
        <p:spPr>
          <a:xfrm>
            <a:off x="83128" y="74815"/>
            <a:ext cx="8961120" cy="4979322"/>
          </a:xfrm>
          <a:prstGeom prst="rect">
            <a:avLst/>
          </a:prstGeom>
          <a:solidFill>
            <a:srgbClr val="0D1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Verdana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Answer Here</a:t>
            </a:r>
            <a:endParaRPr sz="36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17" name="Google Shape;217;p16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2400" y="4250800"/>
            <a:ext cx="855775" cy="64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7"/>
          <p:cNvSpPr/>
          <p:nvPr/>
        </p:nvSpPr>
        <p:spPr>
          <a:xfrm>
            <a:off x="83128" y="74815"/>
            <a:ext cx="8961120" cy="4979322"/>
          </a:xfrm>
          <a:prstGeom prst="rect">
            <a:avLst/>
          </a:prstGeom>
          <a:solidFill>
            <a:srgbClr val="0D1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Topic 2: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$600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Question Here</a:t>
            </a:r>
            <a:endParaRPr sz="44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8"/>
          <p:cNvSpPr/>
          <p:nvPr/>
        </p:nvSpPr>
        <p:spPr>
          <a:xfrm>
            <a:off x="83128" y="74815"/>
            <a:ext cx="8961120" cy="4979322"/>
          </a:xfrm>
          <a:prstGeom prst="rect">
            <a:avLst/>
          </a:prstGeom>
          <a:solidFill>
            <a:srgbClr val="0D1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Answer Here</a:t>
            </a:r>
            <a:endParaRPr sz="44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28" name="Google Shape;228;p18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2400" y="4250800"/>
            <a:ext cx="855775" cy="64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9"/>
          <p:cNvSpPr/>
          <p:nvPr/>
        </p:nvSpPr>
        <p:spPr>
          <a:xfrm>
            <a:off x="83128" y="74815"/>
            <a:ext cx="8961000" cy="4979400"/>
          </a:xfrm>
          <a:prstGeom prst="rect">
            <a:avLst/>
          </a:prstGeom>
          <a:solidFill>
            <a:srgbClr val="0D1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Topic 2: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$800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Question Here</a:t>
            </a:r>
            <a:endParaRPr sz="44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"/>
          <p:cNvPicPr preferRelativeResize="0"/>
          <p:nvPr/>
        </p:nvPicPr>
        <p:blipFill rotWithShape="1">
          <a:blip r:embed="rId3">
            <a:alphaModFix/>
          </a:blip>
          <a:srcRect r="17065"/>
          <a:stretch/>
        </p:blipFill>
        <p:spPr>
          <a:xfrm>
            <a:off x="29660" y="0"/>
            <a:ext cx="76962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/>
          <p:nvPr/>
        </p:nvSpPr>
        <p:spPr>
          <a:xfrm>
            <a:off x="114133" y="41540"/>
            <a:ext cx="1454700" cy="847800"/>
          </a:xfrm>
          <a:prstGeom prst="rect">
            <a:avLst/>
          </a:prstGeom>
          <a:solidFill>
            <a:srgbClr val="0D1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Verdana"/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Topic 1</a:t>
            </a:r>
            <a:endParaRPr sz="16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3192683" y="50992"/>
            <a:ext cx="1454700" cy="847800"/>
          </a:xfrm>
          <a:prstGeom prst="rect">
            <a:avLst/>
          </a:prstGeom>
          <a:solidFill>
            <a:srgbClr val="0D1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Verdana"/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Topic 3</a:t>
            </a:r>
            <a:endParaRPr sz="16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1653408" y="61754"/>
            <a:ext cx="1454700" cy="847800"/>
          </a:xfrm>
          <a:prstGeom prst="rect">
            <a:avLst/>
          </a:prstGeom>
          <a:solidFill>
            <a:srgbClr val="0D1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Verdana"/>
              <a:buNone/>
            </a:pPr>
            <a:r>
              <a:rPr lang="en-US" sz="16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Topic 2</a:t>
            </a:r>
            <a:endParaRPr sz="1600" b="1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-1637168" y="2912458"/>
            <a:ext cx="1454700" cy="7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1" i="0" u="none" strike="noStrike" cap="none">
              <a:solidFill>
                <a:srgbClr val="F090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" name="Google Shape;104;p2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257" y="959583"/>
            <a:ext cx="1432200" cy="76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>
            <a:hlinkClick r:id="rId6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57768" y="949316"/>
            <a:ext cx="1432200" cy="76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">
            <a:hlinkClick r:id="rId7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02780" y="959707"/>
            <a:ext cx="1432200" cy="76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">
            <a:hlinkClick r:id="rId8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44382" y="950272"/>
            <a:ext cx="1432200" cy="76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">
            <a:hlinkClick r:id="rId9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36988" y="961432"/>
            <a:ext cx="1432200" cy="76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>
            <a:hlinkClick r:id="rId10" action="ppaction://hlinksldjump"/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14182" y="1824646"/>
            <a:ext cx="1432200" cy="73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">
            <a:hlinkClick r:id="rId12" action="ppaction://hlinksldjump"/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630808" y="1837570"/>
            <a:ext cx="1432200" cy="73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">
            <a:hlinkClick r:id="rId13" action="ppaction://hlinksldjump"/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177648" y="1803158"/>
            <a:ext cx="1432200" cy="73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">
            <a:hlinkClick r:id="rId14" action="ppaction://hlinksldjump"/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720317" y="1824646"/>
            <a:ext cx="1432200" cy="73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">
            <a:hlinkClick r:id="rId15" action="ppaction://hlinksldjump"/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256414" y="1803158"/>
            <a:ext cx="1432200" cy="73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">
            <a:hlinkClick r:id="rId16" action="ppaction://hlinksldjump"/>
          </p:cNvPr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91695" y="4305475"/>
            <a:ext cx="1454700" cy="79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">
            <a:hlinkClick r:id="rId18" action="ppaction://hlinksldjump"/>
          </p:cNvPr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91695" y="3494154"/>
            <a:ext cx="1454700" cy="7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">
            <a:hlinkClick r:id="rId20" action="ppaction://hlinksldjump"/>
          </p:cNvPr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114182" y="2650784"/>
            <a:ext cx="1432200" cy="75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">
            <a:hlinkClick r:id="rId22" action="ppaction://hlinksldjump"/>
          </p:cNvPr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1630808" y="2629240"/>
            <a:ext cx="1432200" cy="75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">
            <a:hlinkClick r:id="rId23" action="ppaction://hlinksldjump"/>
          </p:cNvPr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3192683" y="2628435"/>
            <a:ext cx="1432200" cy="75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">
            <a:hlinkClick r:id="rId24" action="ppaction://hlinksldjump"/>
          </p:cNvPr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4720317" y="2637063"/>
            <a:ext cx="1432200" cy="75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">
            <a:hlinkClick r:id="rId25" action="ppaction://hlinksldjump"/>
          </p:cNvPr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6256414" y="2637062"/>
            <a:ext cx="1432200" cy="75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">
            <a:hlinkClick r:id="rId26" action="ppaction://hlinksldjump"/>
          </p:cNvPr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1619564" y="3489481"/>
            <a:ext cx="1454700" cy="7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">
            <a:hlinkClick r:id="rId27" action="ppaction://hlinksldjump"/>
          </p:cNvPr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3147433" y="3470945"/>
            <a:ext cx="1454700" cy="7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">
            <a:hlinkClick r:id="rId28" action="ppaction://hlinksldjump"/>
          </p:cNvPr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4686587" y="3466713"/>
            <a:ext cx="1454700" cy="7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">
            <a:hlinkClick r:id="rId29" action="ppaction://hlinksldjump"/>
          </p:cNvPr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6225741" y="3466712"/>
            <a:ext cx="1454700" cy="7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">
            <a:hlinkClick r:id="rId30" action="ppaction://hlinksldjump"/>
          </p:cNvPr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1635281" y="4298384"/>
            <a:ext cx="1454700" cy="79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">
            <a:hlinkClick r:id="rId31" action="ppaction://hlinksldjump"/>
          </p:cNvPr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3177648" y="4294653"/>
            <a:ext cx="1454700" cy="79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">
            <a:hlinkClick r:id="rId32" action="ppaction://hlinksldjump"/>
          </p:cNvPr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4720015" y="4305475"/>
            <a:ext cx="1454700" cy="79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">
            <a:hlinkClick r:id="rId33" action="ppaction://hlinksldjump"/>
          </p:cNvPr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6262331" y="4292536"/>
            <a:ext cx="1454700" cy="79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"/>
          <p:cNvSpPr/>
          <p:nvPr/>
        </p:nvSpPr>
        <p:spPr>
          <a:xfrm>
            <a:off x="4731945" y="56414"/>
            <a:ext cx="1454700" cy="847800"/>
          </a:xfrm>
          <a:prstGeom prst="rect">
            <a:avLst/>
          </a:prstGeom>
          <a:solidFill>
            <a:srgbClr val="0D1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Verdana"/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Topic 4</a:t>
            </a:r>
            <a:endParaRPr sz="16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30" name="Google Shape;130;p2"/>
          <p:cNvPicPr preferRelativeResize="0"/>
          <p:nvPr/>
        </p:nvPicPr>
        <p:blipFill rotWithShape="1">
          <a:blip r:embed="rId34">
            <a:alphaModFix/>
          </a:blip>
          <a:srcRect/>
          <a:stretch/>
        </p:blipFill>
        <p:spPr>
          <a:xfrm>
            <a:off x="7646622" y="0"/>
            <a:ext cx="1527706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"/>
          <p:cNvSpPr/>
          <p:nvPr/>
        </p:nvSpPr>
        <p:spPr>
          <a:xfrm>
            <a:off x="6219498" y="41700"/>
            <a:ext cx="1454700" cy="847800"/>
          </a:xfrm>
          <a:prstGeom prst="rect">
            <a:avLst/>
          </a:prstGeom>
          <a:solidFill>
            <a:srgbClr val="0D1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Verdana"/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Topic 5</a:t>
            </a:r>
            <a:endParaRPr sz="16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2" name="Google Shape;132;p2"/>
          <p:cNvSpPr/>
          <p:nvPr/>
        </p:nvSpPr>
        <p:spPr>
          <a:xfrm>
            <a:off x="7725900" y="41700"/>
            <a:ext cx="1418100" cy="847800"/>
          </a:xfrm>
          <a:prstGeom prst="rect">
            <a:avLst/>
          </a:prstGeom>
          <a:solidFill>
            <a:srgbClr val="0D1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Verdana"/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Topic 6</a:t>
            </a:r>
            <a:endParaRPr sz="16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33" name="Google Shape;133;p2">
            <a:hlinkClick r:id="rId35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00550" y="962582"/>
            <a:ext cx="1432200" cy="76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">
            <a:hlinkClick r:id="rId36" action="ppaction://hlinksldjump"/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719977" y="1804308"/>
            <a:ext cx="1432200" cy="73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">
            <a:hlinkClick r:id="rId37" action="ppaction://hlinksldjump"/>
          </p:cNvPr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7719977" y="2638212"/>
            <a:ext cx="1432200" cy="75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">
            <a:hlinkClick r:id="rId38" action="ppaction://hlinksldjump"/>
          </p:cNvPr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7689304" y="3467862"/>
            <a:ext cx="1454700" cy="7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">
            <a:hlinkClick r:id="rId39" action="ppaction://hlinksldjump"/>
          </p:cNvPr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7707593" y="4295536"/>
            <a:ext cx="1454700" cy="79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0"/>
          <p:cNvSpPr/>
          <p:nvPr/>
        </p:nvSpPr>
        <p:spPr>
          <a:xfrm>
            <a:off x="83128" y="74815"/>
            <a:ext cx="8961000" cy="4979400"/>
          </a:xfrm>
          <a:prstGeom prst="rect">
            <a:avLst/>
          </a:prstGeom>
          <a:solidFill>
            <a:srgbClr val="0D1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Answer Here</a:t>
            </a:r>
            <a:endParaRPr sz="44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39" name="Google Shape;239;p20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2400" y="4250800"/>
            <a:ext cx="855775" cy="64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1"/>
          <p:cNvSpPr/>
          <p:nvPr/>
        </p:nvSpPr>
        <p:spPr>
          <a:xfrm>
            <a:off x="83128" y="74815"/>
            <a:ext cx="8961120" cy="4979322"/>
          </a:xfrm>
          <a:prstGeom prst="rect">
            <a:avLst/>
          </a:prstGeom>
          <a:solidFill>
            <a:srgbClr val="0D1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Verdana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Topic 2: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Verdana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$1000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Verdana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Question Here</a:t>
            </a:r>
            <a:endParaRPr sz="36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2"/>
          <p:cNvSpPr/>
          <p:nvPr/>
        </p:nvSpPr>
        <p:spPr>
          <a:xfrm>
            <a:off x="83128" y="74815"/>
            <a:ext cx="8961120" cy="4979322"/>
          </a:xfrm>
          <a:prstGeom prst="rect">
            <a:avLst/>
          </a:prstGeom>
          <a:solidFill>
            <a:srgbClr val="0D1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Answer Here</a:t>
            </a:r>
            <a:endParaRPr sz="44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50" name="Google Shape;250;p22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2400" y="4250800"/>
            <a:ext cx="855775" cy="64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3"/>
          <p:cNvSpPr/>
          <p:nvPr/>
        </p:nvSpPr>
        <p:spPr>
          <a:xfrm>
            <a:off x="83128" y="74815"/>
            <a:ext cx="8961000" cy="4979400"/>
          </a:xfrm>
          <a:prstGeom prst="rect">
            <a:avLst/>
          </a:prstGeom>
          <a:solidFill>
            <a:srgbClr val="0D1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Topic 3: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$200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Question Here</a:t>
            </a:r>
            <a:endParaRPr sz="44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4"/>
          <p:cNvSpPr/>
          <p:nvPr/>
        </p:nvSpPr>
        <p:spPr>
          <a:xfrm>
            <a:off x="83128" y="74815"/>
            <a:ext cx="8961000" cy="4979400"/>
          </a:xfrm>
          <a:prstGeom prst="rect">
            <a:avLst/>
          </a:prstGeom>
          <a:solidFill>
            <a:srgbClr val="0D1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Answer Here</a:t>
            </a:r>
            <a:endParaRPr sz="44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61" name="Google Shape;261;p24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2400" y="4250800"/>
            <a:ext cx="855775" cy="64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5"/>
          <p:cNvSpPr/>
          <p:nvPr/>
        </p:nvSpPr>
        <p:spPr>
          <a:xfrm>
            <a:off x="83128" y="74815"/>
            <a:ext cx="8961000" cy="4979400"/>
          </a:xfrm>
          <a:prstGeom prst="rect">
            <a:avLst/>
          </a:prstGeom>
          <a:solidFill>
            <a:srgbClr val="0D1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Topic 3: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$400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Question Here</a:t>
            </a:r>
            <a:endParaRPr sz="44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6"/>
          <p:cNvSpPr/>
          <p:nvPr/>
        </p:nvSpPr>
        <p:spPr>
          <a:xfrm>
            <a:off x="83128" y="74815"/>
            <a:ext cx="8961000" cy="4979400"/>
          </a:xfrm>
          <a:prstGeom prst="rect">
            <a:avLst/>
          </a:prstGeom>
          <a:solidFill>
            <a:srgbClr val="0D1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Answer Here</a:t>
            </a:r>
            <a:endParaRPr sz="44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72" name="Google Shape;272;p26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2400" y="4250800"/>
            <a:ext cx="855775" cy="64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7"/>
          <p:cNvSpPr/>
          <p:nvPr/>
        </p:nvSpPr>
        <p:spPr>
          <a:xfrm>
            <a:off x="83128" y="74815"/>
            <a:ext cx="8961120" cy="4979322"/>
          </a:xfrm>
          <a:prstGeom prst="rect">
            <a:avLst/>
          </a:prstGeom>
          <a:solidFill>
            <a:srgbClr val="0D1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Topic 3: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$600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Question Here</a:t>
            </a:r>
            <a:endParaRPr sz="44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8"/>
          <p:cNvSpPr/>
          <p:nvPr/>
        </p:nvSpPr>
        <p:spPr>
          <a:xfrm>
            <a:off x="83128" y="74815"/>
            <a:ext cx="8961120" cy="4979322"/>
          </a:xfrm>
          <a:prstGeom prst="rect">
            <a:avLst/>
          </a:prstGeom>
          <a:solidFill>
            <a:srgbClr val="0D1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Answer Here</a:t>
            </a:r>
            <a:endParaRPr sz="44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83" name="Google Shape;283;p28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2400" y="4250800"/>
            <a:ext cx="855775" cy="64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9"/>
          <p:cNvSpPr/>
          <p:nvPr/>
        </p:nvSpPr>
        <p:spPr>
          <a:xfrm>
            <a:off x="83128" y="74815"/>
            <a:ext cx="8961120" cy="4979322"/>
          </a:xfrm>
          <a:prstGeom prst="rect">
            <a:avLst/>
          </a:prstGeom>
          <a:solidFill>
            <a:srgbClr val="0D1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Topic 3: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$800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Question Here</a:t>
            </a:r>
            <a:endParaRPr sz="44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"/>
          <p:cNvSpPr/>
          <p:nvPr/>
        </p:nvSpPr>
        <p:spPr>
          <a:xfrm>
            <a:off x="91503" y="82040"/>
            <a:ext cx="8961000" cy="4979400"/>
          </a:xfrm>
          <a:prstGeom prst="rect">
            <a:avLst/>
          </a:prstGeom>
          <a:solidFill>
            <a:srgbClr val="0D1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Topic 1: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$200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Question Here</a:t>
            </a:r>
            <a:endParaRPr sz="44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3" name="Google Shape;143;p3"/>
          <p:cNvSpPr txBox="1"/>
          <p:nvPr/>
        </p:nvSpPr>
        <p:spPr>
          <a:xfrm>
            <a:off x="7009213" y="4087169"/>
            <a:ext cx="213478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mo"/>
              <a:buNone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[Delete this]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mo"/>
              <a:buNone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Use your arrow key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mo"/>
              <a:buNone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to reveal the answer on the next slide</a:t>
            </a:r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0"/>
          <p:cNvSpPr/>
          <p:nvPr/>
        </p:nvSpPr>
        <p:spPr>
          <a:xfrm>
            <a:off x="83128" y="74815"/>
            <a:ext cx="8961120" cy="4979322"/>
          </a:xfrm>
          <a:prstGeom prst="rect">
            <a:avLst/>
          </a:prstGeom>
          <a:solidFill>
            <a:srgbClr val="0D1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Answer Here</a:t>
            </a:r>
            <a:endParaRPr sz="44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94" name="Google Shape;294;p30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2400" y="4250800"/>
            <a:ext cx="855775" cy="64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1"/>
          <p:cNvSpPr/>
          <p:nvPr/>
        </p:nvSpPr>
        <p:spPr>
          <a:xfrm>
            <a:off x="83128" y="74815"/>
            <a:ext cx="8961120" cy="4979322"/>
          </a:xfrm>
          <a:prstGeom prst="rect">
            <a:avLst/>
          </a:prstGeom>
          <a:solidFill>
            <a:srgbClr val="0D1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Topic 3: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$1000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Question Here</a:t>
            </a:r>
            <a:endParaRPr sz="44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2"/>
          <p:cNvSpPr/>
          <p:nvPr/>
        </p:nvSpPr>
        <p:spPr>
          <a:xfrm>
            <a:off x="83128" y="74815"/>
            <a:ext cx="8961120" cy="4979322"/>
          </a:xfrm>
          <a:prstGeom prst="rect">
            <a:avLst/>
          </a:prstGeom>
          <a:solidFill>
            <a:srgbClr val="0D1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Answer Here</a:t>
            </a:r>
            <a:endParaRPr sz="44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05" name="Google Shape;305;p32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2400" y="4250800"/>
            <a:ext cx="855775" cy="64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3"/>
          <p:cNvSpPr/>
          <p:nvPr/>
        </p:nvSpPr>
        <p:spPr>
          <a:xfrm>
            <a:off x="83128" y="74815"/>
            <a:ext cx="8961120" cy="4979322"/>
          </a:xfrm>
          <a:prstGeom prst="rect">
            <a:avLst/>
          </a:prstGeom>
          <a:solidFill>
            <a:srgbClr val="0D1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Topic 4: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$200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Question Here</a:t>
            </a:r>
            <a:endParaRPr sz="44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4"/>
          <p:cNvSpPr/>
          <p:nvPr/>
        </p:nvSpPr>
        <p:spPr>
          <a:xfrm>
            <a:off x="83128" y="74815"/>
            <a:ext cx="8961120" cy="4979322"/>
          </a:xfrm>
          <a:prstGeom prst="rect">
            <a:avLst/>
          </a:prstGeom>
          <a:solidFill>
            <a:srgbClr val="0D1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Answer Here</a:t>
            </a:r>
            <a:endParaRPr sz="40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16" name="Google Shape;316;p34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2400" y="4250800"/>
            <a:ext cx="855775" cy="64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5"/>
          <p:cNvSpPr/>
          <p:nvPr/>
        </p:nvSpPr>
        <p:spPr>
          <a:xfrm>
            <a:off x="83128" y="74815"/>
            <a:ext cx="8961120" cy="4979322"/>
          </a:xfrm>
          <a:prstGeom prst="rect">
            <a:avLst/>
          </a:prstGeom>
          <a:solidFill>
            <a:srgbClr val="0D1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Topic 4: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$400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Question Here</a:t>
            </a:r>
            <a:endParaRPr sz="40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6"/>
          <p:cNvSpPr/>
          <p:nvPr/>
        </p:nvSpPr>
        <p:spPr>
          <a:xfrm>
            <a:off x="83128" y="74815"/>
            <a:ext cx="8961120" cy="4979322"/>
          </a:xfrm>
          <a:prstGeom prst="rect">
            <a:avLst/>
          </a:prstGeom>
          <a:solidFill>
            <a:srgbClr val="0D1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Answer Here</a:t>
            </a:r>
            <a:endParaRPr sz="40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27" name="Google Shape;327;p36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2400" y="4250800"/>
            <a:ext cx="855775" cy="64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7"/>
          <p:cNvSpPr/>
          <p:nvPr/>
        </p:nvSpPr>
        <p:spPr>
          <a:xfrm>
            <a:off x="83128" y="74815"/>
            <a:ext cx="8961120" cy="4979322"/>
          </a:xfrm>
          <a:prstGeom prst="rect">
            <a:avLst/>
          </a:prstGeom>
          <a:solidFill>
            <a:srgbClr val="0D1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Topic 4: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$600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Question Here</a:t>
            </a:r>
            <a:endParaRPr sz="40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8"/>
          <p:cNvSpPr/>
          <p:nvPr/>
        </p:nvSpPr>
        <p:spPr>
          <a:xfrm>
            <a:off x="83128" y="74815"/>
            <a:ext cx="8961120" cy="4979322"/>
          </a:xfrm>
          <a:prstGeom prst="rect">
            <a:avLst/>
          </a:prstGeom>
          <a:solidFill>
            <a:srgbClr val="0D1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Answer Here</a:t>
            </a:r>
            <a:endParaRPr sz="40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38" name="Google Shape;338;p38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2400" y="4250800"/>
            <a:ext cx="855775" cy="64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9"/>
          <p:cNvSpPr/>
          <p:nvPr/>
        </p:nvSpPr>
        <p:spPr>
          <a:xfrm>
            <a:off x="83128" y="74815"/>
            <a:ext cx="8961120" cy="4979322"/>
          </a:xfrm>
          <a:prstGeom prst="rect">
            <a:avLst/>
          </a:prstGeom>
          <a:solidFill>
            <a:srgbClr val="0D1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Topic 4: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$800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Question Here</a:t>
            </a:r>
            <a:endParaRPr sz="44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Verdana"/>
              <a:buNone/>
            </a:pPr>
            <a:endParaRPr sz="28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"/>
          <p:cNvSpPr/>
          <p:nvPr/>
        </p:nvSpPr>
        <p:spPr>
          <a:xfrm>
            <a:off x="91503" y="82040"/>
            <a:ext cx="8961000" cy="4979400"/>
          </a:xfrm>
          <a:prstGeom prst="rect">
            <a:avLst/>
          </a:prstGeom>
          <a:solidFill>
            <a:srgbClr val="0D1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Answer Here</a:t>
            </a:r>
            <a:endParaRPr sz="44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49" name="Google Shape;149;p4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2400" y="4250800"/>
            <a:ext cx="855775" cy="64182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4"/>
          <p:cNvSpPr txBox="1"/>
          <p:nvPr/>
        </p:nvSpPr>
        <p:spPr>
          <a:xfrm>
            <a:off x="5901075" y="4172012"/>
            <a:ext cx="203132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mo"/>
              <a:buNone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[Delete this]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mo"/>
              <a:buNone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This image will hyperlink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mo"/>
              <a:buNone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back to your homepage</a:t>
            </a:r>
            <a:endParaRPr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0"/>
          <p:cNvSpPr/>
          <p:nvPr/>
        </p:nvSpPr>
        <p:spPr>
          <a:xfrm>
            <a:off x="83128" y="74815"/>
            <a:ext cx="8961120" cy="4979322"/>
          </a:xfrm>
          <a:prstGeom prst="rect">
            <a:avLst/>
          </a:prstGeom>
          <a:solidFill>
            <a:srgbClr val="0D1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Answer Here</a:t>
            </a:r>
            <a:endParaRPr sz="40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49" name="Google Shape;349;p40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2400" y="4250800"/>
            <a:ext cx="855775" cy="64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41"/>
          <p:cNvSpPr/>
          <p:nvPr/>
        </p:nvSpPr>
        <p:spPr>
          <a:xfrm>
            <a:off x="83128" y="74815"/>
            <a:ext cx="8961120" cy="4979322"/>
          </a:xfrm>
          <a:prstGeom prst="rect">
            <a:avLst/>
          </a:prstGeom>
          <a:solidFill>
            <a:srgbClr val="0D1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Topic 4: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$1000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Question Here</a:t>
            </a:r>
            <a:endParaRPr sz="40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2"/>
          <p:cNvSpPr/>
          <p:nvPr/>
        </p:nvSpPr>
        <p:spPr>
          <a:xfrm>
            <a:off x="83128" y="74815"/>
            <a:ext cx="8961120" cy="4979322"/>
          </a:xfrm>
          <a:prstGeom prst="rect">
            <a:avLst/>
          </a:prstGeom>
          <a:solidFill>
            <a:srgbClr val="0D1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Answer Here</a:t>
            </a:r>
            <a:endParaRPr sz="40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60" name="Google Shape;360;p42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2400" y="4250800"/>
            <a:ext cx="855775" cy="64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3"/>
          <p:cNvSpPr/>
          <p:nvPr/>
        </p:nvSpPr>
        <p:spPr>
          <a:xfrm>
            <a:off x="83128" y="74815"/>
            <a:ext cx="8961120" cy="4979322"/>
          </a:xfrm>
          <a:prstGeom prst="rect">
            <a:avLst/>
          </a:prstGeom>
          <a:solidFill>
            <a:srgbClr val="0D1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Topic 5: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$200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Question Here</a:t>
            </a:r>
            <a:endParaRPr sz="44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4"/>
          <p:cNvSpPr/>
          <p:nvPr/>
        </p:nvSpPr>
        <p:spPr>
          <a:xfrm>
            <a:off x="83128" y="74815"/>
            <a:ext cx="8961120" cy="4979322"/>
          </a:xfrm>
          <a:prstGeom prst="rect">
            <a:avLst/>
          </a:prstGeom>
          <a:solidFill>
            <a:srgbClr val="0D1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Answer Here</a:t>
            </a:r>
            <a:endParaRPr sz="40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71" name="Google Shape;371;p44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2400" y="4250800"/>
            <a:ext cx="855775" cy="64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45"/>
          <p:cNvSpPr/>
          <p:nvPr/>
        </p:nvSpPr>
        <p:spPr>
          <a:xfrm>
            <a:off x="83128" y="74815"/>
            <a:ext cx="8961120" cy="4979322"/>
          </a:xfrm>
          <a:prstGeom prst="rect">
            <a:avLst/>
          </a:prstGeom>
          <a:solidFill>
            <a:srgbClr val="0D1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77" name="Google Shape;377;p45"/>
          <p:cNvSpPr/>
          <p:nvPr/>
        </p:nvSpPr>
        <p:spPr>
          <a:xfrm>
            <a:off x="1343166" y="1426165"/>
            <a:ext cx="6199632" cy="873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Topic 5: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$400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Question Here</a:t>
            </a:r>
            <a:endParaRPr sz="44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46"/>
          <p:cNvSpPr/>
          <p:nvPr/>
        </p:nvSpPr>
        <p:spPr>
          <a:xfrm>
            <a:off x="83128" y="74815"/>
            <a:ext cx="8961120" cy="4979322"/>
          </a:xfrm>
          <a:prstGeom prst="rect">
            <a:avLst/>
          </a:prstGeom>
          <a:solidFill>
            <a:srgbClr val="0D1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Answer Here</a:t>
            </a:r>
            <a:endParaRPr sz="40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83" name="Google Shape;383;p46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2400" y="4250800"/>
            <a:ext cx="855775" cy="64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7"/>
          <p:cNvSpPr/>
          <p:nvPr/>
        </p:nvSpPr>
        <p:spPr>
          <a:xfrm>
            <a:off x="83128" y="74815"/>
            <a:ext cx="8961120" cy="4979322"/>
          </a:xfrm>
          <a:prstGeom prst="rect">
            <a:avLst/>
          </a:prstGeom>
          <a:solidFill>
            <a:srgbClr val="0D1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89" name="Google Shape;389;p47"/>
          <p:cNvSpPr/>
          <p:nvPr/>
        </p:nvSpPr>
        <p:spPr>
          <a:xfrm>
            <a:off x="1509592" y="1067969"/>
            <a:ext cx="6108192" cy="5016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Topic 5: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$600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Question Here</a:t>
            </a:r>
            <a:endParaRPr sz="44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br>
              <a:rPr lang="en-US"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4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48"/>
          <p:cNvSpPr/>
          <p:nvPr/>
        </p:nvSpPr>
        <p:spPr>
          <a:xfrm>
            <a:off x="83128" y="74815"/>
            <a:ext cx="8961120" cy="4979322"/>
          </a:xfrm>
          <a:prstGeom prst="rect">
            <a:avLst/>
          </a:prstGeom>
          <a:solidFill>
            <a:srgbClr val="0D1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erdana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Answer Here</a:t>
            </a:r>
            <a:endParaRPr sz="40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95" name="Google Shape;395;p48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2400" y="4250800"/>
            <a:ext cx="855775" cy="64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49"/>
          <p:cNvSpPr/>
          <p:nvPr/>
        </p:nvSpPr>
        <p:spPr>
          <a:xfrm>
            <a:off x="83128" y="74815"/>
            <a:ext cx="8961120" cy="4979322"/>
          </a:xfrm>
          <a:prstGeom prst="rect">
            <a:avLst/>
          </a:prstGeom>
          <a:solidFill>
            <a:srgbClr val="0D1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01" name="Google Shape;401;p49"/>
          <p:cNvSpPr/>
          <p:nvPr/>
        </p:nvSpPr>
        <p:spPr>
          <a:xfrm>
            <a:off x="1509592" y="1180703"/>
            <a:ext cx="6108192" cy="5016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Topic 5: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$800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Question Here</a:t>
            </a:r>
            <a:endParaRPr sz="44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br>
              <a:rPr lang="en-US"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4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"/>
          <p:cNvSpPr/>
          <p:nvPr/>
        </p:nvSpPr>
        <p:spPr>
          <a:xfrm>
            <a:off x="83128" y="74815"/>
            <a:ext cx="8961000" cy="4979400"/>
          </a:xfrm>
          <a:prstGeom prst="rect">
            <a:avLst/>
          </a:prstGeom>
          <a:solidFill>
            <a:srgbClr val="0D1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Topic 1: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$400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Question Here</a:t>
            </a:r>
            <a:endParaRPr sz="44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50"/>
          <p:cNvSpPr/>
          <p:nvPr/>
        </p:nvSpPr>
        <p:spPr>
          <a:xfrm>
            <a:off x="83128" y="74815"/>
            <a:ext cx="8961120" cy="4979322"/>
          </a:xfrm>
          <a:prstGeom prst="rect">
            <a:avLst/>
          </a:prstGeom>
          <a:solidFill>
            <a:srgbClr val="0D1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Answer Here</a:t>
            </a:r>
            <a:endParaRPr sz="40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07" name="Google Shape;407;p50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2400" y="4250800"/>
            <a:ext cx="855775" cy="64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51"/>
          <p:cNvSpPr/>
          <p:nvPr/>
        </p:nvSpPr>
        <p:spPr>
          <a:xfrm>
            <a:off x="83128" y="74815"/>
            <a:ext cx="8961120" cy="4979322"/>
          </a:xfrm>
          <a:prstGeom prst="rect">
            <a:avLst/>
          </a:prstGeom>
          <a:solidFill>
            <a:srgbClr val="0D1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Verdana"/>
              <a:buNone/>
            </a:pPr>
            <a:endParaRPr sz="28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13" name="Google Shape;413;p51"/>
          <p:cNvSpPr/>
          <p:nvPr/>
        </p:nvSpPr>
        <p:spPr>
          <a:xfrm>
            <a:off x="1509592" y="1456276"/>
            <a:ext cx="6108192" cy="5016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Topic 5: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$1000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Question Here</a:t>
            </a:r>
            <a:endParaRPr sz="44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br>
              <a:rPr lang="en-US"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4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52"/>
          <p:cNvSpPr/>
          <p:nvPr/>
        </p:nvSpPr>
        <p:spPr>
          <a:xfrm>
            <a:off x="83128" y="74815"/>
            <a:ext cx="8961120" cy="4979322"/>
          </a:xfrm>
          <a:prstGeom prst="rect">
            <a:avLst/>
          </a:prstGeom>
          <a:solidFill>
            <a:srgbClr val="0D1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Answer Here</a:t>
            </a:r>
            <a:endParaRPr sz="40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19" name="Google Shape;419;p52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2400" y="4250800"/>
            <a:ext cx="855775" cy="64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53"/>
          <p:cNvSpPr/>
          <p:nvPr/>
        </p:nvSpPr>
        <p:spPr>
          <a:xfrm>
            <a:off x="83128" y="74815"/>
            <a:ext cx="8961000" cy="4979400"/>
          </a:xfrm>
          <a:prstGeom prst="rect">
            <a:avLst/>
          </a:prstGeom>
          <a:solidFill>
            <a:srgbClr val="0D1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25" name="Google Shape;425;p53"/>
          <p:cNvSpPr/>
          <p:nvPr/>
        </p:nvSpPr>
        <p:spPr>
          <a:xfrm>
            <a:off x="1509532" y="867553"/>
            <a:ext cx="6108192" cy="5016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Topic 6: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$200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Question Here</a:t>
            </a:r>
            <a:endParaRPr sz="44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br>
              <a:rPr lang="en-US"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4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54"/>
          <p:cNvSpPr/>
          <p:nvPr/>
        </p:nvSpPr>
        <p:spPr>
          <a:xfrm>
            <a:off x="83128" y="74815"/>
            <a:ext cx="8961000" cy="4979400"/>
          </a:xfrm>
          <a:prstGeom prst="rect">
            <a:avLst/>
          </a:prstGeom>
          <a:solidFill>
            <a:srgbClr val="0D1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Verdana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Answer Here</a:t>
            </a:r>
            <a:endParaRPr sz="32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31" name="Google Shape;431;p54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2400" y="4250800"/>
            <a:ext cx="855775" cy="64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55"/>
          <p:cNvSpPr/>
          <p:nvPr/>
        </p:nvSpPr>
        <p:spPr>
          <a:xfrm>
            <a:off x="83128" y="74815"/>
            <a:ext cx="8961000" cy="4979400"/>
          </a:xfrm>
          <a:prstGeom prst="rect">
            <a:avLst/>
          </a:prstGeom>
          <a:solidFill>
            <a:srgbClr val="0D1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</a:pPr>
            <a:endParaRPr sz="40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37" name="Google Shape;437;p55"/>
          <p:cNvSpPr/>
          <p:nvPr/>
        </p:nvSpPr>
        <p:spPr>
          <a:xfrm>
            <a:off x="1380744" y="429001"/>
            <a:ext cx="6199500" cy="4524300"/>
          </a:xfrm>
          <a:prstGeom prst="rect">
            <a:avLst/>
          </a:prstGeom>
          <a:solidFill>
            <a:srgbClr val="0D1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</a:pPr>
            <a:endParaRPr sz="40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38" name="Google Shape;438;p55"/>
          <p:cNvSpPr/>
          <p:nvPr/>
        </p:nvSpPr>
        <p:spPr>
          <a:xfrm>
            <a:off x="1472052" y="1105547"/>
            <a:ext cx="6108192" cy="5016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Topic 6: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$400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Question Here</a:t>
            </a:r>
            <a:endParaRPr sz="44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br>
              <a:rPr lang="en-US"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4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56"/>
          <p:cNvSpPr/>
          <p:nvPr/>
        </p:nvSpPr>
        <p:spPr>
          <a:xfrm>
            <a:off x="83128" y="74815"/>
            <a:ext cx="8961000" cy="4979400"/>
          </a:xfrm>
          <a:prstGeom prst="rect">
            <a:avLst/>
          </a:prstGeom>
          <a:solidFill>
            <a:srgbClr val="0D1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Answer Here</a:t>
            </a:r>
            <a:endParaRPr sz="40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44" name="Google Shape;444;p56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2400" y="4250800"/>
            <a:ext cx="855775" cy="64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57"/>
          <p:cNvSpPr/>
          <p:nvPr/>
        </p:nvSpPr>
        <p:spPr>
          <a:xfrm>
            <a:off x="83128" y="74815"/>
            <a:ext cx="8961000" cy="4979400"/>
          </a:xfrm>
          <a:prstGeom prst="rect">
            <a:avLst/>
          </a:prstGeom>
          <a:solidFill>
            <a:srgbClr val="0D1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50" name="Google Shape;450;p57"/>
          <p:cNvSpPr/>
          <p:nvPr/>
        </p:nvSpPr>
        <p:spPr>
          <a:xfrm>
            <a:off x="1509532" y="1343542"/>
            <a:ext cx="6108192" cy="5016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Topic 6: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$600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Question Here</a:t>
            </a:r>
            <a:endParaRPr sz="44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br>
              <a:rPr lang="en-US"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4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58"/>
          <p:cNvSpPr/>
          <p:nvPr/>
        </p:nvSpPr>
        <p:spPr>
          <a:xfrm>
            <a:off x="83128" y="74815"/>
            <a:ext cx="8961000" cy="4979400"/>
          </a:xfrm>
          <a:prstGeom prst="rect">
            <a:avLst/>
          </a:prstGeom>
          <a:solidFill>
            <a:srgbClr val="0D1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Verdana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Answer Here</a:t>
            </a:r>
            <a:endParaRPr sz="32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56" name="Google Shape;456;p58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2400" y="4250800"/>
            <a:ext cx="855775" cy="64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59"/>
          <p:cNvSpPr/>
          <p:nvPr/>
        </p:nvSpPr>
        <p:spPr>
          <a:xfrm>
            <a:off x="83128" y="74815"/>
            <a:ext cx="8961000" cy="4979400"/>
          </a:xfrm>
          <a:prstGeom prst="rect">
            <a:avLst/>
          </a:prstGeom>
          <a:solidFill>
            <a:srgbClr val="0D1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62" name="Google Shape;462;p59"/>
          <p:cNvSpPr/>
          <p:nvPr/>
        </p:nvSpPr>
        <p:spPr>
          <a:xfrm>
            <a:off x="1509532" y="1243334"/>
            <a:ext cx="6108192" cy="5016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Topic 6: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$800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Question Here</a:t>
            </a:r>
            <a:endParaRPr sz="44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br>
              <a:rPr lang="en-US"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4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6"/>
          <p:cNvSpPr/>
          <p:nvPr/>
        </p:nvSpPr>
        <p:spPr>
          <a:xfrm>
            <a:off x="83128" y="74815"/>
            <a:ext cx="8961000" cy="4979400"/>
          </a:xfrm>
          <a:prstGeom prst="rect">
            <a:avLst/>
          </a:prstGeom>
          <a:solidFill>
            <a:srgbClr val="0D1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Answer Here</a:t>
            </a:r>
            <a:endParaRPr sz="44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61" name="Google Shape;161;p6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2400" y="4250800"/>
            <a:ext cx="855775" cy="64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60"/>
          <p:cNvSpPr/>
          <p:nvPr/>
        </p:nvSpPr>
        <p:spPr>
          <a:xfrm>
            <a:off x="83128" y="74815"/>
            <a:ext cx="8961000" cy="4979400"/>
          </a:xfrm>
          <a:prstGeom prst="rect">
            <a:avLst/>
          </a:prstGeom>
          <a:solidFill>
            <a:srgbClr val="0D1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Answer Here</a:t>
            </a:r>
            <a:endParaRPr sz="40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68" name="Google Shape;468;p60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2400" y="4250800"/>
            <a:ext cx="855775" cy="64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61"/>
          <p:cNvSpPr/>
          <p:nvPr/>
        </p:nvSpPr>
        <p:spPr>
          <a:xfrm>
            <a:off x="83128" y="74815"/>
            <a:ext cx="8961000" cy="4979400"/>
          </a:xfrm>
          <a:prstGeom prst="rect">
            <a:avLst/>
          </a:prstGeom>
          <a:solidFill>
            <a:srgbClr val="0D1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Verdana"/>
              <a:buNone/>
            </a:pPr>
            <a:endParaRPr sz="34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74" name="Google Shape;474;p61"/>
          <p:cNvSpPr/>
          <p:nvPr/>
        </p:nvSpPr>
        <p:spPr>
          <a:xfrm>
            <a:off x="1509532" y="1230808"/>
            <a:ext cx="6108192" cy="5016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Topic 6: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$1000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Question Here</a:t>
            </a:r>
            <a:endParaRPr sz="44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62"/>
          <p:cNvSpPr/>
          <p:nvPr/>
        </p:nvSpPr>
        <p:spPr>
          <a:xfrm>
            <a:off x="83128" y="74815"/>
            <a:ext cx="8961000" cy="4979400"/>
          </a:xfrm>
          <a:prstGeom prst="rect">
            <a:avLst/>
          </a:prstGeom>
          <a:solidFill>
            <a:srgbClr val="0D1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Answer Here</a:t>
            </a:r>
            <a:endParaRPr sz="40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80" name="Google Shape;480;p62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2400" y="4250800"/>
            <a:ext cx="855775" cy="64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"/>
          <p:cNvSpPr/>
          <p:nvPr/>
        </p:nvSpPr>
        <p:spPr>
          <a:xfrm>
            <a:off x="83128" y="74815"/>
            <a:ext cx="8961000" cy="4979400"/>
          </a:xfrm>
          <a:prstGeom prst="rect">
            <a:avLst/>
          </a:prstGeom>
          <a:solidFill>
            <a:srgbClr val="0D1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Topic 1: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$600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Question Here</a:t>
            </a:r>
            <a:endParaRPr sz="44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8"/>
          <p:cNvSpPr/>
          <p:nvPr/>
        </p:nvSpPr>
        <p:spPr>
          <a:xfrm>
            <a:off x="83128" y="74815"/>
            <a:ext cx="8961000" cy="4979400"/>
          </a:xfrm>
          <a:prstGeom prst="rect">
            <a:avLst/>
          </a:prstGeom>
          <a:solidFill>
            <a:srgbClr val="0D1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Answer Here</a:t>
            </a:r>
            <a:endParaRPr sz="44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72" name="Google Shape;172;p8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2400" y="4250800"/>
            <a:ext cx="855775" cy="64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9"/>
          <p:cNvSpPr/>
          <p:nvPr/>
        </p:nvSpPr>
        <p:spPr>
          <a:xfrm>
            <a:off x="83128" y="74815"/>
            <a:ext cx="8961120" cy="4979322"/>
          </a:xfrm>
          <a:prstGeom prst="rect">
            <a:avLst/>
          </a:prstGeom>
          <a:solidFill>
            <a:srgbClr val="0D1D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Topic 1: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$800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Question Here</a:t>
            </a:r>
            <a:endParaRPr sz="44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322</Words>
  <Application>Microsoft Macintosh PowerPoint</Application>
  <PresentationFormat>On-screen Show (16:9)</PresentationFormat>
  <Paragraphs>143</Paragraphs>
  <Slides>62</Slides>
  <Notes>62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8" baseType="lpstr">
      <vt:lpstr>Arial</vt:lpstr>
      <vt:lpstr>Arimo</vt:lpstr>
      <vt:lpstr>Proxima Nova</vt:lpstr>
      <vt:lpstr>Calibri</vt:lpstr>
      <vt:lpstr>Verdana</vt:lpstr>
      <vt:lpstr>Office Theme</vt:lpstr>
      <vt:lpstr>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cp:lastModifiedBy>Microsoft Office User</cp:lastModifiedBy>
  <cp:revision>2</cp:revision>
  <dcterms:modified xsi:type="dcterms:W3CDTF">2023-04-23T14:40:38Z</dcterms:modified>
</cp:coreProperties>
</file>