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bookmarkIdSeed="5">
  <p:sldMasterIdLst>
    <p:sldMasterId id="2147483648" r:id="rId1"/>
  </p:sldMasterIdLst>
  <p:sldIdLst>
    <p:sldId id="257" r:id="rId2"/>
    <p:sldId id="272" r:id="rId3"/>
    <p:sldId id="267" r:id="rId4"/>
    <p:sldId id="268" r:id="rId5"/>
    <p:sldId id="269" r:id="rId6"/>
    <p:sldId id="274" r:id="rId7"/>
  </p:sldIdLst>
  <p:sldSz cx="7772400" cy="10058400"/>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DF18680-E054-41AD-8BC1-D1AEF772440D}">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00" autoAdjust="0"/>
    <p:restoredTop sz="94660"/>
  </p:normalViewPr>
  <p:slideViewPr>
    <p:cSldViewPr snapToGrid="0" showGuides="1">
      <p:cViewPr>
        <p:scale>
          <a:sx n="90" d="100"/>
          <a:sy n="90" d="100"/>
        </p:scale>
        <p:origin x="1915" y="-52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3.tmp"/><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5.xml.rels><?xml version="1.0" encoding="UTF-8" standalone="yes"?>
<Relationships xmlns="http://schemas.openxmlformats.org/package/2006/relationships"><Relationship Id="rId3" Type="http://schemas.openxmlformats.org/officeDocument/2006/relationships/hyperlink" Target="https://www.eab.com/" TargetMode="External"/><Relationship Id="rId2" Type="http://schemas.openxmlformats.org/officeDocument/2006/relationships/slideMaster" Target="../slideMasters/slideMaster1.xml"/><Relationship Id="rId1" Type="http://schemas.openxmlformats.org/officeDocument/2006/relationships/tags" Target="../tags/tag17.xml"/><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Instructions">
    <p:spTree>
      <p:nvGrpSpPr>
        <p:cNvPr id="1" name=""/>
        <p:cNvGrpSpPr/>
        <p:nvPr/>
      </p:nvGrpSpPr>
      <p:grpSpPr>
        <a:xfrm>
          <a:off x="0" y="0"/>
          <a:ext cx="0" cy="0"/>
          <a:chOff x="0" y="0"/>
          <a:chExt cx="0" cy="0"/>
        </a:xfrm>
      </p:grpSpPr>
      <p:sp>
        <p:nvSpPr>
          <p:cNvPr id="21" name="Rectangle 20"/>
          <p:cNvSpPr/>
          <p:nvPr userDrawn="1"/>
        </p:nvSpPr>
        <p:spPr bwMode="gray">
          <a:xfrm>
            <a:off x="508000" y="457200"/>
            <a:ext cx="6749726" cy="401986"/>
          </a:xfrm>
          <a:prstGeom prst="rect">
            <a:avLst/>
          </a:prstGeom>
          <a:solidFill>
            <a:srgbClr val="009900"/>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spcBef>
                <a:spcPts val="500"/>
              </a:spcBef>
            </a:pPr>
            <a:r>
              <a:rPr lang="en-US" sz="1200" b="1" dirty="0">
                <a:solidFill>
                  <a:schemeClr val="bg1"/>
                </a:solidFill>
              </a:rPr>
              <a:t>Delete Page After Reading   |   2018</a:t>
            </a:r>
            <a:r>
              <a:rPr lang="en-US" sz="1200" b="1" baseline="0" dirty="0">
                <a:solidFill>
                  <a:schemeClr val="bg1"/>
                </a:solidFill>
              </a:rPr>
              <a:t> Template Edition</a:t>
            </a:r>
            <a:endParaRPr lang="en-US" sz="1200" b="1" dirty="0">
              <a:solidFill>
                <a:schemeClr val="bg1"/>
              </a:solidFill>
            </a:endParaRPr>
          </a:p>
        </p:txBody>
      </p:sp>
      <p:sp>
        <p:nvSpPr>
          <p:cNvPr id="24" name="Rectangle 23"/>
          <p:cNvSpPr/>
          <p:nvPr userDrawn="1"/>
        </p:nvSpPr>
        <p:spPr bwMode="gray">
          <a:xfrm>
            <a:off x="507999" y="995529"/>
            <a:ext cx="3189055" cy="8548522"/>
          </a:xfrm>
          <a:prstGeom prst="rect">
            <a:avLst/>
          </a:prstGeom>
          <a:solidFill>
            <a:schemeClr val="accent5"/>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a:solidFill>
                <a:schemeClr val="bg1"/>
              </a:solidFill>
            </a:endParaRPr>
          </a:p>
        </p:txBody>
      </p:sp>
      <p:sp>
        <p:nvSpPr>
          <p:cNvPr id="25" name="TextBox 24"/>
          <p:cNvSpPr txBox="1"/>
          <p:nvPr userDrawn="1"/>
        </p:nvSpPr>
        <p:spPr bwMode="gray">
          <a:xfrm>
            <a:off x="730388" y="2924709"/>
            <a:ext cx="3029982" cy="997196"/>
          </a:xfrm>
          <a:prstGeom prst="rect">
            <a:avLst/>
          </a:prstGeom>
          <a:noFill/>
        </p:spPr>
        <p:txBody>
          <a:bodyPr wrap="square" lIns="0" tIns="0" rIns="0" bIns="0" rtlCol="0">
            <a:spAutoFit/>
          </a:bodyPr>
          <a:lstStyle/>
          <a:p>
            <a:pPr>
              <a:lnSpc>
                <a:spcPct val="90000"/>
              </a:lnSpc>
              <a:spcBef>
                <a:spcPts val="500"/>
              </a:spcBef>
            </a:pPr>
            <a:r>
              <a:rPr lang="en-US" sz="4200" b="1" dirty="0">
                <a:solidFill>
                  <a:schemeClr val="bg1"/>
                </a:solidFill>
              </a:rPr>
              <a:t>Standard</a:t>
            </a:r>
            <a:r>
              <a:rPr lang="en-US" sz="4200" dirty="0">
                <a:solidFill>
                  <a:schemeClr val="bg1"/>
                </a:solidFill>
              </a:rPr>
              <a:t> </a:t>
            </a:r>
            <a:r>
              <a:rPr lang="en-US" sz="3000" dirty="0">
                <a:solidFill>
                  <a:schemeClr val="bg1"/>
                </a:solidFill>
              </a:rPr>
              <a:t>Portrait</a:t>
            </a:r>
          </a:p>
        </p:txBody>
      </p:sp>
      <p:cxnSp>
        <p:nvCxnSpPr>
          <p:cNvPr id="26" name="Straight Connector 25"/>
          <p:cNvCxnSpPr/>
          <p:nvPr userDrawn="1"/>
        </p:nvCxnSpPr>
        <p:spPr bwMode="gray">
          <a:xfrm>
            <a:off x="730388" y="4200063"/>
            <a:ext cx="2966666" cy="0"/>
          </a:xfrm>
          <a:prstGeom prst="line">
            <a:avLst/>
          </a:prstGeom>
          <a:ln w="19050">
            <a:solidFill>
              <a:schemeClr val="accent6"/>
            </a:solidFill>
          </a:ln>
        </p:spPr>
        <p:style>
          <a:lnRef idx="1">
            <a:schemeClr val="accent1"/>
          </a:lnRef>
          <a:fillRef idx="0">
            <a:schemeClr val="accent1"/>
          </a:fillRef>
          <a:effectRef idx="0">
            <a:schemeClr val="accent1"/>
          </a:effectRef>
          <a:fontRef idx="minor">
            <a:schemeClr val="tx1"/>
          </a:fontRef>
        </p:style>
      </p:cxnSp>
      <p:sp>
        <p:nvSpPr>
          <p:cNvPr id="27" name="TextBox 26"/>
          <p:cNvSpPr txBox="1"/>
          <p:nvPr userDrawn="1"/>
        </p:nvSpPr>
        <p:spPr bwMode="gray">
          <a:xfrm>
            <a:off x="730388" y="4788384"/>
            <a:ext cx="2457128" cy="461665"/>
          </a:xfrm>
          <a:prstGeom prst="rect">
            <a:avLst/>
          </a:prstGeom>
          <a:noFill/>
        </p:spPr>
        <p:txBody>
          <a:bodyPr wrap="square" lIns="0" tIns="0" rIns="0" bIns="0" rtlCol="0">
            <a:spAutoFit/>
          </a:bodyPr>
          <a:lstStyle/>
          <a:p>
            <a:pPr>
              <a:spcBef>
                <a:spcPts val="500"/>
              </a:spcBef>
            </a:pPr>
            <a:r>
              <a:rPr lang="en-US" sz="1500" dirty="0">
                <a:solidFill>
                  <a:schemeClr val="bg1"/>
                </a:solidFill>
              </a:rPr>
              <a:t>Long documents that have a cover:</a:t>
            </a:r>
          </a:p>
        </p:txBody>
      </p:sp>
      <p:sp>
        <p:nvSpPr>
          <p:cNvPr id="28" name="TextBox 27"/>
          <p:cNvSpPr txBox="1"/>
          <p:nvPr userDrawn="1"/>
        </p:nvSpPr>
        <p:spPr bwMode="gray">
          <a:xfrm>
            <a:off x="900540" y="5493268"/>
            <a:ext cx="1344839" cy="1520929"/>
          </a:xfrm>
          <a:prstGeom prst="rect">
            <a:avLst/>
          </a:prstGeom>
          <a:noFill/>
        </p:spPr>
        <p:txBody>
          <a:bodyPr wrap="square" lIns="0" tIns="0" rIns="0" bIns="0" rtlCol="0">
            <a:spAutoFit/>
          </a:bodyPr>
          <a:lstStyle/>
          <a:p>
            <a:pPr marL="112713" indent="-112713">
              <a:spcBef>
                <a:spcPts val="500"/>
              </a:spcBef>
              <a:buFont typeface="Arial" panose="020B0604020202020204" pitchFamily="34" charset="0"/>
              <a:buChar char="•"/>
            </a:pPr>
            <a:r>
              <a:rPr lang="en-US" sz="1300" dirty="0">
                <a:solidFill>
                  <a:schemeClr val="bg1"/>
                </a:solidFill>
              </a:rPr>
              <a:t>Studies</a:t>
            </a:r>
          </a:p>
          <a:p>
            <a:pPr marL="112713" indent="-112713">
              <a:spcBef>
                <a:spcPts val="500"/>
              </a:spcBef>
              <a:buFont typeface="Arial" panose="020B0604020202020204" pitchFamily="34" charset="0"/>
              <a:buChar char="•"/>
            </a:pPr>
            <a:r>
              <a:rPr lang="en-US" sz="1300" dirty="0">
                <a:solidFill>
                  <a:schemeClr val="bg1"/>
                </a:solidFill>
              </a:rPr>
              <a:t>White papers</a:t>
            </a:r>
          </a:p>
          <a:p>
            <a:pPr marL="112713" indent="-112713">
              <a:spcBef>
                <a:spcPts val="500"/>
              </a:spcBef>
              <a:buFont typeface="Arial" panose="020B0604020202020204" pitchFamily="34" charset="0"/>
              <a:buChar char="•"/>
            </a:pPr>
            <a:r>
              <a:rPr lang="en-US" sz="1300" dirty="0">
                <a:solidFill>
                  <a:schemeClr val="bg1"/>
                </a:solidFill>
              </a:rPr>
              <a:t>Research</a:t>
            </a:r>
          </a:p>
          <a:p>
            <a:pPr marL="112713" indent="-112713">
              <a:spcBef>
                <a:spcPts val="500"/>
              </a:spcBef>
              <a:buFont typeface="Arial" panose="020B0604020202020204" pitchFamily="34" charset="0"/>
              <a:buChar char="•"/>
            </a:pPr>
            <a:r>
              <a:rPr lang="en-US" sz="1300" dirty="0">
                <a:solidFill>
                  <a:schemeClr val="bg1"/>
                </a:solidFill>
              </a:rPr>
              <a:t>Toolkits</a:t>
            </a:r>
          </a:p>
          <a:p>
            <a:pPr marL="112713" indent="-112713">
              <a:spcBef>
                <a:spcPts val="500"/>
              </a:spcBef>
              <a:buFont typeface="Arial" panose="020B0604020202020204" pitchFamily="34" charset="0"/>
              <a:buChar char="•"/>
            </a:pPr>
            <a:r>
              <a:rPr lang="en-US" sz="1300" dirty="0">
                <a:solidFill>
                  <a:schemeClr val="bg1"/>
                </a:solidFill>
              </a:rPr>
              <a:t>Manuals</a:t>
            </a:r>
          </a:p>
          <a:p>
            <a:pPr marL="112713" indent="-112713">
              <a:spcBef>
                <a:spcPts val="500"/>
              </a:spcBef>
              <a:buFont typeface="Arial" panose="020B0604020202020204" pitchFamily="34" charset="0"/>
              <a:buChar char="•"/>
            </a:pPr>
            <a:r>
              <a:rPr lang="en-US" sz="1300" dirty="0">
                <a:solidFill>
                  <a:schemeClr val="bg1"/>
                </a:solidFill>
              </a:rPr>
              <a:t>Assessments</a:t>
            </a:r>
          </a:p>
        </p:txBody>
      </p:sp>
      <p:sp>
        <p:nvSpPr>
          <p:cNvPr id="32" name="Text Placeholder 7"/>
          <p:cNvSpPr txBox="1">
            <a:spLocks/>
          </p:cNvSpPr>
          <p:nvPr userDrawn="1"/>
        </p:nvSpPr>
        <p:spPr bwMode="gray">
          <a:xfrm>
            <a:off x="730388" y="7531618"/>
            <a:ext cx="2774812" cy="702756"/>
          </a:xfrm>
          <a:prstGeom prst="rect">
            <a:avLst/>
          </a:prstGeom>
        </p:spPr>
        <p:txBody>
          <a:bodyPr vert="horz" wrap="square" lIns="0" tIns="0" rIns="0" bIns="0" rtlCol="0">
            <a:spAutoFit/>
          </a:bodyPr>
          <a:lstStyle>
            <a:lvl1pPr marL="1143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1pPr>
            <a:lvl2pPr marL="2286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2pPr>
            <a:lvl3pPr marL="342900" indent="-114300"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3pPr>
            <a:lvl4pPr marL="457200" indent="-114300"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4pPr>
            <a:lvl5pPr marL="571500" indent="-114300" algn="l" defTabSz="640080" rtl="0" eaLnBrk="1" latinLnBrk="0" hangingPunct="1">
              <a:spcBef>
                <a:spcPts val="500"/>
              </a:spcBef>
              <a:buSzPct val="100000"/>
              <a:buFont typeface="Arial" panose="020B0604020202020204" pitchFamily="34" charset="0"/>
              <a:buChar char="•"/>
              <a:defRPr sz="900" kern="1200" baseline="0">
                <a:solidFill>
                  <a:schemeClr val="tx1"/>
                </a:solidFill>
                <a:latin typeface="+mn-lt"/>
                <a:ea typeface="+mn-ea"/>
                <a:cs typeface="+mn-cs"/>
              </a:defRPr>
            </a:lvl5pPr>
            <a:lvl6pPr marL="687388" indent="-117475"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6pPr>
            <a:lvl7pPr marL="801688" indent="-112713" algn="l" defTabSz="640080" rtl="0" eaLnBrk="1" latinLnBrk="0" hangingPunct="1">
              <a:spcBef>
                <a:spcPts val="500"/>
              </a:spcBef>
              <a:buSzPct val="100000"/>
              <a:buFont typeface="Arial" panose="020B0604020202020204" pitchFamily="34" charset="0"/>
              <a:buChar char="•"/>
              <a:defRPr sz="900" kern="1200">
                <a:solidFill>
                  <a:schemeClr val="tx1"/>
                </a:solidFill>
                <a:latin typeface="+mn-lt"/>
                <a:ea typeface="+mn-ea"/>
                <a:cs typeface="+mn-cs"/>
              </a:defRPr>
            </a:lvl7pPr>
            <a:lvl8pPr marL="914400" indent="-112713" algn="l" defTabSz="640080" rtl="0" eaLnBrk="1" latinLnBrk="0" hangingPunct="1">
              <a:spcBef>
                <a:spcPts val="500"/>
              </a:spcBef>
              <a:buFont typeface="Verdana" panose="020B0604030504040204" pitchFamily="34" charset="0"/>
              <a:buChar char="–"/>
              <a:defRPr sz="900" kern="1200">
                <a:solidFill>
                  <a:schemeClr val="tx1"/>
                </a:solidFill>
                <a:latin typeface="+mn-lt"/>
                <a:ea typeface="+mn-ea"/>
                <a:cs typeface="+mn-cs"/>
              </a:defRPr>
            </a:lvl8pPr>
            <a:lvl9pPr marL="1027113" indent="-112713" algn="l" defTabSz="640080" rtl="0" eaLnBrk="1" latinLnBrk="0" hangingPunct="1">
              <a:spcBef>
                <a:spcPts val="500"/>
              </a:spcBef>
              <a:buClr>
                <a:schemeClr val="tx1"/>
              </a:buClr>
              <a:buSzPct val="100000"/>
              <a:buFont typeface="Arial" panose="020B0604020202020204" pitchFamily="34" charset="0"/>
              <a:buChar char="•"/>
              <a:defRPr sz="900" kern="1200">
                <a:solidFill>
                  <a:schemeClr val="tx1"/>
                </a:solidFill>
                <a:latin typeface="+mn-lt"/>
                <a:ea typeface="+mn-ea"/>
                <a:cs typeface="+mn-cs"/>
              </a:defRPr>
            </a:lvl9pPr>
          </a:lstStyle>
          <a:p>
            <a:pPr marL="0" indent="0" algn="l">
              <a:spcBef>
                <a:spcPts val="2400"/>
              </a:spcBef>
              <a:buNone/>
            </a:pPr>
            <a:r>
              <a:rPr lang="en-US" sz="1300" b="1" dirty="0">
                <a:solidFill>
                  <a:schemeClr val="bg1"/>
                </a:solidFill>
              </a:rPr>
              <a:t>Need help? </a:t>
            </a:r>
          </a:p>
          <a:p>
            <a:pPr marL="0" indent="0" algn="l">
              <a:spcBef>
                <a:spcPts val="800"/>
              </a:spcBef>
              <a:buNone/>
            </a:pPr>
            <a:r>
              <a:rPr lang="en-US" sz="1300" dirty="0">
                <a:solidFill>
                  <a:schemeClr val="bg1"/>
                </a:solidFill>
              </a:rPr>
              <a:t>Visit </a:t>
            </a:r>
            <a:r>
              <a:rPr lang="en-US" sz="1300" b="1" dirty="0">
                <a:solidFill>
                  <a:schemeClr val="bg1"/>
                </a:solidFill>
              </a:rPr>
              <a:t>portals.eab.com/</a:t>
            </a:r>
            <a:r>
              <a:rPr lang="en-US" sz="1300" b="1" dirty="0" err="1">
                <a:solidFill>
                  <a:schemeClr val="bg1"/>
                </a:solidFill>
              </a:rPr>
              <a:t>dss</a:t>
            </a:r>
            <a:r>
              <a:rPr lang="en-US" sz="1300" dirty="0">
                <a:solidFill>
                  <a:schemeClr val="bg1"/>
                </a:solidFill>
              </a:rPr>
              <a:t> or email </a:t>
            </a:r>
            <a:r>
              <a:rPr lang="en-US" sz="1300" b="1" dirty="0">
                <a:solidFill>
                  <a:schemeClr val="bg1"/>
                </a:solidFill>
              </a:rPr>
              <a:t>DSS-Requests@eab.com</a:t>
            </a:r>
          </a:p>
        </p:txBody>
      </p:sp>
      <p:sp>
        <p:nvSpPr>
          <p:cNvPr id="36" name="TextBox 35"/>
          <p:cNvSpPr txBox="1"/>
          <p:nvPr userDrawn="1"/>
        </p:nvSpPr>
        <p:spPr bwMode="gray">
          <a:xfrm>
            <a:off x="5206449" y="5375939"/>
            <a:ext cx="2113935" cy="123111"/>
          </a:xfrm>
          <a:prstGeom prst="rect">
            <a:avLst/>
          </a:prstGeom>
          <a:noFill/>
        </p:spPr>
        <p:txBody>
          <a:bodyPr wrap="square" lIns="0" tIns="0" rIns="0" bIns="0" rtlCol="0">
            <a:spAutoFit/>
          </a:bodyPr>
          <a:lstStyle/>
          <a:p>
            <a:pPr algn="r">
              <a:spcBef>
                <a:spcPts val="500"/>
              </a:spcBef>
            </a:pPr>
            <a:r>
              <a:rPr lang="en-US" sz="800" dirty="0">
                <a:latin typeface="+mn-lt"/>
                <a:cs typeface="Arial" panose="020B0604020202020204" pitchFamily="34" charset="0"/>
              </a:rPr>
              <a:t>Page Size: 8.5ꞌꞌ x 11ꞌꞌ </a:t>
            </a:r>
          </a:p>
        </p:txBody>
      </p:sp>
      <p:pic>
        <p:nvPicPr>
          <p:cNvPr id="37" name="Picture 3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3892633" y="6053459"/>
            <a:ext cx="3378588" cy="2180915"/>
          </a:xfrm>
          <a:prstGeom prst="rect">
            <a:avLst/>
          </a:prstGeom>
        </p:spPr>
      </p:pic>
      <p:pic>
        <p:nvPicPr>
          <p:cNvPr id="38" name="Picture 3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730388" y="1618669"/>
            <a:ext cx="1682499" cy="646177"/>
          </a:xfrm>
          <a:prstGeom prst="rect">
            <a:avLst/>
          </a:prstGeom>
        </p:spPr>
      </p:pic>
      <p:grpSp>
        <p:nvGrpSpPr>
          <p:cNvPr id="3" name="Group 2"/>
          <p:cNvGrpSpPr/>
          <p:nvPr userDrawn="1"/>
        </p:nvGrpSpPr>
        <p:grpSpPr>
          <a:xfrm>
            <a:off x="3897850" y="995529"/>
            <a:ext cx="3359876" cy="4313733"/>
            <a:chOff x="3897850" y="995529"/>
            <a:chExt cx="3359876" cy="4313733"/>
          </a:xfrm>
        </p:grpSpPr>
        <p:pic>
          <p:nvPicPr>
            <p:cNvPr id="41" name="Picture 40" descr="Screen Clippi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050250" y="1147929"/>
              <a:ext cx="3207476" cy="4161333"/>
            </a:xfrm>
            <a:prstGeom prst="rect">
              <a:avLst/>
            </a:prstGeom>
            <a:ln w="6350">
              <a:solidFill>
                <a:schemeClr val="accent4"/>
              </a:solidFill>
              <a:miter lim="800000"/>
            </a:ln>
          </p:spPr>
        </p:pic>
        <p:pic>
          <p:nvPicPr>
            <p:cNvPr id="40" name="Picture 39" descr="Screen Clipping"/>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3897850" y="995529"/>
              <a:ext cx="3207476" cy="4161333"/>
            </a:xfrm>
            <a:prstGeom prst="rect">
              <a:avLst/>
            </a:prstGeom>
            <a:ln w="6350">
              <a:solidFill>
                <a:schemeClr val="accent4"/>
              </a:solidFill>
              <a:miter lim="800000"/>
            </a:ln>
          </p:spPr>
        </p:pic>
      </p:grpSp>
    </p:spTree>
    <p:custDataLst>
      <p:tags r:id="rId1"/>
    </p:custDataLst>
    <p:extLst>
      <p:ext uri="{BB962C8B-B14F-4D97-AF65-F5344CB8AC3E}">
        <p14:creationId xmlns:p14="http://schemas.microsoft.com/office/powerpoint/2010/main" val="1344033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2 Column Bottom">
    <p:spTree>
      <p:nvGrpSpPr>
        <p:cNvPr id="1" name=""/>
        <p:cNvGrpSpPr/>
        <p:nvPr/>
      </p:nvGrpSpPr>
      <p:grpSpPr>
        <a:xfrm>
          <a:off x="0" y="0"/>
          <a:ext cx="0" cy="0"/>
          <a:chOff x="0" y="0"/>
          <a:chExt cx="0" cy="0"/>
        </a:xfrm>
      </p:grpSpPr>
      <p:sp>
        <p:nvSpPr>
          <p:cNvPr id="18" name="Text Placeholder 3"/>
          <p:cNvSpPr>
            <a:spLocks noGrp="1"/>
          </p:cNvSpPr>
          <p:nvPr>
            <p:ph type="body" sz="quarter" idx="28" hasCustomPrompt="1"/>
          </p:nvPr>
        </p:nvSpPr>
        <p:spPr bwMode="gray">
          <a:xfrm>
            <a:off x="510382" y="1110761"/>
            <a:ext cx="6754018"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9" name="Text Placeholder 7"/>
          <p:cNvSpPr>
            <a:spLocks noGrp="1"/>
          </p:cNvSpPr>
          <p:nvPr>
            <p:ph type="body" sz="quarter" idx="29" hasCustomPrompt="1"/>
          </p:nvPr>
        </p:nvSpPr>
        <p:spPr bwMode="gray">
          <a:xfrm>
            <a:off x="510382" y="459719"/>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0" name="Text Placeholder 4"/>
          <p:cNvSpPr>
            <a:spLocks noGrp="1"/>
          </p:cNvSpPr>
          <p:nvPr>
            <p:ph type="body" sz="quarter" idx="37" hasCustomPrompt="1"/>
          </p:nvPr>
        </p:nvSpPr>
        <p:spPr bwMode="gray">
          <a:xfrm>
            <a:off x="510382" y="5899759"/>
            <a:ext cx="6742909" cy="2986664"/>
          </a:xfrm>
        </p:spPr>
        <p:txBody>
          <a:bodyPr numCol="2" spcCol="320040">
            <a:noAutofit/>
          </a:bodyPr>
          <a:lstStyle>
            <a:lvl1pPr marL="0" indent="0">
              <a:lnSpc>
                <a:spcPct val="120000"/>
              </a:lnSpc>
              <a:spcBef>
                <a:spcPts val="800"/>
              </a:spcBef>
              <a:buNone/>
              <a:defRPr>
                <a:solidFill>
                  <a:schemeClr val="tx1"/>
                </a:solidFill>
              </a:defRPr>
            </a:lvl1pPr>
            <a:lvl2pPr>
              <a:lnSpc>
                <a:spcPct val="120000"/>
              </a:lnSpc>
              <a:spcBef>
                <a:spcPts val="800"/>
              </a:spcBef>
              <a:defRPr/>
            </a:lvl2pPr>
            <a:lvl3pPr>
              <a:lnSpc>
                <a:spcPct val="120000"/>
              </a:lnSpc>
              <a:spcBef>
                <a:spcPts val="800"/>
              </a:spcBef>
              <a:defRPr/>
            </a:lvl3pPr>
            <a:lvl4pPr>
              <a:lnSpc>
                <a:spcPct val="120000"/>
              </a:lnSpc>
              <a:spcBef>
                <a:spcPts val="800"/>
              </a:spcBef>
              <a:defRPr/>
            </a:lvl4pPr>
            <a:lvl5pPr>
              <a:lnSpc>
                <a:spcPct val="120000"/>
              </a:lnSpc>
              <a:spcBef>
                <a:spcPts val="800"/>
              </a:spcBef>
              <a:defRPr/>
            </a:lvl5pPr>
          </a:lstStyle>
          <a:p>
            <a:pPr lvl="0"/>
            <a:r>
              <a:rPr lang="en-US" dirty="0"/>
              <a:t>DO NOT ALTER BOX PLACEMENT OR COLUMN WIDTH MAX NUMBER OF LINES IS 20 IN EACH COLUMN              —                                                                          Section Text – Verdana 9pt Regular.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a:t>
            </a:r>
          </a:p>
        </p:txBody>
      </p:sp>
      <p:sp>
        <p:nvSpPr>
          <p:cNvPr id="21" name="Picture Placeholder 6"/>
          <p:cNvSpPr>
            <a:spLocks noGrp="1"/>
          </p:cNvSpPr>
          <p:nvPr>
            <p:ph type="pic" sz="quarter" idx="38" hasCustomPrompt="1"/>
          </p:nvPr>
        </p:nvSpPr>
        <p:spPr bwMode="gray">
          <a:xfrm>
            <a:off x="510382" y="1743869"/>
            <a:ext cx="5852160" cy="3749040"/>
          </a:xfrm>
          <a:pattFill prst="ltUpDiag">
            <a:fgClr>
              <a:schemeClr val="accent1"/>
            </a:fgClr>
            <a:bgClr>
              <a:schemeClr val="bg1"/>
            </a:bgClr>
          </a:pattFill>
        </p:spPr>
        <p:txBody>
          <a:bodyPr anchor="ctr">
            <a:noAutofit/>
          </a:bodyPr>
          <a:lstStyle>
            <a:lvl1pPr marL="0" indent="0" algn="ctr">
              <a:buNone/>
              <a:defRPr sz="1500" b="1">
                <a:solidFill>
                  <a:schemeClr val="tx1"/>
                </a:solidFill>
              </a:defRPr>
            </a:lvl1pPr>
          </a:lstStyle>
          <a:p>
            <a:r>
              <a:rPr lang="en-US" dirty="0"/>
              <a:t>SLIDE REGION</a:t>
            </a:r>
            <a:br>
              <a:rPr lang="en-US" dirty="0"/>
            </a:br>
            <a:br>
              <a:rPr lang="en-US" dirty="0"/>
            </a:br>
            <a:br>
              <a:rPr lang="en-US" dirty="0"/>
            </a:br>
            <a:br>
              <a:rPr lang="en-US" dirty="0"/>
            </a:br>
            <a:br>
              <a:rPr lang="en-US" dirty="0"/>
            </a:br>
            <a:br>
              <a:rPr lang="en-US" dirty="0"/>
            </a:br>
            <a:r>
              <a:rPr lang="en-US" dirty="0"/>
              <a:t>DELETE THIS BOX AFTER</a:t>
            </a:r>
            <a:br>
              <a:rPr lang="en-US" dirty="0"/>
            </a:br>
            <a:r>
              <a:rPr lang="en-US" dirty="0"/>
              <a:t>COPYING AND PASTING SLIDE CONTENT</a:t>
            </a:r>
          </a:p>
        </p:txBody>
      </p:sp>
      <p:sp>
        <p:nvSpPr>
          <p:cNvPr id="27" name="Text Placeholder 6"/>
          <p:cNvSpPr>
            <a:spLocks noGrp="1"/>
          </p:cNvSpPr>
          <p:nvPr>
            <p:ph type="body" sz="quarter" idx="43" hasCustomPrompt="1"/>
          </p:nvPr>
        </p:nvSpPr>
        <p:spPr bwMode="gray">
          <a:xfrm>
            <a:off x="6075680" y="923468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8" name="Text Placeholder 6"/>
          <p:cNvSpPr>
            <a:spLocks noGrp="1"/>
          </p:cNvSpPr>
          <p:nvPr>
            <p:ph type="body" sz="quarter" idx="44" hasCustomPrompt="1"/>
          </p:nvPr>
        </p:nvSpPr>
        <p:spPr bwMode="gray">
          <a:xfrm>
            <a:off x="508000" y="9311631"/>
            <a:ext cx="1965960" cy="230832"/>
          </a:xfrm>
        </p:spPr>
        <p:txBody>
          <a:bodyPr anchor="b" anchorCtr="0"/>
          <a:lstStyle>
            <a:lvl1pPr marL="114300" indent="-114300">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0382" y="714775"/>
            <a:ext cx="6754018" cy="276999"/>
          </a:xfrm>
        </p:spPr>
        <p:txBody>
          <a:bodyPr wrap="square">
            <a:spAutoFit/>
          </a:bodyPr>
          <a:lstStyle/>
          <a:p>
            <a:r>
              <a:rPr lang="en-US" dirty="0"/>
              <a:t>Page Title – Rockwell 20pt Regular, Title Case</a:t>
            </a:r>
          </a:p>
        </p:txBody>
      </p:sp>
      <p:cxnSp>
        <p:nvCxnSpPr>
          <p:cNvPr id="12" name="Straight Connector 11"/>
          <p:cNvCxnSpPr/>
          <p:nvPr userDrawn="1"/>
        </p:nvCxnSpPr>
        <p:spPr bwMode="gray">
          <a:xfrm>
            <a:off x="508000" y="1037059"/>
            <a:ext cx="675640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084177955"/>
      </p:ext>
    </p:extLst>
  </p:cSld>
  <p:clrMapOvr>
    <a:masterClrMapping/>
  </p:clrMapOvr>
  <p:extLst>
    <p:ext uri="{DCECCB84-F9BA-43D5-87BE-67443E8EF086}">
      <p15:sldGuideLst xmlns:p15="http://schemas.microsoft.com/office/powerpoint/2012/main">
        <p15:guide id="1" orient="horz" pos="1097">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andard: Text">
    <p:spTree>
      <p:nvGrpSpPr>
        <p:cNvPr id="1" name=""/>
        <p:cNvGrpSpPr/>
        <p:nvPr/>
      </p:nvGrpSpPr>
      <p:grpSpPr>
        <a:xfrm>
          <a:off x="0" y="0"/>
          <a:ext cx="0" cy="0"/>
          <a:chOff x="0" y="0"/>
          <a:chExt cx="0" cy="0"/>
        </a:xfrm>
      </p:grpSpPr>
      <p:cxnSp>
        <p:nvCxnSpPr>
          <p:cNvPr id="26" name="Straight Connector 25"/>
          <p:cNvCxnSpPr/>
          <p:nvPr userDrawn="1"/>
        </p:nvCxnSpPr>
        <p:spPr bwMode="gray">
          <a:xfrm>
            <a:off x="2429530" y="1333616"/>
            <a:ext cx="0" cy="7712753"/>
          </a:xfrm>
          <a:prstGeom prst="line">
            <a:avLst/>
          </a:prstGeom>
          <a:ln w="635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18" name="Text Placeholder 3"/>
          <p:cNvSpPr>
            <a:spLocks noGrp="1"/>
          </p:cNvSpPr>
          <p:nvPr>
            <p:ph type="body" sz="quarter" idx="28" hasCustomPrompt="1"/>
          </p:nvPr>
        </p:nvSpPr>
        <p:spPr bwMode="gray">
          <a:xfrm>
            <a:off x="2585575" y="1312207"/>
            <a:ext cx="4678825"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9" name="Text Placeholder 7"/>
          <p:cNvSpPr>
            <a:spLocks noGrp="1"/>
          </p:cNvSpPr>
          <p:nvPr>
            <p:ph type="body" sz="quarter" idx="32" hasCustomPrompt="1"/>
          </p:nvPr>
        </p:nvSpPr>
        <p:spPr bwMode="gray">
          <a:xfrm>
            <a:off x="510382" y="459719"/>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20" name="Text Placeholder 2"/>
          <p:cNvSpPr>
            <a:spLocks noGrp="1"/>
          </p:cNvSpPr>
          <p:nvPr>
            <p:ph type="body" sz="quarter" idx="33" hasCustomPrompt="1"/>
          </p:nvPr>
        </p:nvSpPr>
        <p:spPr bwMode="gray">
          <a:xfrm>
            <a:off x="510381" y="1312862"/>
            <a:ext cx="1837531" cy="7707735"/>
          </a:xfrm>
        </p:spPr>
        <p:txBody>
          <a:bodyPr>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25" name="Text Placeholder 6"/>
          <p:cNvSpPr>
            <a:spLocks noGrp="1"/>
          </p:cNvSpPr>
          <p:nvPr>
            <p:ph type="body" sz="quarter" idx="43" hasCustomPrompt="1"/>
          </p:nvPr>
        </p:nvSpPr>
        <p:spPr bwMode="gray">
          <a:xfrm>
            <a:off x="6075680" y="923468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7" name="Text Placeholder 6"/>
          <p:cNvSpPr>
            <a:spLocks noGrp="1"/>
          </p:cNvSpPr>
          <p:nvPr>
            <p:ph type="body" sz="quarter" idx="44" hasCustomPrompt="1"/>
          </p:nvPr>
        </p:nvSpPr>
        <p:spPr bwMode="gray">
          <a:xfrm>
            <a:off x="508000" y="9311631"/>
            <a:ext cx="1965960" cy="230832"/>
          </a:xfrm>
        </p:spPr>
        <p:txBody>
          <a:bodyPr anchor="b" anchorCtr="0"/>
          <a:lstStyle>
            <a:lvl1pPr marL="114300" indent="-114300">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0382" y="714775"/>
            <a:ext cx="6754018" cy="276999"/>
          </a:xfrm>
        </p:spPr>
        <p:txBody>
          <a:bodyPr wrap="square">
            <a:spAutoFit/>
          </a:bodyPr>
          <a:lstStyle/>
          <a:p>
            <a:r>
              <a:rPr lang="en-US" dirty="0"/>
              <a:t>Page Title – Rockwell 20pt Regular, Title Case</a:t>
            </a:r>
          </a:p>
        </p:txBody>
      </p:sp>
      <p:cxnSp>
        <p:nvCxnSpPr>
          <p:cNvPr id="12" name="Straight Connector 11"/>
          <p:cNvCxnSpPr/>
          <p:nvPr userDrawn="1"/>
        </p:nvCxnSpPr>
        <p:spPr bwMode="gray">
          <a:xfrm>
            <a:off x="508000" y="1037059"/>
            <a:ext cx="675640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619223071"/>
      </p:ext>
    </p:extLst>
  </p:cSld>
  <p:clrMapOvr>
    <a:masterClrMapping/>
  </p:clrMapOvr>
  <p:extLst>
    <p:ext uri="{DCECCB84-F9BA-43D5-87BE-67443E8EF086}">
      <p15:sldGuideLst xmlns:p15="http://schemas.microsoft.com/office/powerpoint/2012/main">
        <p15:guide id="1" pos="1627">
          <p15:clr>
            <a:srgbClr val="FBAE40"/>
          </p15:clr>
        </p15:guide>
        <p15:guide id="2" pos="1479">
          <p15:clr>
            <a:srgbClr val="FBAE40"/>
          </p15:clr>
        </p15:guide>
        <p15:guide id="3" orient="horz" pos="827" userDrawn="1">
          <p15:clr>
            <a:srgbClr val="FBAE40"/>
          </p15:clr>
        </p15:guide>
        <p15:guide id="0" orient="horz" pos="5684"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andard: Box Text">
    <p:spTree>
      <p:nvGrpSpPr>
        <p:cNvPr id="1" name=""/>
        <p:cNvGrpSpPr/>
        <p:nvPr/>
      </p:nvGrpSpPr>
      <p:grpSpPr>
        <a:xfrm>
          <a:off x="0" y="0"/>
          <a:ext cx="0" cy="0"/>
          <a:chOff x="0" y="0"/>
          <a:chExt cx="0" cy="0"/>
        </a:xfrm>
      </p:grpSpPr>
      <p:cxnSp>
        <p:nvCxnSpPr>
          <p:cNvPr id="18" name="Straight Connector 17"/>
          <p:cNvCxnSpPr/>
          <p:nvPr userDrawn="1"/>
        </p:nvCxnSpPr>
        <p:spPr bwMode="gray">
          <a:xfrm>
            <a:off x="2581275" y="1037059"/>
            <a:ext cx="4683125"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10" name="Title 1"/>
          <p:cNvSpPr>
            <a:spLocks noGrp="1"/>
          </p:cNvSpPr>
          <p:nvPr>
            <p:ph type="title" hasCustomPrompt="1"/>
          </p:nvPr>
        </p:nvSpPr>
        <p:spPr bwMode="gray">
          <a:xfrm>
            <a:off x="2581275" y="714775"/>
            <a:ext cx="4683125" cy="307777"/>
          </a:xfrm>
          <a:prstGeom prst="rect">
            <a:avLst/>
          </a:prstGeom>
        </p:spPr>
        <p:txBody>
          <a:bodyPr wrap="square" lIns="0" tIns="0" rIns="0" bIns="0" anchor="b" anchorCtr="0">
            <a:spAutoFit/>
          </a:bodyPr>
          <a:lstStyle>
            <a:lvl1pPr>
              <a:lnSpc>
                <a:spcPct val="100000"/>
              </a:lnSpc>
              <a:defRPr sz="2000" b="0" spc="40" baseline="0"/>
            </a:lvl1pPr>
          </a:lstStyle>
          <a:p>
            <a:r>
              <a:rPr lang="en-US" dirty="0"/>
              <a:t>Page Title – Rockwell 20pt Regular</a:t>
            </a:r>
          </a:p>
        </p:txBody>
      </p:sp>
      <p:sp>
        <p:nvSpPr>
          <p:cNvPr id="12" name="Text Placeholder 3"/>
          <p:cNvSpPr>
            <a:spLocks noGrp="1"/>
          </p:cNvSpPr>
          <p:nvPr>
            <p:ph type="body" sz="quarter" idx="28" hasCustomPrompt="1"/>
          </p:nvPr>
        </p:nvSpPr>
        <p:spPr bwMode="gray">
          <a:xfrm>
            <a:off x="2581275" y="1110761"/>
            <a:ext cx="4683125"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3" name="Text Placeholder 7"/>
          <p:cNvSpPr>
            <a:spLocks noGrp="1"/>
          </p:cNvSpPr>
          <p:nvPr>
            <p:ph type="body" sz="quarter" idx="29" hasCustomPrompt="1"/>
          </p:nvPr>
        </p:nvSpPr>
        <p:spPr bwMode="gray">
          <a:xfrm>
            <a:off x="2581275" y="459719"/>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4" name="Text Placeholder 2"/>
          <p:cNvSpPr>
            <a:spLocks noGrp="1"/>
          </p:cNvSpPr>
          <p:nvPr>
            <p:ph type="body" sz="quarter" idx="32" hasCustomPrompt="1"/>
          </p:nvPr>
        </p:nvSpPr>
        <p:spPr bwMode="gray">
          <a:xfrm>
            <a:off x="504825" y="464479"/>
            <a:ext cx="1920240" cy="9082745"/>
          </a:xfrm>
          <a:ln w="12700">
            <a:solidFill>
              <a:schemeClr val="accent3"/>
            </a:solidFill>
            <a:miter lim="800000"/>
          </a:ln>
        </p:spPr>
        <p:txBody>
          <a:bodyPr lIns="137160" tIns="137160" rIns="137160" bIns="137160">
            <a:noAutofit/>
          </a:bodyPr>
          <a:lstStyle>
            <a:lvl1pPr marL="0" indent="0">
              <a:spcBef>
                <a:spcPts val="0"/>
              </a:spcBef>
              <a:buNone/>
              <a:defRPr sz="1000" b="1">
                <a:solidFill>
                  <a:schemeClr val="tx1"/>
                </a:solidFill>
              </a:defRPr>
            </a:lvl1pPr>
            <a:lvl2pPr marL="112713" indent="0">
              <a:buNone/>
              <a:defRPr sz="1000"/>
            </a:lvl2pPr>
            <a:lvl3pPr marL="230187" indent="0">
              <a:buNone/>
              <a:defRPr sz="1000"/>
            </a:lvl3pPr>
            <a:lvl4pPr marL="342900" indent="0">
              <a:buNone/>
              <a:defRPr sz="1000"/>
            </a:lvl4pPr>
            <a:lvl5pPr marL="458787" indent="0">
              <a:buNone/>
              <a:defRPr sz="1000"/>
            </a:lvl5pPr>
          </a:lstStyle>
          <a:p>
            <a:pPr lvl="0"/>
            <a:r>
              <a:rPr lang="en-US" dirty="0"/>
              <a:t>Box Title – Verdana</a:t>
            </a:r>
          </a:p>
        </p:txBody>
      </p:sp>
      <p:sp>
        <p:nvSpPr>
          <p:cNvPr id="17" name="Text Placeholder 5"/>
          <p:cNvSpPr>
            <a:spLocks noGrp="1"/>
          </p:cNvSpPr>
          <p:nvPr>
            <p:ph type="body" sz="quarter" idx="34" hasCustomPrompt="1"/>
          </p:nvPr>
        </p:nvSpPr>
        <p:spPr bwMode="gray">
          <a:xfrm>
            <a:off x="504825" y="744548"/>
            <a:ext cx="1920240" cy="8802675"/>
          </a:xfrm>
        </p:spPr>
        <p:txBody>
          <a:bodyPr lIns="137160" tIns="137160" rIns="137160">
            <a:noAutofit/>
          </a:bodyPr>
          <a:lstStyle>
            <a:lvl1pPr marL="0" indent="0">
              <a:lnSpc>
                <a:spcPct val="120000"/>
              </a:lnSpc>
              <a:spcBef>
                <a:spcPts val="800"/>
              </a:spcBef>
              <a:buNone/>
              <a:defRPr>
                <a:solidFill>
                  <a:schemeClr val="tx1"/>
                </a:solidFill>
              </a:defRPr>
            </a:lvl1pPr>
            <a:lvl2pPr marL="112713" indent="0">
              <a:lnSpc>
                <a:spcPct val="120000"/>
              </a:lnSpc>
              <a:spcBef>
                <a:spcPts val="800"/>
              </a:spcBef>
              <a:buNone/>
              <a:defRPr/>
            </a:lvl2pPr>
            <a:lvl3pPr marL="230187" indent="0">
              <a:lnSpc>
                <a:spcPct val="120000"/>
              </a:lnSpc>
              <a:spcBef>
                <a:spcPts val="800"/>
              </a:spcBef>
              <a:buNone/>
              <a:defRPr/>
            </a:lvl3pPr>
            <a:lvl4pPr marL="342900" indent="0">
              <a:lnSpc>
                <a:spcPct val="120000"/>
              </a:lnSpc>
              <a:spcBef>
                <a:spcPts val="800"/>
              </a:spcBef>
              <a:buNone/>
              <a:defRPr/>
            </a:lvl4pPr>
            <a:lvl5pPr marL="458787" indent="0">
              <a:lnSpc>
                <a:spcPct val="120000"/>
              </a:lnSpc>
              <a:spcBef>
                <a:spcPts val="800"/>
              </a:spcBef>
              <a:buNone/>
              <a:defRPr/>
            </a:lvl5pPr>
          </a:lstStyle>
          <a:p>
            <a:pPr lvl="0"/>
            <a:r>
              <a:rPr lang="en-US" dirty="0"/>
              <a:t>Section Text – Verdana 9pt Regular. Click to add text. Click to add text. Click to add text. Click to add text. Click to add text. Click to add text. Click to add text. Click to add text.</a:t>
            </a:r>
            <a:br>
              <a:rPr lang="en-US" dirty="0"/>
            </a:br>
            <a:r>
              <a:rPr lang="en-US" dirty="0"/>
              <a:t>Click to add text. Click to add text. Click to add text. Click to add text. Click to add text. Click to add text. Click to add text. Click to add text. </a:t>
            </a:r>
          </a:p>
        </p:txBody>
      </p:sp>
      <p:sp>
        <p:nvSpPr>
          <p:cNvPr id="19" name="Text Placeholder 6"/>
          <p:cNvSpPr>
            <a:spLocks noGrp="1"/>
          </p:cNvSpPr>
          <p:nvPr>
            <p:ph type="body" sz="quarter" idx="43" hasCustomPrompt="1"/>
          </p:nvPr>
        </p:nvSpPr>
        <p:spPr bwMode="gray">
          <a:xfrm>
            <a:off x="6075680" y="9234687"/>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0" name="Text Placeholder 6"/>
          <p:cNvSpPr>
            <a:spLocks noGrp="1"/>
          </p:cNvSpPr>
          <p:nvPr>
            <p:ph type="body" sz="quarter" idx="44" hasCustomPrompt="1"/>
          </p:nvPr>
        </p:nvSpPr>
        <p:spPr bwMode="gray">
          <a:xfrm>
            <a:off x="2585508" y="9311632"/>
            <a:ext cx="1965960" cy="230832"/>
          </a:xfrm>
        </p:spPr>
        <p:txBody>
          <a:bodyPr anchor="b" anchorCtr="0"/>
          <a:lstStyle>
            <a:lvl1pPr marL="114300" indent="-114300">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Tree>
    <p:custDataLst>
      <p:tags r:id="rId1"/>
    </p:custDataLst>
    <p:extLst>
      <p:ext uri="{BB962C8B-B14F-4D97-AF65-F5344CB8AC3E}">
        <p14:creationId xmlns:p14="http://schemas.microsoft.com/office/powerpoint/2010/main" val="3254145414"/>
      </p:ext>
    </p:extLst>
  </p:cSld>
  <p:clrMapOvr>
    <a:masterClrMapping/>
  </p:clrMapOvr>
  <p:extLst>
    <p:ext uri="{DCECCB84-F9BA-43D5-87BE-67443E8EF086}">
      <p15:sldGuideLst xmlns:p15="http://schemas.microsoft.com/office/powerpoint/2012/main">
        <p15:guide id="1" pos="162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age: with Footer">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411064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Blank Page">
    <p:bg bwMode="gray">
      <p:bgRef idx="1001">
        <a:schemeClr val="bg1"/>
      </p:bgRef>
    </p:bg>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3323222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ack Cover ">
    <p:spTree>
      <p:nvGrpSpPr>
        <p:cNvPr id="1" name=""/>
        <p:cNvGrpSpPr/>
        <p:nvPr/>
      </p:nvGrpSpPr>
      <p:grpSpPr>
        <a:xfrm>
          <a:off x="0" y="0"/>
          <a:ext cx="0" cy="0"/>
          <a:chOff x="0" y="0"/>
          <a:chExt cx="0" cy="0"/>
        </a:xfrm>
      </p:grpSpPr>
      <p:sp>
        <p:nvSpPr>
          <p:cNvPr id="9" name="Rectangle 8">
            <a:hlinkClick r:id="rId3"/>
          </p:cNvPr>
          <p:cNvSpPr/>
          <p:nvPr userDrawn="1"/>
        </p:nvSpPr>
        <p:spPr bwMode="gray">
          <a:xfrm>
            <a:off x="1682186" y="8554144"/>
            <a:ext cx="4408029" cy="1288356"/>
          </a:xfrm>
          <a:prstGeom prst="rect">
            <a:avLst/>
          </a:prstGeom>
          <a:no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2" name="Group 1"/>
          <p:cNvGrpSpPr/>
          <p:nvPr userDrawn="1"/>
        </p:nvGrpSpPr>
        <p:grpSpPr>
          <a:xfrm>
            <a:off x="2249954" y="8720284"/>
            <a:ext cx="3272492" cy="957891"/>
            <a:chOff x="2249954" y="8720284"/>
            <a:chExt cx="3272492" cy="957891"/>
          </a:xfrm>
        </p:grpSpPr>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bwMode="gray">
            <a:xfrm>
              <a:off x="3266202" y="8720284"/>
              <a:ext cx="1239997" cy="474433"/>
            </a:xfrm>
            <a:prstGeom prst="rect">
              <a:avLst/>
            </a:prstGeom>
          </p:spPr>
        </p:pic>
        <p:sp>
          <p:nvSpPr>
            <p:cNvPr id="12" name="TextBox 11"/>
            <p:cNvSpPr txBox="1"/>
            <p:nvPr userDrawn="1"/>
          </p:nvSpPr>
          <p:spPr bwMode="gray">
            <a:xfrm>
              <a:off x="2249954" y="9306278"/>
              <a:ext cx="3272492" cy="371897"/>
            </a:xfrm>
            <a:prstGeom prst="rect">
              <a:avLst/>
            </a:prstGeom>
            <a:noFill/>
          </p:spPr>
          <p:txBody>
            <a:bodyPr wrap="square" lIns="0" tIns="0" rIns="0" bIns="0" rtlCol="0">
              <a:spAutoFit/>
            </a:bodyPr>
            <a:lstStyle/>
            <a:p>
              <a:pPr algn="ctr">
                <a:spcBef>
                  <a:spcPts val="500"/>
                </a:spcBef>
              </a:pPr>
              <a:r>
                <a:rPr lang="en-US" sz="1000" spc="0" baseline="0" dirty="0">
                  <a:latin typeface="+mj-lt"/>
                </a:rPr>
                <a:t>Washington DC   Richmond   Birmingham   Minneapolis</a:t>
              </a:r>
            </a:p>
            <a:p>
              <a:pPr algn="ctr">
                <a:spcBef>
                  <a:spcPts val="500"/>
                </a:spcBef>
              </a:pPr>
              <a:r>
                <a:rPr lang="en-US" sz="1000" b="1" spc="0" baseline="0" dirty="0">
                  <a:latin typeface="+mj-lt"/>
                </a:rPr>
                <a:t>P</a:t>
              </a:r>
              <a:r>
                <a:rPr lang="en-US" sz="1000" spc="0" baseline="0" dirty="0">
                  <a:latin typeface="+mj-lt"/>
                </a:rPr>
                <a:t> 202-747-1000   </a:t>
              </a:r>
              <a:r>
                <a:rPr lang="en-US" sz="1000" b="1" spc="0" baseline="0" dirty="0">
                  <a:latin typeface="+mj-lt"/>
                </a:rPr>
                <a:t>F</a:t>
              </a:r>
              <a:r>
                <a:rPr lang="en-US" sz="1000" spc="0" baseline="0" dirty="0">
                  <a:latin typeface="+mj-lt"/>
                </a:rPr>
                <a:t> 202-747-1010   </a:t>
              </a:r>
              <a:r>
                <a:rPr lang="en-US" sz="1000" spc="0" baseline="0" dirty="0">
                  <a:solidFill>
                    <a:schemeClr val="accent6"/>
                  </a:solidFill>
                  <a:latin typeface="+mj-lt"/>
                </a:rPr>
                <a:t>eab.com</a:t>
              </a:r>
            </a:p>
          </p:txBody>
        </p:sp>
        <p:cxnSp>
          <p:nvCxnSpPr>
            <p:cNvPr id="17" name="Straight Connector 16"/>
            <p:cNvCxnSpPr/>
            <p:nvPr userDrawn="1"/>
          </p:nvCxnSpPr>
          <p:spPr bwMode="gray">
            <a:xfrm>
              <a:off x="32409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userDrawn="1"/>
          </p:nvCxnSpPr>
          <p:spPr bwMode="gray">
            <a:xfrm>
              <a:off x="3922418"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userDrawn="1"/>
          </p:nvCxnSpPr>
          <p:spPr bwMode="gray">
            <a:xfrm>
              <a:off x="4732343" y="9321215"/>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userDrawn="1"/>
          </p:nvCxnSpPr>
          <p:spPr bwMode="gray">
            <a:xfrm>
              <a:off x="3579671"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userDrawn="1"/>
          </p:nvCxnSpPr>
          <p:spPr bwMode="gray">
            <a:xfrm>
              <a:off x="4548840" y="9535527"/>
              <a:ext cx="0" cy="125644"/>
            </a:xfrm>
            <a:prstGeom prst="line">
              <a:avLst/>
            </a:prstGeom>
            <a:ln w="6350">
              <a:solidFill>
                <a:schemeClr val="accent4"/>
              </a:solidFill>
              <a:miter lim="800000"/>
              <a:headEnd type="none"/>
              <a:tailEnd type="none"/>
            </a:ln>
          </p:spPr>
          <p:style>
            <a:lnRef idx="1">
              <a:schemeClr val="accent1"/>
            </a:lnRef>
            <a:fillRef idx="0">
              <a:schemeClr val="accent1"/>
            </a:fillRef>
            <a:effectRef idx="0">
              <a:schemeClr val="accent1"/>
            </a:effectRef>
            <a:fontRef idx="minor">
              <a:schemeClr val="tx1"/>
            </a:fontRef>
          </p:style>
        </p:cxnSp>
      </p:grpSp>
    </p:spTree>
    <p:custDataLst>
      <p:tags r:id="rId1"/>
    </p:custDataLst>
    <p:extLst>
      <p:ext uri="{BB962C8B-B14F-4D97-AF65-F5344CB8AC3E}">
        <p14:creationId xmlns:p14="http://schemas.microsoft.com/office/powerpoint/2010/main" val="3497884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cxnSp>
        <p:nvCxnSpPr>
          <p:cNvPr id="8" name="Straight Connector 7"/>
          <p:cNvCxnSpPr/>
          <p:nvPr userDrawn="1"/>
        </p:nvCxnSpPr>
        <p:spPr bwMode="gray">
          <a:xfrm>
            <a:off x="658368" y="9120561"/>
            <a:ext cx="6455664" cy="0"/>
          </a:xfrm>
          <a:prstGeom prst="line">
            <a:avLst/>
          </a:prstGeom>
          <a:ln w="28575">
            <a:solidFill>
              <a:schemeClr val="accent6"/>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9" name="Title 1"/>
          <p:cNvSpPr>
            <a:spLocks noGrp="1"/>
          </p:cNvSpPr>
          <p:nvPr>
            <p:ph type="title" hasCustomPrompt="1"/>
          </p:nvPr>
        </p:nvSpPr>
        <p:spPr bwMode="gray">
          <a:xfrm>
            <a:off x="1035585" y="3584669"/>
            <a:ext cx="5257800" cy="923330"/>
          </a:xfrm>
          <a:prstGeom prst="rect">
            <a:avLst/>
          </a:prstGeom>
        </p:spPr>
        <p:txBody>
          <a:bodyPr lIns="0" tIns="0" rIns="0" bIns="0" anchor="b" anchorCtr="0">
            <a:spAutoFit/>
          </a:bodyPr>
          <a:lstStyle>
            <a:lvl1pPr>
              <a:lnSpc>
                <a:spcPct val="100000"/>
              </a:lnSpc>
              <a:defRPr sz="3000" b="0" spc="0" baseline="0">
                <a:solidFill>
                  <a:schemeClr val="tx1"/>
                </a:solidFill>
              </a:defRPr>
            </a:lvl1pPr>
          </a:lstStyle>
          <a:p>
            <a:r>
              <a:rPr lang="en-US" dirty="0"/>
              <a:t>Document Title – Rockwell 30pt Regular, Title Case</a:t>
            </a:r>
          </a:p>
        </p:txBody>
      </p:sp>
      <p:sp>
        <p:nvSpPr>
          <p:cNvPr id="11" name="Text Placeholder 4"/>
          <p:cNvSpPr>
            <a:spLocks noGrp="1"/>
          </p:cNvSpPr>
          <p:nvPr>
            <p:ph type="body" sz="quarter" idx="16" hasCustomPrompt="1"/>
          </p:nvPr>
        </p:nvSpPr>
        <p:spPr bwMode="gray">
          <a:xfrm>
            <a:off x="1035585" y="4738964"/>
            <a:ext cx="5257800" cy="215444"/>
          </a:xfrm>
        </p:spPr>
        <p:txBody>
          <a:bodyPr/>
          <a:lstStyle>
            <a:lvl1pPr marL="0" indent="0">
              <a:spcBef>
                <a:spcPts val="0"/>
              </a:spcBef>
              <a:buNone/>
              <a:defRPr sz="1400">
                <a:solidFill>
                  <a:schemeClr val="tx1"/>
                </a:solidFill>
              </a:defRPr>
            </a:lvl1pPr>
            <a:lvl2pPr>
              <a:defRPr sz="1400"/>
            </a:lvl2pPr>
            <a:lvl3pPr>
              <a:defRPr sz="1400"/>
            </a:lvl3pPr>
            <a:lvl4pPr>
              <a:defRPr sz="1400"/>
            </a:lvl4pPr>
            <a:lvl5pPr>
              <a:defRPr sz="1400"/>
            </a:lvl5pPr>
          </a:lstStyle>
          <a:p>
            <a:pPr lvl="0"/>
            <a:r>
              <a:rPr lang="en-US" dirty="0"/>
              <a:t>Document Subtitle – Verdana 14pt Regular, Title Case</a:t>
            </a:r>
          </a:p>
        </p:txBody>
      </p:sp>
      <p:sp>
        <p:nvSpPr>
          <p:cNvPr id="12" name="Text Placeholder 6"/>
          <p:cNvSpPr>
            <a:spLocks noGrp="1"/>
          </p:cNvSpPr>
          <p:nvPr>
            <p:ph type="body" sz="quarter" idx="17" hasCustomPrompt="1"/>
          </p:nvPr>
        </p:nvSpPr>
        <p:spPr bwMode="gray">
          <a:xfrm>
            <a:off x="4675800" y="9220527"/>
            <a:ext cx="2438232" cy="215444"/>
          </a:xfrm>
        </p:spPr>
        <p:txBody>
          <a:bodyPr wrap="none"/>
          <a:lstStyle>
            <a:lvl1pPr marL="0" indent="0" algn="r">
              <a:spcBef>
                <a:spcPts val="0"/>
              </a:spcBef>
              <a:buNone/>
              <a:defRPr sz="1400">
                <a:solidFill>
                  <a:schemeClr val="accent3"/>
                </a:solidFill>
              </a:defRPr>
            </a:lvl1pPr>
            <a:lvl2pPr marL="112713" indent="0">
              <a:spcBef>
                <a:spcPts val="0"/>
              </a:spcBef>
              <a:buNone/>
              <a:defRPr sz="1400">
                <a:solidFill>
                  <a:schemeClr val="accent3"/>
                </a:solidFill>
              </a:defRPr>
            </a:lvl2pPr>
            <a:lvl3pPr marL="230187" indent="0">
              <a:spcBef>
                <a:spcPts val="0"/>
              </a:spcBef>
              <a:buNone/>
              <a:defRPr sz="1400">
                <a:solidFill>
                  <a:schemeClr val="accent3"/>
                </a:solidFill>
              </a:defRPr>
            </a:lvl3pPr>
            <a:lvl4pPr marL="342900" indent="0">
              <a:spcBef>
                <a:spcPts val="0"/>
              </a:spcBef>
              <a:buNone/>
              <a:defRPr sz="1400">
                <a:solidFill>
                  <a:schemeClr val="accent3"/>
                </a:solidFill>
              </a:defRPr>
            </a:lvl4pPr>
            <a:lvl5pPr marL="458787" indent="0">
              <a:spcBef>
                <a:spcPts val="0"/>
              </a:spcBef>
              <a:buNone/>
              <a:defRPr sz="1400">
                <a:solidFill>
                  <a:schemeClr val="accent3"/>
                </a:solidFill>
              </a:defRPr>
            </a:lvl5pPr>
          </a:lstStyle>
          <a:p>
            <a:pPr lvl="0"/>
            <a:r>
              <a:rPr lang="en-US" dirty="0"/>
              <a:t>Insert Program Name Here</a:t>
            </a:r>
          </a:p>
        </p:txBody>
      </p:sp>
      <p:sp>
        <p:nvSpPr>
          <p:cNvPr id="13" name="Text Placeholder 10"/>
          <p:cNvSpPr>
            <a:spLocks noGrp="1"/>
          </p:cNvSpPr>
          <p:nvPr>
            <p:ph type="body" sz="quarter" idx="18" hasCustomPrompt="1"/>
          </p:nvPr>
        </p:nvSpPr>
        <p:spPr bwMode="gray">
          <a:xfrm>
            <a:off x="4126035" y="9459660"/>
            <a:ext cx="2987997" cy="153888"/>
          </a:xfrm>
        </p:spPr>
        <p:txBody>
          <a:bodyPr wrap="none"/>
          <a:lstStyle>
            <a:lvl1pPr marL="0" indent="0" algn="r">
              <a:spcBef>
                <a:spcPts val="0"/>
              </a:spcBef>
              <a:buNone/>
              <a:defRPr sz="1000">
                <a:solidFill>
                  <a:schemeClr val="accent3"/>
                </a:solidFill>
              </a:defRPr>
            </a:lvl1pPr>
            <a:lvl2pPr>
              <a:spcBef>
                <a:spcPts val="0"/>
              </a:spcBef>
              <a:defRPr sz="1000">
                <a:solidFill>
                  <a:schemeClr val="accent3"/>
                </a:solidFill>
              </a:defRPr>
            </a:lvl2pPr>
            <a:lvl3pPr>
              <a:spcBef>
                <a:spcPts val="0"/>
              </a:spcBef>
              <a:defRPr sz="1000">
                <a:solidFill>
                  <a:schemeClr val="accent3"/>
                </a:solidFill>
              </a:defRPr>
            </a:lvl3pPr>
            <a:lvl4pPr>
              <a:spcBef>
                <a:spcPts val="0"/>
              </a:spcBef>
              <a:defRPr sz="1000">
                <a:solidFill>
                  <a:schemeClr val="accent3"/>
                </a:solidFill>
              </a:defRPr>
            </a:lvl4pPr>
            <a:lvl5pPr>
              <a:spcBef>
                <a:spcPts val="0"/>
              </a:spcBef>
              <a:defRPr sz="1000">
                <a:solidFill>
                  <a:schemeClr val="accent3"/>
                </a:solidFill>
              </a:defRPr>
            </a:lvl5pPr>
          </a:lstStyle>
          <a:p>
            <a:pPr lvl="0"/>
            <a:r>
              <a:rPr lang="en-US" dirty="0"/>
              <a:t>Insert Sub-program Name Here (if necessary)</a:t>
            </a:r>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713970" y="670405"/>
            <a:ext cx="1685547" cy="734569"/>
          </a:xfrm>
          <a:prstGeom prst="rect">
            <a:avLst/>
          </a:prstGeom>
          <a:noFill/>
          <a:ln>
            <a:noFill/>
          </a:ln>
        </p:spPr>
      </p:pic>
    </p:spTree>
    <p:custDataLst>
      <p:tags r:id="rId1"/>
    </p:custDataLst>
    <p:extLst>
      <p:ext uri="{BB962C8B-B14F-4D97-AF65-F5344CB8AC3E}">
        <p14:creationId xmlns:p14="http://schemas.microsoft.com/office/powerpoint/2010/main" val="541317765"/>
      </p:ext>
    </p:extLst>
  </p:cSld>
  <p:clrMapOvr>
    <a:masterClrMapping/>
  </p:clrMapOvr>
  <p:extLst>
    <p:ext uri="{DCECCB84-F9BA-43D5-87BE-67443E8EF086}">
      <p15:sldGuideLst xmlns:p15="http://schemas.microsoft.com/office/powerpoint/2012/main">
        <p15:guide id="1" pos="651">
          <p15:clr>
            <a:srgbClr val="FBAE40"/>
          </p15:clr>
        </p15:guide>
        <p15:guide id="2" orient="horz" pos="2841">
          <p15:clr>
            <a:srgbClr val="FBAE40"/>
          </p15:clr>
        </p15:guide>
        <p15:guide id="3" orient="horz" pos="2985">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AB In-Brief">
    <p:spTree>
      <p:nvGrpSpPr>
        <p:cNvPr id="1" name=""/>
        <p:cNvGrpSpPr/>
        <p:nvPr/>
      </p:nvGrpSpPr>
      <p:grpSpPr>
        <a:xfrm>
          <a:off x="0" y="0"/>
          <a:ext cx="0" cy="0"/>
          <a:chOff x="0" y="0"/>
          <a:chExt cx="0" cy="0"/>
        </a:xfrm>
      </p:grpSpPr>
      <p:sp>
        <p:nvSpPr>
          <p:cNvPr id="7" name="Text Placeholder 1"/>
          <p:cNvSpPr txBox="1">
            <a:spLocks/>
          </p:cNvSpPr>
          <p:nvPr userDrawn="1"/>
        </p:nvSpPr>
        <p:spPr bwMode="gray">
          <a:xfrm>
            <a:off x="7922383" y="1355896"/>
            <a:ext cx="1382195" cy="1231188"/>
          </a:xfrm>
          <a:prstGeom prst="rect">
            <a:avLst/>
          </a:prstGeom>
          <a:solidFill>
            <a:srgbClr val="009900"/>
          </a:solidFill>
        </p:spPr>
        <p:txBody>
          <a:bodyPr vert="horz" wrap="square" lIns="64008" tIns="45720" rIns="64008" bIns="45720" rtlCol="0">
            <a:noAutofit/>
          </a:bodyPr>
          <a:lstStyle>
            <a:lvl1pPr marL="112713"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1pPr>
            <a:lvl2pPr marL="230188" indent="-117475"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2713"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8788" indent="-115888" algn="l" defTabSz="1018879"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2713" algn="l" defTabSz="1018879"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280191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31135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820798"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330237" indent="-254720" algn="l" defTabSz="1018879" rtl="0" eaLnBrk="1" latinLnBrk="0" hangingPunct="1">
              <a:spcBef>
                <a:spcPct val="20000"/>
              </a:spcBef>
              <a:buFont typeface="Arial" pitchFamily="34" charset="0"/>
              <a:buChar char="•"/>
              <a:defRPr sz="2200" kern="1200">
                <a:solidFill>
                  <a:schemeClr val="tx1"/>
                </a:solidFill>
                <a:latin typeface="+mn-lt"/>
                <a:ea typeface="+mn-ea"/>
                <a:cs typeface="+mn-cs"/>
              </a:defRPr>
            </a:lvl9pPr>
          </a:lstStyle>
          <a:p>
            <a:pPr marL="0" indent="0">
              <a:buFont typeface="Arial" pitchFamily="34" charset="0"/>
              <a:buNone/>
            </a:pPr>
            <a:endParaRPr lang="en-US" dirty="0">
              <a:solidFill>
                <a:schemeClr val="bg1"/>
              </a:solidFill>
              <a:latin typeface="Arial" panose="020B0604020202020204" pitchFamily="34" charset="0"/>
              <a:cs typeface="Arial" panose="020B0604020202020204" pitchFamily="34" charset="0"/>
            </a:endParaRPr>
          </a:p>
        </p:txBody>
      </p:sp>
      <p:sp>
        <p:nvSpPr>
          <p:cNvPr id="8" name="TextBox 7"/>
          <p:cNvSpPr txBox="1"/>
          <p:nvPr userDrawn="1"/>
        </p:nvSpPr>
        <p:spPr bwMode="gray">
          <a:xfrm>
            <a:off x="8005970" y="1411909"/>
            <a:ext cx="1267384" cy="553998"/>
          </a:xfrm>
          <a:prstGeom prst="rect">
            <a:avLst/>
          </a:prstGeom>
          <a:noFill/>
        </p:spPr>
        <p:txBody>
          <a:bodyPr wrap="square" lIns="0" tIns="0" rIns="0" bIns="0" rtlCol="0">
            <a:spAutoFit/>
          </a:bodyPr>
          <a:lstStyle/>
          <a:p>
            <a:pPr>
              <a:spcBef>
                <a:spcPts val="500"/>
              </a:spcBef>
            </a:pPr>
            <a:r>
              <a:rPr lang="en-US" sz="1200" b="1" dirty="0">
                <a:solidFill>
                  <a:schemeClr val="bg1"/>
                </a:solidFill>
                <a:latin typeface="Arial" panose="020B0604020202020204" pitchFamily="34" charset="0"/>
                <a:cs typeface="Arial" panose="020B0604020202020204" pitchFamily="34" charset="0"/>
              </a:rPr>
              <a:t>DO NOT EDIT THIS SLIDE FOR ANY PURPOSE</a:t>
            </a:r>
          </a:p>
        </p:txBody>
      </p:sp>
      <p:sp>
        <p:nvSpPr>
          <p:cNvPr id="9" name="TextBox 8"/>
          <p:cNvSpPr txBox="1"/>
          <p:nvPr userDrawn="1"/>
        </p:nvSpPr>
        <p:spPr bwMode="gray">
          <a:xfrm>
            <a:off x="8005970" y="2084241"/>
            <a:ext cx="1267383" cy="433452"/>
          </a:xfrm>
          <a:prstGeom prst="rect">
            <a:avLst/>
          </a:prstGeom>
          <a:noFill/>
        </p:spPr>
        <p:txBody>
          <a:bodyPr wrap="square" lIns="0" tIns="0" rIns="0" bIns="0" rtlCol="0">
            <a:spAutoFit/>
          </a:bodyPr>
          <a:lstStyle/>
          <a:p>
            <a:pPr>
              <a:spcBef>
                <a:spcPts val="500"/>
              </a:spcBef>
            </a:pPr>
            <a:r>
              <a:rPr lang="en-US" sz="800" dirty="0">
                <a:solidFill>
                  <a:schemeClr val="bg1"/>
                </a:solidFill>
                <a:latin typeface="Arial" panose="020B0604020202020204" pitchFamily="34" charset="0"/>
                <a:cs typeface="Arial" panose="020B0604020202020204" pitchFamily="34" charset="0"/>
              </a:rPr>
              <a:t>If an edit is necessary,</a:t>
            </a:r>
            <a:br>
              <a:rPr lang="en-US" sz="800" dirty="0">
                <a:solidFill>
                  <a:schemeClr val="bg1"/>
                </a:solidFill>
                <a:latin typeface="Arial" panose="020B0604020202020204" pitchFamily="34" charset="0"/>
                <a:cs typeface="Arial" panose="020B0604020202020204" pitchFamily="34" charset="0"/>
              </a:rPr>
            </a:br>
            <a:r>
              <a:rPr lang="en-US" sz="800" dirty="0">
                <a:solidFill>
                  <a:schemeClr val="bg1"/>
                </a:solidFill>
                <a:latin typeface="Arial" panose="020B0604020202020204" pitchFamily="34" charset="0"/>
                <a:cs typeface="Arial" panose="020B0604020202020204" pitchFamily="34" charset="0"/>
              </a:rPr>
              <a:t>please contact:</a:t>
            </a:r>
          </a:p>
          <a:p>
            <a:pPr>
              <a:spcBef>
                <a:spcPts val="500"/>
              </a:spcBef>
            </a:pPr>
            <a:r>
              <a:rPr lang="en-US" sz="800" b="1" dirty="0">
                <a:solidFill>
                  <a:schemeClr val="bg1"/>
                </a:solidFill>
                <a:latin typeface="Arial" panose="020B0604020202020204" pitchFamily="34" charset="0"/>
                <a:cs typeface="Arial" panose="020B0604020202020204" pitchFamily="34" charset="0"/>
              </a:rPr>
              <a:t>DSS-Requests@eab.com</a:t>
            </a:r>
            <a:endParaRPr lang="en-US" sz="800" b="1" i="1" dirty="0">
              <a:solidFill>
                <a:schemeClr val="bg1"/>
              </a:solidFill>
              <a:latin typeface="Arial" panose="020B0604020202020204" pitchFamily="34" charset="0"/>
              <a:cs typeface="Arial" panose="020B0604020202020204" pitchFamily="34" charset="0"/>
            </a:endParaRPr>
          </a:p>
        </p:txBody>
      </p:sp>
      <p:sp>
        <p:nvSpPr>
          <p:cNvPr id="10" name="Rectangle 9"/>
          <p:cNvSpPr/>
          <p:nvPr userDrawn="1"/>
        </p:nvSpPr>
        <p:spPr bwMode="gray">
          <a:xfrm>
            <a:off x="-6289" y="8274582"/>
            <a:ext cx="7778690" cy="1234544"/>
          </a:xfrm>
          <a:prstGeom prst="rect">
            <a:avLst/>
          </a:prstGeom>
          <a:solidFill>
            <a:schemeClr val="tx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1" name="Rectangle 10"/>
          <p:cNvSpPr/>
          <p:nvPr userDrawn="1"/>
        </p:nvSpPr>
        <p:spPr bwMode="gray">
          <a:xfrm>
            <a:off x="1024935" y="1352567"/>
            <a:ext cx="6747466" cy="6771277"/>
          </a:xfrm>
          <a:prstGeom prst="rect">
            <a:avLst/>
          </a:prstGeom>
          <a:solidFill>
            <a:schemeClr val="accent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2" name="Rectangle 224"/>
          <p:cNvSpPr/>
          <p:nvPr userDrawn="1"/>
        </p:nvSpPr>
        <p:spPr bwMode="gray">
          <a:xfrm>
            <a:off x="1024934" y="1352567"/>
            <a:ext cx="4336615" cy="6771277"/>
          </a:xfrm>
          <a:custGeom>
            <a:avLst/>
            <a:gdLst/>
            <a:ahLst/>
            <a:cxnLst/>
            <a:rect l="l" t="t" r="r" b="b"/>
            <a:pathLst>
              <a:path w="3537825" h="5451475">
                <a:moveTo>
                  <a:pt x="0" y="0"/>
                </a:moveTo>
                <a:lnTo>
                  <a:pt x="2689716" y="0"/>
                </a:lnTo>
                <a:cubicBezTo>
                  <a:pt x="3218637" y="596391"/>
                  <a:pt x="3537825" y="1381628"/>
                  <a:pt x="3537825" y="2241415"/>
                </a:cubicBezTo>
                <a:cubicBezTo>
                  <a:pt x="3537825" y="3726746"/>
                  <a:pt x="2585223" y="4989584"/>
                  <a:pt x="1257339" y="5451475"/>
                </a:cubicBezTo>
                <a:lnTo>
                  <a:pt x="0" y="5451475"/>
                </a:lnTo>
                <a:close/>
              </a:path>
            </a:pathLst>
          </a:custGeom>
          <a:solidFill>
            <a:srgbClr val="005D95"/>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3" name="Oval 236"/>
          <p:cNvSpPr/>
          <p:nvPr userDrawn="1"/>
        </p:nvSpPr>
        <p:spPr bwMode="gray">
          <a:xfrm>
            <a:off x="1024934" y="1352567"/>
            <a:ext cx="3527977" cy="6301983"/>
          </a:xfrm>
          <a:custGeom>
            <a:avLst/>
            <a:gdLst/>
            <a:ahLst/>
            <a:cxnLst/>
            <a:rect l="l" t="t" r="r" b="b"/>
            <a:pathLst>
              <a:path w="2878136" h="5073652">
                <a:moveTo>
                  <a:pt x="0" y="0"/>
                </a:moveTo>
                <a:lnTo>
                  <a:pt x="1772762" y="0"/>
                </a:lnTo>
                <a:cubicBezTo>
                  <a:pt x="2445777" y="515594"/>
                  <a:pt x="2878136" y="1327992"/>
                  <a:pt x="2878136" y="2241374"/>
                </a:cubicBezTo>
                <a:cubicBezTo>
                  <a:pt x="2878136" y="3805598"/>
                  <a:pt x="1610082" y="5073652"/>
                  <a:pt x="45858" y="5073652"/>
                </a:cubicBezTo>
                <a:lnTo>
                  <a:pt x="0" y="5071337"/>
                </a:lnTo>
                <a:close/>
              </a:path>
            </a:pathLst>
          </a:custGeom>
          <a:solidFill>
            <a:srgbClr val="00659B"/>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4" name="Oval 33"/>
          <p:cNvSpPr/>
          <p:nvPr userDrawn="1"/>
        </p:nvSpPr>
        <p:spPr bwMode="gray">
          <a:xfrm>
            <a:off x="1" y="1323783"/>
            <a:ext cx="3918039" cy="5678882"/>
          </a:xfrm>
          <a:custGeom>
            <a:avLst/>
            <a:gdLst/>
            <a:ahLst/>
            <a:cxnLst/>
            <a:rect l="l" t="t" r="r" b="b"/>
            <a:pathLst>
              <a:path w="3918039" h="5678882">
                <a:moveTo>
                  <a:pt x="1115893" y="0"/>
                </a:moveTo>
                <a:cubicBezTo>
                  <a:pt x="2663476" y="0"/>
                  <a:pt x="3918039" y="1271261"/>
                  <a:pt x="3918039" y="2839441"/>
                </a:cubicBezTo>
                <a:cubicBezTo>
                  <a:pt x="3918039" y="4407621"/>
                  <a:pt x="2663476" y="5678882"/>
                  <a:pt x="1115893" y="5678882"/>
                </a:cubicBezTo>
                <a:cubicBezTo>
                  <a:pt x="719097" y="5678882"/>
                  <a:pt x="341564" y="5595310"/>
                  <a:pt x="0" y="5443458"/>
                </a:cubicBezTo>
                <a:lnTo>
                  <a:pt x="0" y="235424"/>
                </a:lnTo>
                <a:cubicBezTo>
                  <a:pt x="341564" y="83572"/>
                  <a:pt x="719097" y="0"/>
                  <a:pt x="1115893" y="0"/>
                </a:cubicBezTo>
                <a:close/>
              </a:path>
            </a:pathLst>
          </a:custGeom>
          <a:solidFill>
            <a:schemeClr val="bg1"/>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15" name="Oval 34"/>
          <p:cNvSpPr/>
          <p:nvPr userDrawn="1"/>
        </p:nvSpPr>
        <p:spPr bwMode="gray">
          <a:xfrm>
            <a:off x="1" y="1494150"/>
            <a:ext cx="3749910" cy="5338148"/>
          </a:xfrm>
          <a:custGeom>
            <a:avLst/>
            <a:gdLst/>
            <a:ahLst/>
            <a:cxnLst/>
            <a:rect l="l" t="t" r="r" b="b"/>
            <a:pathLst>
              <a:path w="3749910" h="5338148">
                <a:moveTo>
                  <a:pt x="1115893" y="0"/>
                </a:moveTo>
                <a:cubicBezTo>
                  <a:pt x="2570620" y="0"/>
                  <a:pt x="3749910" y="1194985"/>
                  <a:pt x="3749910" y="2669074"/>
                </a:cubicBezTo>
                <a:cubicBezTo>
                  <a:pt x="3749910" y="4143163"/>
                  <a:pt x="2570620" y="5338148"/>
                  <a:pt x="1115893" y="5338148"/>
                </a:cubicBezTo>
                <a:cubicBezTo>
                  <a:pt x="716502" y="5338148"/>
                  <a:pt x="337873" y="5248075"/>
                  <a:pt x="0" y="5084167"/>
                </a:cubicBezTo>
                <a:lnTo>
                  <a:pt x="0" y="253982"/>
                </a:lnTo>
                <a:cubicBezTo>
                  <a:pt x="337873" y="90073"/>
                  <a:pt x="716502" y="0"/>
                  <a:pt x="1115893" y="0"/>
                </a:cubicBezTo>
                <a:close/>
              </a:path>
            </a:pathLst>
          </a:custGeom>
          <a:solidFill>
            <a:schemeClr val="bg2"/>
          </a:solidFill>
          <a:ln w="1270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nvGrpSpPr>
          <p:cNvPr id="16" name="Group 15"/>
          <p:cNvGrpSpPr/>
          <p:nvPr userDrawn="1"/>
        </p:nvGrpSpPr>
        <p:grpSpPr>
          <a:xfrm>
            <a:off x="552084" y="8477305"/>
            <a:ext cx="1218218" cy="754436"/>
            <a:chOff x="552084" y="8477305"/>
            <a:chExt cx="1218218" cy="754436"/>
          </a:xfrm>
        </p:grpSpPr>
        <p:sp>
          <p:nvSpPr>
            <p:cNvPr id="17" name="TextBox 16"/>
            <p:cNvSpPr txBox="1"/>
            <p:nvPr userDrawn="1"/>
          </p:nvSpPr>
          <p:spPr bwMode="gray">
            <a:xfrm>
              <a:off x="596555" y="8954742"/>
              <a:ext cx="1173747" cy="276999"/>
            </a:xfrm>
            <a:prstGeom prst="rect">
              <a:avLst/>
            </a:prstGeom>
            <a:noFill/>
          </p:spPr>
          <p:txBody>
            <a:bodyPr wrap="square" lIns="0" tIns="0" rIns="0" bIns="0" rtlCol="0">
              <a:spAutoFit/>
            </a:bodyPr>
            <a:lstStyle/>
            <a:p>
              <a:pPr>
                <a:spcBef>
                  <a:spcPts val="500"/>
                </a:spcBef>
              </a:pPr>
              <a:r>
                <a:rPr lang="en-US" sz="900" dirty="0">
                  <a:solidFill>
                    <a:schemeClr val="bg1"/>
                  </a:solidFill>
                </a:rPr>
                <a:t>Student interactions annually</a:t>
              </a:r>
            </a:p>
          </p:txBody>
        </p:sp>
        <p:sp>
          <p:nvSpPr>
            <p:cNvPr id="18" name="TextBox 17"/>
            <p:cNvSpPr txBox="1"/>
            <p:nvPr userDrawn="1"/>
          </p:nvSpPr>
          <p:spPr bwMode="gray">
            <a:xfrm>
              <a:off x="552084" y="8477305"/>
              <a:ext cx="1010207"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1.2B</a:t>
              </a:r>
              <a:r>
                <a:rPr lang="en-US" sz="3000" baseline="30000" dirty="0">
                  <a:solidFill>
                    <a:schemeClr val="bg1"/>
                  </a:solidFill>
                  <a:latin typeface="+mj-lt"/>
                </a:rPr>
                <a:t>+</a:t>
              </a:r>
            </a:p>
          </p:txBody>
        </p:sp>
      </p:grpSp>
      <p:grpSp>
        <p:nvGrpSpPr>
          <p:cNvPr id="19" name="Group 18"/>
          <p:cNvGrpSpPr/>
          <p:nvPr userDrawn="1"/>
        </p:nvGrpSpPr>
        <p:grpSpPr>
          <a:xfrm>
            <a:off x="2246177" y="8477305"/>
            <a:ext cx="1772162" cy="754436"/>
            <a:chOff x="2184112" y="8477305"/>
            <a:chExt cx="1772162" cy="754436"/>
          </a:xfrm>
        </p:grpSpPr>
        <p:sp>
          <p:nvSpPr>
            <p:cNvPr id="20" name="TextBox 19"/>
            <p:cNvSpPr txBox="1"/>
            <p:nvPr userDrawn="1"/>
          </p:nvSpPr>
          <p:spPr bwMode="gray">
            <a:xfrm>
              <a:off x="2227236" y="8954742"/>
              <a:ext cx="1729038" cy="276999"/>
            </a:xfrm>
            <a:prstGeom prst="rect">
              <a:avLst/>
            </a:prstGeom>
            <a:noFill/>
          </p:spPr>
          <p:txBody>
            <a:bodyPr wrap="square" lIns="0" tIns="0" rIns="0" bIns="0" rtlCol="0">
              <a:spAutoFit/>
            </a:bodyPr>
            <a:lstStyle/>
            <a:p>
              <a:pPr>
                <a:spcBef>
                  <a:spcPts val="500"/>
                </a:spcBef>
              </a:pPr>
              <a:r>
                <a:rPr lang="en-US" sz="900" dirty="0">
                  <a:solidFill>
                    <a:schemeClr val="bg1"/>
                  </a:solidFill>
                </a:rPr>
                <a:t>Individuals on our student success management system</a:t>
              </a:r>
            </a:p>
          </p:txBody>
        </p:sp>
        <p:sp>
          <p:nvSpPr>
            <p:cNvPr id="21" name="TextBox 20"/>
            <p:cNvSpPr txBox="1"/>
            <p:nvPr userDrawn="1"/>
          </p:nvSpPr>
          <p:spPr bwMode="gray">
            <a:xfrm>
              <a:off x="2184112" y="8477305"/>
              <a:ext cx="1171548"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1M</a:t>
              </a:r>
              <a:r>
                <a:rPr lang="en-US" sz="3000" baseline="30000" dirty="0">
                  <a:solidFill>
                    <a:schemeClr val="bg1"/>
                  </a:solidFill>
                  <a:latin typeface="+mj-lt"/>
                </a:rPr>
                <a:t>+</a:t>
              </a:r>
            </a:p>
          </p:txBody>
        </p:sp>
      </p:grpSp>
      <p:grpSp>
        <p:nvGrpSpPr>
          <p:cNvPr id="22" name="Group 21"/>
          <p:cNvGrpSpPr/>
          <p:nvPr userDrawn="1"/>
        </p:nvGrpSpPr>
        <p:grpSpPr>
          <a:xfrm>
            <a:off x="4494214" y="8477305"/>
            <a:ext cx="1148781" cy="754436"/>
            <a:chOff x="4447899" y="8477305"/>
            <a:chExt cx="1148781" cy="754436"/>
          </a:xfrm>
        </p:grpSpPr>
        <p:sp>
          <p:nvSpPr>
            <p:cNvPr id="23" name="TextBox 22"/>
            <p:cNvSpPr txBox="1"/>
            <p:nvPr userDrawn="1"/>
          </p:nvSpPr>
          <p:spPr bwMode="gray">
            <a:xfrm>
              <a:off x="4492370" y="8954742"/>
              <a:ext cx="1104310" cy="276999"/>
            </a:xfrm>
            <a:prstGeom prst="rect">
              <a:avLst/>
            </a:prstGeom>
            <a:noFill/>
          </p:spPr>
          <p:txBody>
            <a:bodyPr wrap="square" lIns="0" tIns="0" rIns="0" bIns="0" rtlCol="0">
              <a:spAutoFit/>
            </a:bodyPr>
            <a:lstStyle/>
            <a:p>
              <a:pPr>
                <a:spcBef>
                  <a:spcPts val="500"/>
                </a:spcBef>
              </a:pPr>
              <a:r>
                <a:rPr lang="en-US" sz="900" dirty="0">
                  <a:solidFill>
                    <a:schemeClr val="bg1"/>
                  </a:solidFill>
                </a:rPr>
                <a:t>Institutions we are proud to serve</a:t>
              </a:r>
            </a:p>
          </p:txBody>
        </p:sp>
        <p:sp>
          <p:nvSpPr>
            <p:cNvPr id="24" name="TextBox 23"/>
            <p:cNvSpPr txBox="1"/>
            <p:nvPr userDrawn="1"/>
          </p:nvSpPr>
          <p:spPr bwMode="gray">
            <a:xfrm>
              <a:off x="4447899" y="8477305"/>
              <a:ext cx="1148781"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1,200</a:t>
              </a:r>
              <a:r>
                <a:rPr lang="en-US" sz="3000" kern="1200" baseline="30000" dirty="0">
                  <a:solidFill>
                    <a:schemeClr val="bg1"/>
                  </a:solidFill>
                  <a:latin typeface="+mn-lt"/>
                  <a:ea typeface="+mn-ea"/>
                  <a:cs typeface="+mn-cs"/>
                </a:rPr>
                <a:t>+</a:t>
              </a:r>
              <a:endParaRPr lang="en-US" sz="3000" baseline="30000" dirty="0">
                <a:solidFill>
                  <a:schemeClr val="bg1"/>
                </a:solidFill>
                <a:latin typeface="+mj-lt"/>
              </a:endParaRPr>
            </a:p>
          </p:txBody>
        </p:sp>
      </p:grpSp>
      <p:sp>
        <p:nvSpPr>
          <p:cNvPr id="25" name="TextBox 24"/>
          <p:cNvSpPr txBox="1"/>
          <p:nvPr userDrawn="1"/>
        </p:nvSpPr>
        <p:spPr bwMode="gray">
          <a:xfrm>
            <a:off x="718667" y="2610106"/>
            <a:ext cx="3080034" cy="553998"/>
          </a:xfrm>
          <a:prstGeom prst="rect">
            <a:avLst/>
          </a:prstGeom>
          <a:noFill/>
        </p:spPr>
        <p:txBody>
          <a:bodyPr wrap="square" lIns="0" tIns="0" rIns="0" bIns="0" rtlCol="0">
            <a:spAutoFit/>
          </a:bodyPr>
          <a:lstStyle/>
          <a:p>
            <a:pPr>
              <a:spcBef>
                <a:spcPts val="500"/>
              </a:spcBef>
            </a:pPr>
            <a:r>
              <a:rPr lang="en-US" sz="1800" dirty="0">
                <a:latin typeface="+mj-lt"/>
              </a:rPr>
              <a:t>Start with best </a:t>
            </a:r>
            <a:br>
              <a:rPr lang="en-US" sz="1800" dirty="0">
                <a:latin typeface="+mj-lt"/>
              </a:rPr>
            </a:br>
            <a:r>
              <a:rPr lang="en-US" sz="1800" dirty="0">
                <a:latin typeface="+mj-lt"/>
              </a:rPr>
              <a:t>practices research</a:t>
            </a:r>
          </a:p>
        </p:txBody>
      </p:sp>
      <p:cxnSp>
        <p:nvCxnSpPr>
          <p:cNvPr id="26" name="Straight Connector 25"/>
          <p:cNvCxnSpPr/>
          <p:nvPr userDrawn="1"/>
        </p:nvCxnSpPr>
        <p:spPr bwMode="gray">
          <a:xfrm>
            <a:off x="718667" y="3331694"/>
            <a:ext cx="2578325"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7" name="TextBox 26"/>
          <p:cNvSpPr txBox="1"/>
          <p:nvPr userDrawn="1"/>
        </p:nvSpPr>
        <p:spPr bwMode="gray">
          <a:xfrm>
            <a:off x="718668" y="3501455"/>
            <a:ext cx="2628382" cy="1932837"/>
          </a:xfrm>
          <a:prstGeom prst="rect">
            <a:avLst/>
          </a:prstGeom>
          <a:noFill/>
        </p:spPr>
        <p:txBody>
          <a:bodyPr wrap="square" lIns="0" tIns="0" rIns="0" bIns="0" numCol="1" spcCol="457200" rtlCol="0">
            <a:spAutoFit/>
          </a:bodyPr>
          <a:lstStyle/>
          <a:p>
            <a:pPr marL="115888" indent="-115888">
              <a:lnSpc>
                <a:spcPct val="120000"/>
              </a:lnSpc>
              <a:spcBef>
                <a:spcPts val="800"/>
              </a:spcBef>
              <a:buFont typeface="Verdana" panose="020B0604030504040204" pitchFamily="34" charset="0"/>
              <a:buChar char="›"/>
            </a:pPr>
            <a:r>
              <a:rPr lang="en-US" sz="1100" dirty="0"/>
              <a:t>Research Forums for presidents, provosts, chief business officers, and key academic and administrative leaders</a:t>
            </a:r>
          </a:p>
          <a:p>
            <a:pPr marL="115888" indent="-115888">
              <a:lnSpc>
                <a:spcPct val="120000"/>
              </a:lnSpc>
              <a:spcBef>
                <a:spcPts val="800"/>
              </a:spcBef>
              <a:buFont typeface="Verdana" panose="020B0604030504040204" pitchFamily="34" charset="0"/>
              <a:buChar char="›"/>
            </a:pPr>
            <a:r>
              <a:rPr lang="en-US" sz="1100" dirty="0"/>
              <a:t>At the core of all we do</a:t>
            </a:r>
          </a:p>
          <a:p>
            <a:pPr marL="115888" indent="-115888">
              <a:lnSpc>
                <a:spcPct val="120000"/>
              </a:lnSpc>
              <a:spcBef>
                <a:spcPts val="800"/>
              </a:spcBef>
              <a:buFont typeface="Verdana" panose="020B0604030504040204" pitchFamily="34" charset="0"/>
              <a:buChar char="›"/>
            </a:pPr>
            <a:r>
              <a:rPr lang="en-US" sz="1100" dirty="0"/>
              <a:t>Peer-tested best practices research</a:t>
            </a:r>
          </a:p>
          <a:p>
            <a:pPr marL="115888" indent="-115888">
              <a:lnSpc>
                <a:spcPct val="120000"/>
              </a:lnSpc>
              <a:spcBef>
                <a:spcPts val="800"/>
              </a:spcBef>
              <a:buFont typeface="Verdana" panose="020B0604030504040204" pitchFamily="34" charset="0"/>
              <a:buChar char="›"/>
            </a:pPr>
            <a:r>
              <a:rPr lang="en-US" sz="1100" dirty="0"/>
              <a:t>Answers to the most </a:t>
            </a:r>
            <a:br>
              <a:rPr lang="en-US" sz="1100" dirty="0"/>
            </a:br>
            <a:r>
              <a:rPr lang="en-US" sz="1100" dirty="0"/>
              <a:t>pressing issues</a:t>
            </a:r>
          </a:p>
        </p:txBody>
      </p:sp>
      <p:grpSp>
        <p:nvGrpSpPr>
          <p:cNvPr id="28" name="Group 27"/>
          <p:cNvGrpSpPr/>
          <p:nvPr userDrawn="1"/>
        </p:nvGrpSpPr>
        <p:grpSpPr bwMode="gray">
          <a:xfrm>
            <a:off x="3899893" y="1885224"/>
            <a:ext cx="3358157" cy="998587"/>
            <a:chOff x="3899893" y="1743330"/>
            <a:chExt cx="3358157" cy="998587"/>
          </a:xfrm>
        </p:grpSpPr>
        <p:sp>
          <p:nvSpPr>
            <p:cNvPr id="29" name="TextBox 28"/>
            <p:cNvSpPr txBox="1"/>
            <p:nvPr/>
          </p:nvSpPr>
          <p:spPr bwMode="gray">
            <a:xfrm>
              <a:off x="4076885" y="1743330"/>
              <a:ext cx="3181165" cy="830997"/>
            </a:xfrm>
            <a:prstGeom prst="rect">
              <a:avLst/>
            </a:prstGeom>
            <a:noFill/>
          </p:spPr>
          <p:txBody>
            <a:bodyPr wrap="square" lIns="0" tIns="0" rIns="0" bIns="0" rtlCol="0">
              <a:spAutoFit/>
            </a:bodyPr>
            <a:lstStyle/>
            <a:p>
              <a:pPr>
                <a:spcBef>
                  <a:spcPts val="500"/>
                </a:spcBef>
              </a:pPr>
              <a:r>
                <a:rPr lang="en-US" sz="1800" dirty="0">
                  <a:solidFill>
                    <a:schemeClr val="bg1"/>
                  </a:solidFill>
                  <a:latin typeface="+mj-lt"/>
                </a:rPr>
                <a:t>Then hardwire those insights into your organization using </a:t>
              </a:r>
              <a:br>
                <a:rPr lang="en-US" sz="1800" dirty="0">
                  <a:solidFill>
                    <a:schemeClr val="bg1"/>
                  </a:solidFill>
                  <a:latin typeface="+mj-lt"/>
                </a:rPr>
              </a:br>
              <a:r>
                <a:rPr lang="en-US" sz="1800" dirty="0">
                  <a:solidFill>
                    <a:schemeClr val="bg1"/>
                  </a:solidFill>
                  <a:latin typeface="+mj-lt"/>
                </a:rPr>
                <a:t>our technology &amp; services</a:t>
              </a:r>
            </a:p>
          </p:txBody>
        </p:sp>
        <p:cxnSp>
          <p:nvCxnSpPr>
            <p:cNvPr id="30" name="Straight Connector 29"/>
            <p:cNvCxnSpPr/>
            <p:nvPr/>
          </p:nvCxnSpPr>
          <p:spPr bwMode="gray">
            <a:xfrm>
              <a:off x="4076886" y="2741917"/>
              <a:ext cx="3181164" cy="0"/>
            </a:xfrm>
            <a:prstGeom prst="line">
              <a:avLst/>
            </a:prstGeom>
            <a:ln w="12700">
              <a:solidFill>
                <a:schemeClr val="tx2"/>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31" name="Isosceles Triangle 30"/>
            <p:cNvSpPr/>
            <p:nvPr/>
          </p:nvSpPr>
          <p:spPr bwMode="gray">
            <a:xfrm rot="5400000">
              <a:off x="3892719" y="1849770"/>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grpSp>
      <p:sp>
        <p:nvSpPr>
          <p:cNvPr id="32" name="Isosceles Triangle 31"/>
          <p:cNvSpPr/>
          <p:nvPr userDrawn="1"/>
        </p:nvSpPr>
        <p:spPr bwMode="gray">
          <a:xfrm rot="5400000">
            <a:off x="536948" y="2708385"/>
            <a:ext cx="104024" cy="89675"/>
          </a:xfrm>
          <a:prstGeom prst="triangle">
            <a:avLst/>
          </a:prstGeom>
          <a:solidFill>
            <a:schemeClr val="tx2"/>
          </a:solidFill>
          <a:ln w="19050">
            <a:noFill/>
            <a:miter lim="800000"/>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Bef>
                <a:spcPts val="500"/>
              </a:spcBef>
            </a:pPr>
            <a:endParaRPr lang="en-US" sz="1000" dirty="0" err="1">
              <a:solidFill>
                <a:schemeClr val="bg1"/>
              </a:solidFill>
            </a:endParaRPr>
          </a:p>
        </p:txBody>
      </p:sp>
      <p:sp>
        <p:nvSpPr>
          <p:cNvPr id="35" name="TextBox 34"/>
          <p:cNvSpPr txBox="1"/>
          <p:nvPr userDrawn="1"/>
        </p:nvSpPr>
        <p:spPr bwMode="gray">
          <a:xfrm>
            <a:off x="4076885" y="3068215"/>
            <a:ext cx="3168174" cy="1183401"/>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Enrollment Management </a:t>
            </a:r>
          </a:p>
          <a:p>
            <a:pPr>
              <a:spcBef>
                <a:spcPts val="300"/>
              </a:spcBef>
            </a:pPr>
            <a:r>
              <a:rPr lang="en-US" sz="1000" dirty="0">
                <a:solidFill>
                  <a:schemeClr val="bg1"/>
                </a:solidFill>
              </a:rPr>
              <a:t>Our </a:t>
            </a:r>
            <a:r>
              <a:rPr lang="en-US" sz="1000" b="1" dirty="0">
                <a:solidFill>
                  <a:schemeClr val="bg1"/>
                </a:solidFill>
              </a:rPr>
              <a:t>Enrollment Services </a:t>
            </a:r>
            <a:r>
              <a:rPr lang="en-US" sz="1000" dirty="0">
                <a:solidFill>
                  <a:schemeClr val="bg1"/>
                </a:solidFill>
              </a:rPr>
              <a:t>division provides data-driven undergraduate and graduate solutions that target qualified prospective students; build relationships throughout the search, application, and yield process; and optimize financial aid resources.</a:t>
            </a:r>
          </a:p>
        </p:txBody>
      </p:sp>
      <p:sp>
        <p:nvSpPr>
          <p:cNvPr id="36" name="TextBox 35"/>
          <p:cNvSpPr txBox="1"/>
          <p:nvPr userDrawn="1"/>
        </p:nvSpPr>
        <p:spPr bwMode="gray">
          <a:xfrm>
            <a:off x="4076885" y="4562050"/>
            <a:ext cx="3254672" cy="875624"/>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Student Success </a:t>
            </a:r>
          </a:p>
          <a:p>
            <a:pPr>
              <a:spcBef>
                <a:spcPts val="300"/>
              </a:spcBef>
            </a:pPr>
            <a:r>
              <a:rPr lang="en-US" sz="1000" dirty="0">
                <a:solidFill>
                  <a:schemeClr val="bg1"/>
                </a:solidFill>
              </a:rPr>
              <a:t>Members of the </a:t>
            </a:r>
            <a:r>
              <a:rPr lang="en-US" sz="1000" b="1" dirty="0">
                <a:solidFill>
                  <a:schemeClr val="bg1"/>
                </a:solidFill>
              </a:rPr>
              <a:t>Student Success Collaborative </a:t>
            </a:r>
            <a:r>
              <a:rPr lang="en-US" sz="1000" dirty="0">
                <a:solidFill>
                  <a:schemeClr val="bg1"/>
                </a:solidFill>
              </a:rPr>
              <a:t>use research, consulting, and an enterprise-wide student success management system to help students persist, graduate, and succeed.</a:t>
            </a:r>
          </a:p>
        </p:txBody>
      </p:sp>
      <p:sp>
        <p:nvSpPr>
          <p:cNvPr id="37" name="TextBox 36"/>
          <p:cNvSpPr txBox="1"/>
          <p:nvPr userDrawn="1"/>
        </p:nvSpPr>
        <p:spPr bwMode="gray">
          <a:xfrm>
            <a:off x="4076885" y="5748108"/>
            <a:ext cx="3168174" cy="1029513"/>
          </a:xfrm>
          <a:prstGeom prst="rect">
            <a:avLst/>
          </a:prstGeom>
          <a:noFill/>
        </p:spPr>
        <p:txBody>
          <a:bodyPr wrap="square" lIns="0" tIns="0" rIns="0" bIns="0" numCol="1" spcCol="457200" rtlCol="0">
            <a:spAutoFit/>
          </a:bodyPr>
          <a:lstStyle/>
          <a:p>
            <a:pPr>
              <a:lnSpc>
                <a:spcPct val="120000"/>
              </a:lnSpc>
              <a:spcBef>
                <a:spcPts val="800"/>
              </a:spcBef>
            </a:pPr>
            <a:r>
              <a:rPr lang="en-US" sz="1200" b="1" dirty="0">
                <a:solidFill>
                  <a:schemeClr val="bg1"/>
                </a:solidFill>
              </a:rPr>
              <a:t>Growth and Academic Operations </a:t>
            </a:r>
          </a:p>
          <a:p>
            <a:pPr>
              <a:spcBef>
                <a:spcPts val="300"/>
              </a:spcBef>
            </a:pPr>
            <a:r>
              <a:rPr lang="en-US" sz="1000" dirty="0">
                <a:solidFill>
                  <a:schemeClr val="bg1"/>
                </a:solidFill>
              </a:rPr>
              <a:t>Our </a:t>
            </a:r>
            <a:r>
              <a:rPr lang="en-US" sz="1000" b="1" dirty="0">
                <a:solidFill>
                  <a:schemeClr val="bg1"/>
                </a:solidFill>
              </a:rPr>
              <a:t>Academic Performance Solutions </a:t>
            </a:r>
            <a:r>
              <a:rPr lang="en-US" sz="1000" dirty="0">
                <a:solidFill>
                  <a:schemeClr val="bg1"/>
                </a:solidFill>
              </a:rPr>
              <a:t>group partners with university academic and business leaders to help make smart resource trade-offs, improve academic efficiency, and grow academic program revenues.</a:t>
            </a:r>
          </a:p>
        </p:txBody>
      </p:sp>
      <p:pic>
        <p:nvPicPr>
          <p:cNvPr id="38" name="Picture 3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511175" y="511917"/>
            <a:ext cx="1672937" cy="640080"/>
          </a:xfrm>
          <a:prstGeom prst="rect">
            <a:avLst/>
          </a:prstGeom>
        </p:spPr>
      </p:pic>
      <p:grpSp>
        <p:nvGrpSpPr>
          <p:cNvPr id="39" name="Group 38"/>
          <p:cNvGrpSpPr/>
          <p:nvPr userDrawn="1"/>
        </p:nvGrpSpPr>
        <p:grpSpPr>
          <a:xfrm>
            <a:off x="6118869" y="8477305"/>
            <a:ext cx="1212688" cy="754436"/>
            <a:chOff x="6118869" y="8477305"/>
            <a:chExt cx="1212688" cy="754436"/>
          </a:xfrm>
        </p:grpSpPr>
        <p:sp>
          <p:nvSpPr>
            <p:cNvPr id="40" name="TextBox 39"/>
            <p:cNvSpPr txBox="1"/>
            <p:nvPr userDrawn="1"/>
          </p:nvSpPr>
          <p:spPr bwMode="gray">
            <a:xfrm>
              <a:off x="6158744" y="8954742"/>
              <a:ext cx="1172813" cy="276999"/>
            </a:xfrm>
            <a:prstGeom prst="rect">
              <a:avLst/>
            </a:prstGeom>
            <a:noFill/>
          </p:spPr>
          <p:txBody>
            <a:bodyPr wrap="square" lIns="0" tIns="0" rIns="0" bIns="0" rtlCol="0">
              <a:spAutoFit/>
            </a:bodyPr>
            <a:lstStyle/>
            <a:p>
              <a:pPr>
                <a:spcBef>
                  <a:spcPts val="500"/>
                </a:spcBef>
              </a:pPr>
              <a:r>
                <a:rPr lang="en-US" sz="900" dirty="0">
                  <a:solidFill>
                    <a:schemeClr val="bg1"/>
                  </a:solidFill>
                </a:rPr>
                <a:t>Goal: Make education smarter</a:t>
              </a:r>
            </a:p>
          </p:txBody>
        </p:sp>
        <p:sp>
          <p:nvSpPr>
            <p:cNvPr id="41" name="TextBox 40"/>
            <p:cNvSpPr txBox="1"/>
            <p:nvPr userDrawn="1"/>
          </p:nvSpPr>
          <p:spPr bwMode="gray">
            <a:xfrm>
              <a:off x="6118869" y="8477305"/>
              <a:ext cx="1203498" cy="461665"/>
            </a:xfrm>
            <a:prstGeom prst="rect">
              <a:avLst/>
            </a:prstGeom>
            <a:noFill/>
          </p:spPr>
          <p:txBody>
            <a:bodyPr wrap="square" lIns="0" tIns="0" rIns="0" bIns="0" rtlCol="0">
              <a:spAutoFit/>
            </a:bodyPr>
            <a:lstStyle/>
            <a:p>
              <a:pPr>
                <a:spcBef>
                  <a:spcPts val="500"/>
                </a:spcBef>
              </a:pPr>
              <a:r>
                <a:rPr lang="en-US" sz="3000" dirty="0">
                  <a:solidFill>
                    <a:schemeClr val="bg1"/>
                  </a:solidFill>
                  <a:latin typeface="+mj-lt"/>
                </a:rPr>
                <a:t>1</a:t>
              </a:r>
              <a:endParaRPr lang="en-US" sz="3000" baseline="30000" dirty="0">
                <a:solidFill>
                  <a:schemeClr val="bg1"/>
                </a:solidFill>
                <a:latin typeface="+mj-lt"/>
              </a:endParaRPr>
            </a:p>
          </p:txBody>
        </p:sp>
      </p:grpSp>
    </p:spTree>
    <p:custDataLst>
      <p:tags r:id="rId1"/>
    </p:custDataLst>
    <p:extLst>
      <p:ext uri="{BB962C8B-B14F-4D97-AF65-F5344CB8AC3E}">
        <p14:creationId xmlns:p14="http://schemas.microsoft.com/office/powerpoint/2010/main" val="318771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redits + Legal Caveat">
    <p:spTree>
      <p:nvGrpSpPr>
        <p:cNvPr id="1" name=""/>
        <p:cNvGrpSpPr/>
        <p:nvPr/>
      </p:nvGrpSpPr>
      <p:grpSpPr>
        <a:xfrm>
          <a:off x="0" y="0"/>
          <a:ext cx="0" cy="0"/>
          <a:chOff x="0" y="0"/>
          <a:chExt cx="0" cy="0"/>
        </a:xfrm>
      </p:grpSpPr>
      <p:sp>
        <p:nvSpPr>
          <p:cNvPr id="14" name="Text Placeholder 5"/>
          <p:cNvSpPr>
            <a:spLocks noGrp="1"/>
          </p:cNvSpPr>
          <p:nvPr>
            <p:ph type="body" sz="quarter" idx="51" hasCustomPrompt="1"/>
          </p:nvPr>
        </p:nvSpPr>
        <p:spPr bwMode="gray">
          <a:xfrm>
            <a:off x="1128208" y="1714378"/>
            <a:ext cx="3840480" cy="169277"/>
          </a:xfrm>
        </p:spPr>
        <p:txBody>
          <a:bodyPr/>
          <a:lstStyle>
            <a:lvl1pPr marL="0" indent="0">
              <a:spcBef>
                <a:spcPts val="0"/>
              </a:spcBef>
              <a:buNone/>
              <a:defRPr sz="1100">
                <a:solidFill>
                  <a:schemeClr val="tx1"/>
                </a:solidFill>
              </a:defRPr>
            </a:lvl1pPr>
            <a:lvl2pPr marL="112713" indent="0">
              <a:spcBef>
                <a:spcPts val="200"/>
              </a:spcBef>
              <a:buNone/>
              <a:defRPr sz="1100"/>
            </a:lvl2pPr>
            <a:lvl3pPr marL="230187" indent="0">
              <a:spcBef>
                <a:spcPts val="200"/>
              </a:spcBef>
              <a:buNone/>
              <a:defRPr sz="1100"/>
            </a:lvl3pPr>
            <a:lvl4pPr marL="342900" indent="0">
              <a:spcBef>
                <a:spcPts val="200"/>
              </a:spcBef>
              <a:buNone/>
              <a:defRPr sz="1100"/>
            </a:lvl4pPr>
            <a:lvl5pPr marL="458787" indent="0">
              <a:spcBef>
                <a:spcPts val="200"/>
              </a:spcBef>
              <a:buNone/>
              <a:defRPr sz="1100"/>
            </a:lvl5pPr>
          </a:lstStyle>
          <a:p>
            <a:pPr lvl="0"/>
            <a:r>
              <a:rPr lang="en-US" dirty="0"/>
              <a:t>Project Director (Insert text)</a:t>
            </a:r>
          </a:p>
        </p:txBody>
      </p:sp>
      <p:sp>
        <p:nvSpPr>
          <p:cNvPr id="16" name="Text Placeholder 7"/>
          <p:cNvSpPr>
            <a:spLocks noGrp="1"/>
          </p:cNvSpPr>
          <p:nvPr>
            <p:ph type="body" sz="quarter" idx="52" hasCustomPrompt="1"/>
          </p:nvPr>
        </p:nvSpPr>
        <p:spPr bwMode="gray">
          <a:xfrm>
            <a:off x="1128208" y="1947233"/>
            <a:ext cx="3840480" cy="138499"/>
          </a:xfrm>
        </p:spPr>
        <p:txBody>
          <a:bodyPr/>
          <a:lstStyle>
            <a:lvl1pPr marL="0" indent="0">
              <a:spcBef>
                <a:spcPts val="200"/>
              </a:spcBef>
              <a:buNone/>
              <a:defRPr>
                <a:solidFill>
                  <a:schemeClr val="accent3"/>
                </a:solidFill>
              </a:defRPr>
            </a:lvl1pPr>
            <a:lvl2pPr marL="112713" indent="0">
              <a:buNone/>
              <a:defRPr>
                <a:solidFill>
                  <a:schemeClr val="accent3"/>
                </a:solidFill>
              </a:defRPr>
            </a:lvl2pPr>
            <a:lvl3pPr marL="230187" indent="0">
              <a:buNone/>
              <a:defRPr>
                <a:solidFill>
                  <a:schemeClr val="accent3"/>
                </a:solidFill>
              </a:defRPr>
            </a:lvl3pPr>
            <a:lvl4pPr marL="342900" indent="0">
              <a:buNone/>
              <a:defRPr>
                <a:solidFill>
                  <a:schemeClr val="accent3"/>
                </a:solidFill>
              </a:defRPr>
            </a:lvl4pPr>
            <a:lvl5pPr marL="458787" indent="0">
              <a:buNone/>
              <a:defRPr>
                <a:solidFill>
                  <a:schemeClr val="accent3"/>
                </a:solidFill>
              </a:defRPr>
            </a:lvl5pPr>
          </a:lstStyle>
          <a:p>
            <a:pPr lvl="0"/>
            <a:r>
              <a:rPr lang="en-US" dirty="0"/>
              <a:t>Add Name(s) Here</a:t>
            </a:r>
          </a:p>
        </p:txBody>
      </p:sp>
      <p:sp>
        <p:nvSpPr>
          <p:cNvPr id="17" name="Text Placeholder 9"/>
          <p:cNvSpPr>
            <a:spLocks noGrp="1"/>
          </p:cNvSpPr>
          <p:nvPr>
            <p:ph type="body" sz="quarter" idx="53" hasCustomPrompt="1"/>
          </p:nvPr>
        </p:nvSpPr>
        <p:spPr bwMode="gray">
          <a:xfrm>
            <a:off x="1128208" y="2367205"/>
            <a:ext cx="3840480" cy="169277"/>
          </a:xfrm>
        </p:spPr>
        <p:txBody>
          <a:bodyPr/>
          <a:lstStyle>
            <a:lvl1pPr marL="0" indent="0">
              <a:spcBef>
                <a:spcPts val="0"/>
              </a:spcBef>
              <a:buNone/>
              <a:defRPr sz="1100">
                <a:solidFill>
                  <a:schemeClr val="tx1"/>
                </a:solidFill>
              </a:defRPr>
            </a:lvl1pPr>
            <a:lvl2pPr marL="112713" indent="0">
              <a:spcBef>
                <a:spcPts val="0"/>
              </a:spcBef>
              <a:buNone/>
              <a:defRPr sz="1100"/>
            </a:lvl2pPr>
            <a:lvl3pPr marL="230187" indent="0">
              <a:spcBef>
                <a:spcPts val="0"/>
              </a:spcBef>
              <a:buNone/>
              <a:defRPr sz="1100"/>
            </a:lvl3pPr>
            <a:lvl4pPr marL="342900" indent="0">
              <a:spcBef>
                <a:spcPts val="0"/>
              </a:spcBef>
              <a:buNone/>
              <a:defRPr sz="1100"/>
            </a:lvl4pPr>
            <a:lvl5pPr marL="458787" indent="0">
              <a:spcBef>
                <a:spcPts val="0"/>
              </a:spcBef>
              <a:buNone/>
              <a:defRPr sz="1100"/>
            </a:lvl5pPr>
          </a:lstStyle>
          <a:p>
            <a:pPr lvl="0"/>
            <a:r>
              <a:rPr lang="en-US" dirty="0"/>
              <a:t>Contributing Consultants (Insert text)</a:t>
            </a:r>
          </a:p>
        </p:txBody>
      </p:sp>
      <p:sp>
        <p:nvSpPr>
          <p:cNvPr id="18" name="Text Placeholder 13"/>
          <p:cNvSpPr>
            <a:spLocks noGrp="1"/>
          </p:cNvSpPr>
          <p:nvPr>
            <p:ph type="body" sz="quarter" idx="54" hasCustomPrompt="1"/>
          </p:nvPr>
        </p:nvSpPr>
        <p:spPr bwMode="gray">
          <a:xfrm>
            <a:off x="1128208" y="2600060"/>
            <a:ext cx="3840480" cy="138499"/>
          </a:xfrm>
        </p:spPr>
        <p:txBody>
          <a:bodyPr/>
          <a:lstStyle>
            <a:lvl1pPr marL="0" indent="0">
              <a:spcBef>
                <a:spcPts val="200"/>
              </a:spcBef>
              <a:buNone/>
              <a:defRPr>
                <a:solidFill>
                  <a:schemeClr val="accent3"/>
                </a:solidFill>
              </a:defRPr>
            </a:lvl1pPr>
            <a:lvl2pPr marL="112713" indent="0">
              <a:spcBef>
                <a:spcPts val="200"/>
              </a:spcBef>
              <a:buNone/>
              <a:defRPr>
                <a:solidFill>
                  <a:schemeClr val="accent3"/>
                </a:solidFill>
              </a:defRPr>
            </a:lvl2pPr>
            <a:lvl3pPr marL="230187" indent="0">
              <a:spcBef>
                <a:spcPts val="200"/>
              </a:spcBef>
              <a:buNone/>
              <a:defRPr>
                <a:solidFill>
                  <a:schemeClr val="accent3"/>
                </a:solidFill>
              </a:defRPr>
            </a:lvl3pPr>
            <a:lvl4pPr marL="342900" indent="0">
              <a:spcBef>
                <a:spcPts val="200"/>
              </a:spcBef>
              <a:buNone/>
              <a:defRPr>
                <a:solidFill>
                  <a:schemeClr val="accent3"/>
                </a:solidFill>
              </a:defRPr>
            </a:lvl4pPr>
            <a:lvl5pPr marL="458787" indent="0">
              <a:spcBef>
                <a:spcPts val="200"/>
              </a:spcBef>
              <a:buNone/>
              <a:defRPr>
                <a:solidFill>
                  <a:schemeClr val="accent3"/>
                </a:solidFill>
              </a:defRPr>
            </a:lvl5pPr>
          </a:lstStyle>
          <a:p>
            <a:pPr lvl="0"/>
            <a:r>
              <a:rPr lang="en-US" dirty="0"/>
              <a:t>Add Name(s) Here</a:t>
            </a:r>
          </a:p>
        </p:txBody>
      </p:sp>
      <p:sp>
        <p:nvSpPr>
          <p:cNvPr id="19" name="Text Placeholder 15"/>
          <p:cNvSpPr>
            <a:spLocks noGrp="1"/>
          </p:cNvSpPr>
          <p:nvPr>
            <p:ph type="body" sz="quarter" idx="55" hasCustomPrompt="1"/>
          </p:nvPr>
        </p:nvSpPr>
        <p:spPr bwMode="gray">
          <a:xfrm>
            <a:off x="1128208" y="3027605"/>
            <a:ext cx="384048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Design Consultant (Insert text)</a:t>
            </a:r>
          </a:p>
        </p:txBody>
      </p:sp>
      <p:sp>
        <p:nvSpPr>
          <p:cNvPr id="20" name="Text Placeholder 17"/>
          <p:cNvSpPr>
            <a:spLocks noGrp="1"/>
          </p:cNvSpPr>
          <p:nvPr>
            <p:ph type="body" sz="quarter" idx="56" hasCustomPrompt="1"/>
          </p:nvPr>
        </p:nvSpPr>
        <p:spPr bwMode="gray">
          <a:xfrm>
            <a:off x="1128208" y="3260460"/>
            <a:ext cx="3840480" cy="138499"/>
          </a:xfrm>
        </p:spPr>
        <p:txBody>
          <a:bodyPr/>
          <a:lstStyle>
            <a:lvl1pPr marL="0" indent="0">
              <a:spcBef>
                <a:spcPts val="200"/>
              </a:spcBef>
              <a:buNone/>
              <a:defRPr>
                <a:solidFill>
                  <a:schemeClr val="accent3"/>
                </a:solidFill>
              </a:defRPr>
            </a:lvl1pPr>
            <a:lvl2pPr marL="112713" indent="0">
              <a:spcBef>
                <a:spcPts val="200"/>
              </a:spcBef>
              <a:buNone/>
              <a:defRPr/>
            </a:lvl2pPr>
            <a:lvl3pPr marL="230187" indent="0">
              <a:spcBef>
                <a:spcPts val="200"/>
              </a:spcBef>
              <a:buNone/>
              <a:defRPr/>
            </a:lvl3pPr>
            <a:lvl4pPr marL="342900" indent="0">
              <a:spcBef>
                <a:spcPts val="200"/>
              </a:spcBef>
              <a:buNone/>
              <a:defRPr/>
            </a:lvl4pPr>
            <a:lvl5pPr marL="458787" indent="0">
              <a:spcBef>
                <a:spcPts val="200"/>
              </a:spcBef>
              <a:buNone/>
              <a:defRPr/>
            </a:lvl5pPr>
          </a:lstStyle>
          <a:p>
            <a:pPr lvl="0"/>
            <a:r>
              <a:rPr lang="en-US" dirty="0"/>
              <a:t>Add Name(s) Here</a:t>
            </a:r>
          </a:p>
        </p:txBody>
      </p:sp>
      <p:sp>
        <p:nvSpPr>
          <p:cNvPr id="21" name="Text Placeholder 19"/>
          <p:cNvSpPr>
            <a:spLocks noGrp="1"/>
          </p:cNvSpPr>
          <p:nvPr>
            <p:ph type="body" sz="quarter" idx="57" hasCustomPrompt="1"/>
          </p:nvPr>
        </p:nvSpPr>
        <p:spPr bwMode="gray">
          <a:xfrm>
            <a:off x="1128208" y="3687173"/>
            <a:ext cx="3840480" cy="169277"/>
          </a:xfrm>
        </p:spPr>
        <p:txBody>
          <a:bodyPr/>
          <a:lstStyle>
            <a:lvl1pPr marL="0" indent="0">
              <a:spcBef>
                <a:spcPts val="0"/>
              </a:spcBef>
              <a:buNone/>
              <a:defRPr sz="1100">
                <a:solidFill>
                  <a:schemeClr val="tx1"/>
                </a:solidFill>
              </a:defRPr>
            </a:lvl1pPr>
            <a:lvl2pPr marL="112713" indent="0">
              <a:spcBef>
                <a:spcPts val="0"/>
              </a:spcBef>
              <a:buNone/>
              <a:defRPr sz="1100"/>
            </a:lvl2pPr>
            <a:lvl3pPr marL="230187" indent="0">
              <a:spcBef>
                <a:spcPts val="0"/>
              </a:spcBef>
              <a:buNone/>
              <a:defRPr sz="1100"/>
            </a:lvl3pPr>
            <a:lvl4pPr marL="342900" indent="0">
              <a:spcBef>
                <a:spcPts val="0"/>
              </a:spcBef>
              <a:buNone/>
              <a:defRPr sz="1100"/>
            </a:lvl4pPr>
            <a:lvl5pPr marL="458787" indent="0">
              <a:spcBef>
                <a:spcPts val="0"/>
              </a:spcBef>
              <a:buNone/>
              <a:defRPr sz="1100"/>
            </a:lvl5pPr>
          </a:lstStyle>
          <a:p>
            <a:pPr lvl="0"/>
            <a:r>
              <a:rPr lang="en-US" dirty="0"/>
              <a:t>Executive Director (Insert text)</a:t>
            </a:r>
          </a:p>
        </p:txBody>
      </p:sp>
      <p:sp>
        <p:nvSpPr>
          <p:cNvPr id="22" name="Text Placeholder 21"/>
          <p:cNvSpPr>
            <a:spLocks noGrp="1"/>
          </p:cNvSpPr>
          <p:nvPr>
            <p:ph type="body" sz="quarter" idx="58" hasCustomPrompt="1"/>
          </p:nvPr>
        </p:nvSpPr>
        <p:spPr bwMode="gray">
          <a:xfrm>
            <a:off x="1128208" y="3920028"/>
            <a:ext cx="3840480" cy="138499"/>
          </a:xfrm>
        </p:spPr>
        <p:txBody>
          <a:bodyPr/>
          <a:lstStyle>
            <a:lvl1pPr marL="0" indent="0">
              <a:spcBef>
                <a:spcPts val="200"/>
              </a:spcBef>
              <a:buNone/>
              <a:defRPr>
                <a:solidFill>
                  <a:schemeClr val="accent3"/>
                </a:solidFill>
              </a:defRPr>
            </a:lvl1pPr>
            <a:lvl2pPr marL="112713" indent="0">
              <a:spcBef>
                <a:spcPts val="200"/>
              </a:spcBef>
              <a:buNone/>
              <a:defRPr>
                <a:solidFill>
                  <a:schemeClr val="accent3"/>
                </a:solidFill>
              </a:defRPr>
            </a:lvl2pPr>
            <a:lvl3pPr marL="230187" indent="0">
              <a:spcBef>
                <a:spcPts val="200"/>
              </a:spcBef>
              <a:buNone/>
              <a:defRPr>
                <a:solidFill>
                  <a:schemeClr val="accent3"/>
                </a:solidFill>
              </a:defRPr>
            </a:lvl3pPr>
            <a:lvl4pPr marL="342900" indent="0">
              <a:spcBef>
                <a:spcPts val="200"/>
              </a:spcBef>
              <a:buNone/>
              <a:defRPr>
                <a:solidFill>
                  <a:schemeClr val="accent3"/>
                </a:solidFill>
              </a:defRPr>
            </a:lvl4pPr>
            <a:lvl5pPr marL="458787" indent="0">
              <a:spcBef>
                <a:spcPts val="200"/>
              </a:spcBef>
              <a:buNone/>
              <a:defRPr>
                <a:solidFill>
                  <a:schemeClr val="accent3"/>
                </a:solidFill>
              </a:defRPr>
            </a:lvl5pPr>
          </a:lstStyle>
          <a:p>
            <a:pPr lvl="0"/>
            <a:r>
              <a:rPr lang="en-US" dirty="0"/>
              <a:t>Add Name(s) Here</a:t>
            </a:r>
          </a:p>
        </p:txBody>
      </p:sp>
      <p:sp>
        <p:nvSpPr>
          <p:cNvPr id="4" name="Title 3"/>
          <p:cNvSpPr>
            <a:spLocks noGrp="1"/>
          </p:cNvSpPr>
          <p:nvPr>
            <p:ph type="title" hasCustomPrompt="1"/>
          </p:nvPr>
        </p:nvSpPr>
        <p:spPr bwMode="gray">
          <a:xfrm>
            <a:off x="512763" y="724503"/>
            <a:ext cx="4473575" cy="276999"/>
          </a:xfrm>
        </p:spPr>
        <p:txBody>
          <a:bodyPr anchor="t" anchorCtr="0"/>
          <a:lstStyle>
            <a:lvl1pPr>
              <a:defRPr baseline="0"/>
            </a:lvl1pPr>
          </a:lstStyle>
          <a:p>
            <a:r>
              <a:rPr lang="en-US" dirty="0"/>
              <a:t>Insert Program Name Here</a:t>
            </a:r>
          </a:p>
        </p:txBody>
      </p:sp>
      <p:cxnSp>
        <p:nvCxnSpPr>
          <p:cNvPr id="13" name="Straight Connector 12"/>
          <p:cNvCxnSpPr/>
          <p:nvPr userDrawn="1"/>
        </p:nvCxnSpPr>
        <p:spPr bwMode="gray">
          <a:xfrm>
            <a:off x="5571248" y="763588"/>
            <a:ext cx="0" cy="7993234"/>
          </a:xfrm>
          <a:prstGeom prst="line">
            <a:avLst/>
          </a:prstGeom>
          <a:ln w="6350">
            <a:solidFill>
              <a:schemeClr val="accent3"/>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5" name="TextBox 14"/>
          <p:cNvSpPr txBox="1"/>
          <p:nvPr userDrawn="1"/>
        </p:nvSpPr>
        <p:spPr bwMode="gray">
          <a:xfrm>
            <a:off x="5644268" y="754818"/>
            <a:ext cx="1620132" cy="8002004"/>
          </a:xfrm>
          <a:prstGeom prst="rect">
            <a:avLst/>
          </a:prstGeom>
          <a:noFill/>
        </p:spPr>
        <p:txBody>
          <a:bodyPr wrap="square" lIns="0" tIns="0" rIns="0" bIns="0" rtlCol="0">
            <a:noAutofit/>
          </a:bodyPr>
          <a:lstStyle/>
          <a:p>
            <a:pPr>
              <a:spcBef>
                <a:spcPts val="400"/>
              </a:spcBef>
            </a:pPr>
            <a:r>
              <a:rPr lang="en-US" sz="500" b="1" dirty="0"/>
              <a:t>LEGAL</a:t>
            </a:r>
            <a:r>
              <a:rPr lang="en-US" sz="500" b="1" baseline="0" dirty="0"/>
              <a:t> CAVEAT</a:t>
            </a:r>
            <a:endParaRPr lang="en-US" sz="500" b="1" dirty="0"/>
          </a:p>
          <a:p>
            <a:pPr>
              <a:spcBef>
                <a:spcPts val="400"/>
              </a:spcBef>
            </a:pPr>
            <a:r>
              <a:rPr lang="en-US" sz="500" dirty="0"/>
              <a:t>EAB Global, Inc. (“EAB”) has made efforts to verify the accuracy of the information it provides to members. This report relies on data obtained from many sources, however, and EAB cannot guarantee the accuracy of the information provided or any analysis based thereon. In addition, neither EAB nor any of its affiliates (each, an “EAB Organization”) is in the business </a:t>
            </a:r>
            <a:br>
              <a:rPr lang="en-US" sz="500" dirty="0"/>
            </a:br>
            <a:r>
              <a:rPr lang="en-US" sz="500" dirty="0"/>
              <a:t>of giving legal, accounting, or other professional advice, and its reports should not be construed as professional advice. In particular, members should not rely on any legal commentary in this report as a basis for action, or assume that any tactics described herein would be permitted by applicable law or appropriate for a given member’s situation. Members are advised to consult with appropriate professionals concerning legal, tax, or accounting issues, before implementing any of these tactics. No EAB Organization or any of its respective officers, directors, employees, or agents shall be liable for any claims, liabilities, or expenses relating to (a) any errors or omissions in this report,</a:t>
            </a:r>
            <a:r>
              <a:rPr lang="en-US" sz="500" baseline="0" dirty="0"/>
              <a:t> </a:t>
            </a:r>
            <a:r>
              <a:rPr lang="en-US" sz="500" dirty="0"/>
              <a:t>whether caused by any EAB organization, or any of their respective employees or agents, or sources or other third parties, (b) any recommendation by any EAB Organization, or (c) failure of member and its employees and agents to abide by the terms set forth herein.</a:t>
            </a:r>
          </a:p>
          <a:p>
            <a:pPr>
              <a:spcBef>
                <a:spcPts val="400"/>
              </a:spcBef>
            </a:pPr>
            <a:r>
              <a:rPr lang="en-US" sz="500" dirty="0"/>
              <a:t>EAB is a registered trademark of EAB Global, Inc. in the United States and other countries. Members are not permitted to use these trademarks, or any other trademark, product name, service name, trade name, and logo of any EAB Organization without prior written consent of EAB. Other trademarks, product names, service names, trade names, and logos used within these pages are the property of their respective holders. Use of other company trademarks, product names, service names, trade names, and logos or images of the same does not necessarily constitute (a) an endorsement by such company of an EAB Organization and its products and services, or (b) an endorsement of the company or its products or services by an EAB Organization. No EAB Organization is affiliated with any such company.</a:t>
            </a:r>
          </a:p>
          <a:p>
            <a:pPr>
              <a:spcBef>
                <a:spcPts val="1200"/>
              </a:spcBef>
            </a:pPr>
            <a:r>
              <a:rPr lang="en-US" sz="500" b="1" dirty="0"/>
              <a:t>IMPORTANT: Please read the following.</a:t>
            </a:r>
          </a:p>
          <a:p>
            <a:pPr>
              <a:spcBef>
                <a:spcPts val="400"/>
              </a:spcBef>
            </a:pPr>
            <a:r>
              <a:rPr lang="en-US" sz="500" dirty="0"/>
              <a:t>EAB has prepared this report for the exclusive </a:t>
            </a:r>
            <a:br>
              <a:rPr lang="en-US" sz="500" dirty="0"/>
            </a:br>
            <a:r>
              <a:rPr lang="en-US" sz="500" dirty="0"/>
              <a:t>use of its members. Each member acknowledges and agrees that this report and the information contained herein (collectively, the “Report”) are confidential and proprietary to EAB. By accepting delivery of this Report, each member agrees to abide by the terms as stated herein, including </a:t>
            </a:r>
            <a:br>
              <a:rPr lang="en-US" sz="500" dirty="0"/>
            </a:br>
            <a:r>
              <a:rPr lang="en-US" sz="500" dirty="0"/>
              <a:t>the following:</a:t>
            </a:r>
          </a:p>
          <a:p>
            <a:pPr marL="112713" indent="-112713">
              <a:spcBef>
                <a:spcPts val="400"/>
              </a:spcBef>
            </a:pPr>
            <a:r>
              <a:rPr lang="en-US" sz="500" dirty="0"/>
              <a:t>1.	All right, title, and interest in and to this Report is owned by an EAB Organization. Except as stated herein, no right, license, permission, or interest of any kind in this Report is intended to be given, transferred to, or acquired by a member. Each member is authorized to use this Report only to the extent expressly authorized herein.</a:t>
            </a:r>
          </a:p>
          <a:p>
            <a:pPr marL="112713" indent="-112713">
              <a:spcBef>
                <a:spcPts val="400"/>
              </a:spcBef>
            </a:pPr>
            <a:r>
              <a:rPr lang="en-US" sz="500" dirty="0"/>
              <a:t>2.	Each member shall not sell, license, republish, distribute, or post online or otherwise this Report, in part or in whole. Each member shall not disseminate or permit the use of, and shall take reasonable precautions to prevent such dissemination or use of, this Report by (a) any of its employees and agents (except as stated below), or (b) any third party.</a:t>
            </a:r>
          </a:p>
          <a:p>
            <a:pPr marL="112713" indent="-112713">
              <a:spcBef>
                <a:spcPts val="400"/>
              </a:spcBef>
            </a:pPr>
            <a:r>
              <a:rPr lang="en-US" sz="500" dirty="0"/>
              <a:t>3.	Each member may make this Report available solely to those of its employees and agents who (a) are registered for the workshop or membership program of which this Report is a part, (b) require access to this Report in order to learn from the information described herein, and (c) agree not to disclose this Report to other employees or agents or any third party. Each member shall use, and shall ensure that its employees and agents use, this Report for its internal use only. Each member may make a limited number of copies, solely as adequate for use by its employees and agents in accordance with the terms herein.</a:t>
            </a:r>
          </a:p>
          <a:p>
            <a:pPr marL="112713" indent="-112713">
              <a:spcBef>
                <a:spcPts val="400"/>
              </a:spcBef>
            </a:pPr>
            <a:r>
              <a:rPr lang="en-US" sz="500" dirty="0"/>
              <a:t>4.	Each member shall not remove from this Report any confidential markings, copyright notices, and/or other similar indicia herein.</a:t>
            </a:r>
          </a:p>
          <a:p>
            <a:pPr marL="112713" indent="-112713">
              <a:spcBef>
                <a:spcPts val="400"/>
              </a:spcBef>
            </a:pPr>
            <a:r>
              <a:rPr lang="en-US" sz="500" dirty="0"/>
              <a:t>5.	Each member is responsible for any breach of its obligations as stated herein by any of its employees or agents.</a:t>
            </a:r>
          </a:p>
          <a:p>
            <a:pPr marL="112713" indent="-112713">
              <a:spcBef>
                <a:spcPts val="400"/>
              </a:spcBef>
            </a:pPr>
            <a:r>
              <a:rPr lang="en-US" sz="500" dirty="0"/>
              <a:t>6.	If a member is unwilling to abide by any</a:t>
            </a:r>
            <a:r>
              <a:rPr lang="en-US" sz="500" baseline="0" dirty="0"/>
              <a:t> </a:t>
            </a:r>
            <a:r>
              <a:rPr lang="en-US" sz="500" dirty="0"/>
              <a:t>of the foregoing obligations, then such member shall promptly return this Report and all copies thereof to EAB.</a:t>
            </a:r>
          </a:p>
        </p:txBody>
      </p:sp>
    </p:spTree>
    <p:custDataLst>
      <p:tags r:id="rId1"/>
    </p:custDataLst>
    <p:extLst>
      <p:ext uri="{BB962C8B-B14F-4D97-AF65-F5344CB8AC3E}">
        <p14:creationId xmlns:p14="http://schemas.microsoft.com/office/powerpoint/2010/main" val="3809430448"/>
      </p:ext>
    </p:extLst>
  </p:cSld>
  <p:clrMapOvr>
    <a:masterClrMapping/>
  </p:clrMapOvr>
  <p:extLst>
    <p:ext uri="{DCECCB84-F9BA-43D5-87BE-67443E8EF086}">
      <p15:sldGuideLst xmlns:p15="http://schemas.microsoft.com/office/powerpoint/2012/main">
        <p15:guide id="1" orient="horz" pos="480">
          <p15:clr>
            <a:srgbClr val="FBAE40"/>
          </p15:clr>
        </p15:guide>
        <p15:guide id="2" pos="71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gray">
          <a:xfrm>
            <a:off x="1455320" y="3309301"/>
            <a:ext cx="1234440" cy="472307"/>
          </a:xfrm>
          <a:prstGeom prst="rect">
            <a:avLst/>
          </a:prstGeom>
        </p:spPr>
      </p:pic>
      <p:sp>
        <p:nvSpPr>
          <p:cNvPr id="14" name="Title 1"/>
          <p:cNvSpPr>
            <a:spLocks noGrp="1"/>
          </p:cNvSpPr>
          <p:nvPr>
            <p:ph type="title" hasCustomPrompt="1"/>
          </p:nvPr>
        </p:nvSpPr>
        <p:spPr bwMode="gray">
          <a:xfrm>
            <a:off x="1451412" y="4824861"/>
            <a:ext cx="5029200" cy="775597"/>
          </a:xfrm>
          <a:prstGeom prst="rect">
            <a:avLst/>
          </a:prstGeom>
        </p:spPr>
        <p:txBody>
          <a:bodyPr wrap="square" lIns="0" tIns="0" rIns="0" bIns="0" anchor="b" anchorCtr="0">
            <a:spAutoFit/>
          </a:bodyPr>
          <a:lstStyle>
            <a:lvl1pPr>
              <a:lnSpc>
                <a:spcPct val="90000"/>
              </a:lnSpc>
              <a:defRPr sz="2800" b="0" baseline="0">
                <a:solidFill>
                  <a:schemeClr val="tx1"/>
                </a:solidFill>
              </a:defRPr>
            </a:lvl1pPr>
          </a:lstStyle>
          <a:p>
            <a:r>
              <a:rPr lang="en-US" dirty="0"/>
              <a:t>Divider Title – Rockwell 28pt Regular, Title Case</a:t>
            </a:r>
          </a:p>
        </p:txBody>
      </p:sp>
      <p:sp>
        <p:nvSpPr>
          <p:cNvPr id="15" name="Text Placeholder 16"/>
          <p:cNvSpPr>
            <a:spLocks noGrp="1"/>
          </p:cNvSpPr>
          <p:nvPr>
            <p:ph type="body" sz="quarter" idx="22" hasCustomPrompt="1"/>
          </p:nvPr>
        </p:nvSpPr>
        <p:spPr bwMode="gray">
          <a:xfrm>
            <a:off x="1451412" y="5786992"/>
            <a:ext cx="5029200" cy="169277"/>
          </a:xfrm>
        </p:spPr>
        <p:txBody>
          <a:bodyPr/>
          <a:lstStyle>
            <a:lvl1pPr marL="0" indent="0">
              <a:spcBef>
                <a:spcPts val="0"/>
              </a:spcBef>
              <a:buNone/>
              <a:defRPr sz="1100">
                <a:solidFill>
                  <a:schemeClr val="tx1"/>
                </a:solidFill>
              </a:defRPr>
            </a:lvl1pPr>
            <a:lvl2pPr>
              <a:spcBef>
                <a:spcPts val="0"/>
              </a:spcBef>
              <a:defRPr sz="1100"/>
            </a:lvl2pPr>
            <a:lvl3pPr>
              <a:spcBef>
                <a:spcPts val="0"/>
              </a:spcBef>
              <a:defRPr sz="1100"/>
            </a:lvl3pPr>
            <a:lvl4pPr>
              <a:spcBef>
                <a:spcPts val="0"/>
              </a:spcBef>
              <a:defRPr sz="1100"/>
            </a:lvl4pPr>
            <a:lvl5pPr>
              <a:spcBef>
                <a:spcPts val="0"/>
              </a:spcBef>
              <a:defRPr sz="1100"/>
            </a:lvl5pPr>
          </a:lstStyle>
          <a:p>
            <a:pPr lvl="0"/>
            <a:r>
              <a:rPr lang="en-US" dirty="0"/>
              <a:t>Divider Subtitle – Verdana 11pt Regular, Title Case</a:t>
            </a:r>
          </a:p>
        </p:txBody>
      </p:sp>
      <p:sp>
        <p:nvSpPr>
          <p:cNvPr id="16" name="Text Placeholder 20"/>
          <p:cNvSpPr>
            <a:spLocks noGrp="1"/>
          </p:cNvSpPr>
          <p:nvPr>
            <p:ph type="body" sz="quarter" idx="23" hasCustomPrompt="1"/>
          </p:nvPr>
        </p:nvSpPr>
        <p:spPr bwMode="gray">
          <a:xfrm>
            <a:off x="1451412" y="7051159"/>
            <a:ext cx="2286000" cy="543739"/>
          </a:xfrm>
        </p:spPr>
        <p:txBody>
          <a:bodyPr/>
          <a:lstStyle>
            <a:lvl1pPr>
              <a:defRPr>
                <a:solidFill>
                  <a:schemeClr val="tx1"/>
                </a:solidFill>
              </a:defRPr>
            </a:lvl1pPr>
          </a:lstStyle>
          <a:p>
            <a:pPr lvl="0"/>
            <a:r>
              <a:rPr lang="en-US" dirty="0"/>
              <a:t>Divider Bullet Placement (if needed)</a:t>
            </a:r>
          </a:p>
          <a:p>
            <a:pPr lvl="0"/>
            <a:r>
              <a:rPr lang="en-US" dirty="0"/>
              <a:t>Divider Bullet Placement (if needed)</a:t>
            </a:r>
          </a:p>
          <a:p>
            <a:pPr lvl="0"/>
            <a:r>
              <a:rPr lang="en-US" dirty="0"/>
              <a:t>Divider Bullet Placement (if needed)</a:t>
            </a:r>
          </a:p>
        </p:txBody>
      </p:sp>
      <p:cxnSp>
        <p:nvCxnSpPr>
          <p:cNvPr id="19" name="Straight Connector 18"/>
          <p:cNvCxnSpPr/>
          <p:nvPr userDrawn="1"/>
        </p:nvCxnSpPr>
        <p:spPr bwMode="gray">
          <a:xfrm>
            <a:off x="1451412" y="6631720"/>
            <a:ext cx="5043885" cy="0"/>
          </a:xfrm>
          <a:prstGeom prst="line">
            <a:avLst/>
          </a:prstGeom>
          <a:ln w="12700">
            <a:solidFill>
              <a:schemeClr val="accent3"/>
            </a:solidFill>
            <a:miter lim="800000"/>
            <a:headEnd type="none"/>
            <a:tailEnd type="none"/>
          </a:ln>
        </p:spPr>
        <p:style>
          <a:lnRef idx="1">
            <a:schemeClr val="accent1"/>
          </a:lnRef>
          <a:fillRef idx="0">
            <a:schemeClr val="accent1"/>
          </a:fillRef>
          <a:effectRef idx="0">
            <a:schemeClr val="accent1"/>
          </a:effectRef>
          <a:fontRef idx="minor">
            <a:schemeClr val="tx1"/>
          </a:fontRef>
        </p:style>
      </p:cxnSp>
      <p:sp>
        <p:nvSpPr>
          <p:cNvPr id="20" name="Text Placeholder 23"/>
          <p:cNvSpPr>
            <a:spLocks noGrp="1"/>
          </p:cNvSpPr>
          <p:nvPr>
            <p:ph type="body" sz="quarter" idx="24" hasCustomPrompt="1"/>
          </p:nvPr>
        </p:nvSpPr>
        <p:spPr bwMode="gray">
          <a:xfrm>
            <a:off x="5195834" y="6636850"/>
            <a:ext cx="1299013" cy="205151"/>
          </a:xfrm>
          <a:prstGeom prst="round2SameRect">
            <a:avLst>
              <a:gd name="adj1" fmla="val 0"/>
              <a:gd name="adj2" fmla="val 20202"/>
            </a:avLst>
          </a:prstGeom>
          <a:solidFill>
            <a:schemeClr val="tx2"/>
          </a:solidFill>
        </p:spPr>
        <p:txBody>
          <a:bodyPr wrap="none" lIns="45720" tIns="27432" rIns="45720" bIns="27432" anchor="ctr" anchorCtr="0"/>
          <a:lstStyle>
            <a:lvl1pPr marL="0" indent="0" algn="r">
              <a:spcBef>
                <a:spcPts val="0"/>
              </a:spcBef>
              <a:buNone/>
              <a:defRPr cap="all" spc="50" baseline="0">
                <a:solidFill>
                  <a:schemeClr val="bg1"/>
                </a:solidFill>
                <a:latin typeface="+mj-lt"/>
              </a:defRPr>
            </a:lvl1pPr>
            <a:lvl2pPr marL="112713" indent="0">
              <a:buNone/>
              <a:defRPr cap="all" spc="40">
                <a:solidFill>
                  <a:schemeClr val="bg1"/>
                </a:solidFill>
                <a:latin typeface="+mj-lt"/>
              </a:defRPr>
            </a:lvl2pPr>
            <a:lvl3pPr marL="230187" indent="0">
              <a:buNone/>
              <a:defRPr cap="all" spc="40">
                <a:solidFill>
                  <a:schemeClr val="bg1"/>
                </a:solidFill>
                <a:latin typeface="+mj-lt"/>
              </a:defRPr>
            </a:lvl3pPr>
            <a:lvl4pPr marL="342900" indent="0">
              <a:buNone/>
              <a:defRPr cap="all" spc="40">
                <a:solidFill>
                  <a:schemeClr val="bg1"/>
                </a:solidFill>
                <a:latin typeface="+mj-lt"/>
              </a:defRPr>
            </a:lvl4pPr>
            <a:lvl5pPr marL="458787" indent="0">
              <a:buNone/>
              <a:defRPr cap="all" spc="40">
                <a:solidFill>
                  <a:schemeClr val="bg1"/>
                </a:solidFill>
                <a:latin typeface="+mj-lt"/>
              </a:defRPr>
            </a:lvl5pPr>
          </a:lstStyle>
          <a:p>
            <a:pPr lvl="0"/>
            <a:r>
              <a:rPr lang="en-US" dirty="0"/>
              <a:t>Insert break type</a:t>
            </a:r>
          </a:p>
        </p:txBody>
      </p:sp>
      <p:sp>
        <p:nvSpPr>
          <p:cNvPr id="22" name="Text Placeholder 27"/>
          <p:cNvSpPr>
            <a:spLocks noGrp="1"/>
          </p:cNvSpPr>
          <p:nvPr>
            <p:ph type="body" sz="quarter" idx="25" hasCustomPrompt="1"/>
          </p:nvPr>
        </p:nvSpPr>
        <p:spPr bwMode="gray">
          <a:xfrm>
            <a:off x="6495296" y="6312606"/>
            <a:ext cx="824429" cy="1384995"/>
          </a:xfrm>
        </p:spPr>
        <p:txBody>
          <a:bodyPr/>
          <a:lstStyle>
            <a:lvl1pPr marL="0" indent="0" algn="r">
              <a:spcBef>
                <a:spcPts val="0"/>
              </a:spcBef>
              <a:buNone/>
              <a:defRPr sz="9000">
                <a:solidFill>
                  <a:schemeClr val="accent1"/>
                </a:solidFill>
                <a:latin typeface="+mj-lt"/>
              </a:defRPr>
            </a:lvl1pPr>
            <a:lvl2pPr>
              <a:defRPr sz="9000"/>
            </a:lvl2pPr>
            <a:lvl3pPr>
              <a:defRPr sz="9000"/>
            </a:lvl3pPr>
            <a:lvl4pPr>
              <a:defRPr sz="9000"/>
            </a:lvl4pPr>
            <a:lvl5pPr>
              <a:defRPr sz="9000"/>
            </a:lvl5pPr>
          </a:lstStyle>
          <a:p>
            <a:pPr lvl="0"/>
            <a:r>
              <a:rPr lang="en-US" dirty="0"/>
              <a:t>#</a:t>
            </a:r>
          </a:p>
        </p:txBody>
      </p:sp>
      <p:sp>
        <p:nvSpPr>
          <p:cNvPr id="9" name="Text Placeholder 1"/>
          <p:cNvSpPr txBox="1">
            <a:spLocks/>
          </p:cNvSpPr>
          <p:nvPr userDrawn="1"/>
        </p:nvSpPr>
        <p:spPr bwMode="gray">
          <a:xfrm>
            <a:off x="7901812" y="6631720"/>
            <a:ext cx="1543781" cy="1774845"/>
          </a:xfrm>
          <a:prstGeom prst="rect">
            <a:avLst/>
          </a:prstGeom>
          <a:solidFill>
            <a:srgbClr val="009900"/>
          </a:solidFill>
        </p:spPr>
        <p:txBody>
          <a:bodyPr vert="horz" wrap="square" lIns="64008" tIns="45720" rIns="64008" bIns="45720" rtlCol="0">
            <a:spAutoFit/>
          </a:bodyPr>
          <a:lstStyle>
            <a:lvl1pPr marL="0" indent="0" algn="l" defTabSz="640080" rtl="0" eaLnBrk="1" latinLnBrk="0" hangingPunct="1">
              <a:spcBef>
                <a:spcPts val="500"/>
              </a:spcBef>
              <a:buFontTx/>
              <a:buNone/>
              <a:defRPr sz="1000" kern="1200" baseline="0">
                <a:solidFill>
                  <a:schemeClr val="tx1"/>
                </a:solidFill>
                <a:latin typeface="+mn-lt"/>
                <a:ea typeface="+mn-ea"/>
                <a:cs typeface="+mn-cs"/>
              </a:defRPr>
            </a:lvl1pPr>
            <a:lvl2pPr marL="2286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2pPr>
            <a:lvl3pPr marL="3429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3pPr>
            <a:lvl4pPr marL="4572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4pPr>
            <a:lvl5pPr marL="5715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5pPr>
            <a:lvl6pPr marL="6858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6pPr>
            <a:lvl7pPr marL="8001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7pPr>
            <a:lvl8pPr marL="914400" indent="-114300" algn="l" defTabSz="640080" rtl="0" eaLnBrk="1" latinLnBrk="0" hangingPunct="1">
              <a:spcBef>
                <a:spcPts val="500"/>
              </a:spcBef>
              <a:buFont typeface="Arial" pitchFamily="34" charset="0"/>
              <a:buChar char="–"/>
              <a:defRPr sz="1000" kern="1200">
                <a:solidFill>
                  <a:schemeClr val="tx1"/>
                </a:solidFill>
                <a:latin typeface="+mn-lt"/>
                <a:ea typeface="+mn-ea"/>
                <a:cs typeface="+mn-cs"/>
              </a:defRPr>
            </a:lvl8pPr>
            <a:lvl9pPr marL="1028700" indent="-114300" algn="l" defTabSz="640080" rtl="0" eaLnBrk="1" latinLnBrk="0" hangingPunct="1">
              <a:spcBef>
                <a:spcPts val="500"/>
              </a:spcBef>
              <a:buFont typeface="Arial" pitchFamily="34" charset="0"/>
              <a:buChar char="•"/>
              <a:defRPr sz="1000" kern="1200" baseline="0">
                <a:solidFill>
                  <a:schemeClr val="tx1"/>
                </a:solidFill>
                <a:latin typeface="+mn-lt"/>
                <a:ea typeface="+mn-ea"/>
                <a:cs typeface="+mn-cs"/>
              </a:defRPr>
            </a:lvl9pPr>
          </a:lstStyle>
          <a:p>
            <a:r>
              <a:rPr lang="en-US" sz="1000" b="1" dirty="0">
                <a:solidFill>
                  <a:schemeClr val="bg1"/>
                </a:solidFill>
                <a:latin typeface="Arial" panose="020B0604020202020204" pitchFamily="34" charset="0"/>
                <a:cs typeface="Arial" panose="020B0604020202020204" pitchFamily="34" charset="0"/>
              </a:rPr>
              <a:t>What’s a Break Type?</a:t>
            </a:r>
          </a:p>
          <a:p>
            <a:pPr marL="0" indent="0">
              <a:spcBef>
                <a:spcPts val="300"/>
              </a:spcBef>
              <a:buFont typeface="+mj-lt"/>
              <a:buNone/>
            </a:pPr>
            <a:r>
              <a:rPr lang="en-US" sz="800" b="0" dirty="0">
                <a:solidFill>
                  <a:schemeClr val="bg1"/>
                </a:solidFill>
                <a:latin typeface="Arial" panose="020B0604020202020204" pitchFamily="34" charset="0"/>
                <a:cs typeface="Arial" panose="020B0604020202020204" pitchFamily="34" charset="0"/>
              </a:rPr>
              <a:t>Break types</a:t>
            </a:r>
            <a:r>
              <a:rPr lang="en-US" sz="800" b="0" baseline="0" dirty="0">
                <a:solidFill>
                  <a:schemeClr val="bg1"/>
                </a:solidFill>
                <a:latin typeface="Arial" panose="020B0604020202020204" pitchFamily="34" charset="0"/>
                <a:cs typeface="Arial" panose="020B0604020202020204" pitchFamily="34" charset="0"/>
              </a:rPr>
              <a:t> can be anything that you want to consider the section following the divider as:</a:t>
            </a:r>
          </a:p>
          <a:p>
            <a:pPr marL="117475" indent="-117475">
              <a:spcBef>
                <a:spcPts val="5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Section</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Chapter</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Essay</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Appendix</a:t>
            </a:r>
          </a:p>
          <a:p>
            <a:pPr marL="117475" indent="-117475">
              <a:spcBef>
                <a:spcPts val="200"/>
              </a:spcBef>
              <a:buFont typeface="Arial" panose="020B0604020202020204" pitchFamily="34" charset="0"/>
              <a:buChar char="•"/>
            </a:pPr>
            <a:r>
              <a:rPr lang="en-US" sz="800" b="0" baseline="0" dirty="0">
                <a:solidFill>
                  <a:schemeClr val="bg1"/>
                </a:solidFill>
                <a:latin typeface="Arial" panose="020B0604020202020204" pitchFamily="34" charset="0"/>
                <a:cs typeface="Arial" panose="020B0604020202020204" pitchFamily="34" charset="0"/>
              </a:rPr>
              <a:t>Etc.</a:t>
            </a:r>
          </a:p>
          <a:p>
            <a:pPr marL="0" indent="0">
              <a:spcBef>
                <a:spcPts val="600"/>
              </a:spcBef>
              <a:buFont typeface="Arial" panose="020B0604020202020204" pitchFamily="34" charset="0"/>
              <a:buNone/>
            </a:pPr>
            <a:r>
              <a:rPr lang="en-US" sz="800" b="0" i="1" baseline="0" dirty="0">
                <a:solidFill>
                  <a:schemeClr val="bg1"/>
                </a:solidFill>
                <a:latin typeface="Arial" panose="020B0604020202020204" pitchFamily="34" charset="0"/>
                <a:cs typeface="Arial" panose="020B0604020202020204" pitchFamily="34" charset="0"/>
              </a:rPr>
              <a:t>If not needed, you may delete the break type box.</a:t>
            </a:r>
            <a:endParaRPr lang="en-US" sz="800" b="0" i="1" dirty="0">
              <a:solidFill>
                <a:schemeClr val="bg1"/>
              </a:solidFill>
              <a:latin typeface="Arial" panose="020B0604020202020204" pitchFamily="34" charset="0"/>
              <a:cs typeface="Arial" panose="020B0604020202020204" pitchFamily="34" charset="0"/>
            </a:endParaRPr>
          </a:p>
        </p:txBody>
      </p:sp>
    </p:spTree>
    <p:custDataLst>
      <p:tags r:id="rId1"/>
    </p:custDataLst>
    <p:extLst>
      <p:ext uri="{BB962C8B-B14F-4D97-AF65-F5344CB8AC3E}">
        <p14:creationId xmlns:p14="http://schemas.microsoft.com/office/powerpoint/2010/main" val="982217661"/>
      </p:ext>
    </p:extLst>
  </p:cSld>
  <p:clrMapOvr>
    <a:masterClrMapping/>
  </p:clrMapOvr>
  <p:extLst>
    <p:ext uri="{DCECCB84-F9BA-43D5-87BE-67443E8EF086}">
      <p15:sldGuideLst xmlns:p15="http://schemas.microsoft.com/office/powerpoint/2012/main">
        <p15:guide id="1" pos="913">
          <p15:clr>
            <a:srgbClr val="FBAE40"/>
          </p15:clr>
        </p15:guide>
        <p15:guide id="2" orient="horz" pos="3528" userDrawn="1">
          <p15:clr>
            <a:srgbClr val="FBAE40"/>
          </p15:clr>
        </p15:guide>
        <p15:guide id="3" orient="horz" pos="3645"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f Contents">
    <p:spTree>
      <p:nvGrpSpPr>
        <p:cNvPr id="1" name=""/>
        <p:cNvGrpSpPr/>
        <p:nvPr/>
      </p:nvGrpSpPr>
      <p:grpSpPr>
        <a:xfrm>
          <a:off x="0" y="0"/>
          <a:ext cx="0" cy="0"/>
          <a:chOff x="0" y="0"/>
          <a:chExt cx="0" cy="0"/>
        </a:xfrm>
      </p:grpSpPr>
      <p:sp>
        <p:nvSpPr>
          <p:cNvPr id="2" name="Title 1"/>
          <p:cNvSpPr>
            <a:spLocks noGrp="1"/>
          </p:cNvSpPr>
          <p:nvPr>
            <p:ph type="title" hasCustomPrompt="1"/>
          </p:nvPr>
        </p:nvSpPr>
        <p:spPr bwMode="gray">
          <a:xfrm>
            <a:off x="512763" y="714775"/>
            <a:ext cx="6702425" cy="276999"/>
          </a:xfrm>
        </p:spPr>
        <p:txBody>
          <a:bodyPr>
            <a:spAutoFit/>
          </a:bodyPr>
          <a:lstStyle/>
          <a:p>
            <a:r>
              <a:rPr lang="en-US" dirty="0"/>
              <a:t>Page Title – Rockwell 20pt Regular, Title Case</a:t>
            </a:r>
          </a:p>
        </p:txBody>
      </p:sp>
      <p:sp>
        <p:nvSpPr>
          <p:cNvPr id="59" name="Text Placeholder 3"/>
          <p:cNvSpPr>
            <a:spLocks noGrp="1"/>
          </p:cNvSpPr>
          <p:nvPr>
            <p:ph type="body" sz="quarter" idx="10" hasCustomPrompt="1"/>
          </p:nvPr>
        </p:nvSpPr>
        <p:spPr bwMode="gray">
          <a:xfrm>
            <a:off x="962025" y="1480297"/>
            <a:ext cx="6400800" cy="4129189"/>
          </a:xfrm>
        </p:spPr>
        <p:txBody>
          <a:bodyPr>
            <a:noAutofit/>
          </a:bodyPr>
          <a:lstStyle>
            <a:lvl1pPr marL="0" marR="0" indent="0" algn="l" defTabSz="1018879" rtl="0" eaLnBrk="1" fontAlgn="auto" latinLnBrk="0" hangingPunct="1">
              <a:lnSpc>
                <a:spcPct val="100000"/>
              </a:lnSpc>
              <a:spcBef>
                <a:spcPts val="1000"/>
              </a:spcBef>
              <a:spcAft>
                <a:spcPts val="0"/>
              </a:spcAft>
              <a:buClr>
                <a:schemeClr val="tx1"/>
              </a:buClr>
              <a:buSzTx/>
              <a:buFont typeface="Arial" pitchFamily="34" charset="0"/>
              <a:buNone/>
              <a:tabLst>
                <a:tab pos="6309360" algn="r"/>
              </a:tabLst>
              <a:defRPr sz="1000"/>
            </a:lvl1pPr>
            <a:lvl2pPr marL="112713" indent="0">
              <a:spcBef>
                <a:spcPts val="1000"/>
              </a:spcBef>
              <a:buNone/>
              <a:defRPr sz="1000"/>
            </a:lvl2pPr>
            <a:lvl3pPr marL="230187" indent="0">
              <a:spcBef>
                <a:spcPts val="1000"/>
              </a:spcBef>
              <a:buNone/>
              <a:defRPr sz="1000"/>
            </a:lvl3pPr>
            <a:lvl4pPr marL="342900" indent="0">
              <a:spcBef>
                <a:spcPts val="1000"/>
              </a:spcBef>
              <a:buNone/>
              <a:defRPr sz="1000"/>
            </a:lvl4pPr>
            <a:lvl5pPr marL="458787" indent="0">
              <a:spcBef>
                <a:spcPts val="1000"/>
              </a:spcBef>
              <a:buNone/>
              <a:defRPr sz="1000"/>
            </a:lvl5pPr>
          </a:lstStyle>
          <a:p>
            <a:pPr lvl="0"/>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br>
              <a:rPr lang="en-US" dirty="0"/>
            </a:br>
            <a:r>
              <a:rPr lang="en-US" dirty="0"/>
              <a:t>Type Section Title, tab, then page number, then period space, period space, </a:t>
            </a:r>
            <a:r>
              <a:rPr lang="en-US" dirty="0" err="1"/>
              <a:t>etc</a:t>
            </a:r>
            <a:r>
              <a:rPr lang="en-US" dirty="0"/>
              <a:t>	. . . . . . . . . . . . X</a:t>
            </a:r>
          </a:p>
        </p:txBody>
      </p:sp>
      <p:cxnSp>
        <p:nvCxnSpPr>
          <p:cNvPr id="6" name="Straight Connector 5"/>
          <p:cNvCxnSpPr/>
          <p:nvPr userDrawn="1"/>
        </p:nvCxnSpPr>
        <p:spPr bwMode="gray">
          <a:xfrm>
            <a:off x="504032" y="1037059"/>
            <a:ext cx="6754018"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
        <p:nvSpPr>
          <p:cNvPr id="5" name="TextBox 4"/>
          <p:cNvSpPr txBox="1"/>
          <p:nvPr userDrawn="1"/>
        </p:nvSpPr>
        <p:spPr bwMode="gray">
          <a:xfrm>
            <a:off x="7923572" y="1480297"/>
            <a:ext cx="2489481" cy="4844381"/>
          </a:xfrm>
          <a:prstGeom prst="rect">
            <a:avLst/>
          </a:prstGeom>
          <a:solidFill>
            <a:srgbClr val="009900"/>
          </a:solidFill>
        </p:spPr>
        <p:txBody>
          <a:bodyPr wrap="square" lIns="91440" rIns="91440" rtlCol="0">
            <a:noAutofit/>
          </a:bodyPr>
          <a:lstStyle/>
          <a:p>
            <a:pPr>
              <a:spcBef>
                <a:spcPts val="500"/>
              </a:spcBef>
            </a:pPr>
            <a:r>
              <a:rPr lang="en-US" sz="1500" dirty="0">
                <a:solidFill>
                  <a:schemeClr val="bg1"/>
                </a:solidFill>
                <a:latin typeface="Arial" panose="020B0604020202020204" pitchFamily="34" charset="0"/>
                <a:cs typeface="Arial" panose="020B0604020202020204" pitchFamily="34" charset="0"/>
              </a:rPr>
              <a:t>Formatting Your Table</a:t>
            </a:r>
            <a:br>
              <a:rPr lang="en-US" sz="1500" dirty="0">
                <a:solidFill>
                  <a:schemeClr val="bg1"/>
                </a:solidFill>
                <a:latin typeface="Arial" panose="020B0604020202020204" pitchFamily="34" charset="0"/>
                <a:cs typeface="Arial" panose="020B0604020202020204" pitchFamily="34" charset="0"/>
              </a:rPr>
            </a:br>
            <a:r>
              <a:rPr lang="en-US" sz="1500" dirty="0">
                <a:solidFill>
                  <a:schemeClr val="bg1"/>
                </a:solidFill>
                <a:latin typeface="Arial" panose="020B0604020202020204" pitchFamily="34" charset="0"/>
                <a:cs typeface="Arial" panose="020B0604020202020204" pitchFamily="34" charset="0"/>
              </a:rPr>
              <a:t>of Contents (ToC)</a:t>
            </a:r>
          </a:p>
          <a:p>
            <a:pPr>
              <a:spcBef>
                <a:spcPts val="300"/>
              </a:spcBef>
            </a:pPr>
            <a:r>
              <a:rPr lang="en-US" sz="1000" dirty="0">
                <a:solidFill>
                  <a:schemeClr val="bg1"/>
                </a:solidFill>
                <a:latin typeface="Arial" panose="020B0604020202020204" pitchFamily="34" charset="0"/>
                <a:cs typeface="Arial" panose="020B0604020202020204" pitchFamily="34" charset="0"/>
              </a:rPr>
              <a:t>To format your ToC correctly and have the page numbers perfectly align to the right margin, you will need to perform the following steps:</a:t>
            </a:r>
          </a:p>
          <a:p>
            <a:pPr marL="171450" indent="-171450">
              <a:spcBef>
                <a:spcPts val="10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Type directly</a:t>
            </a:r>
            <a:r>
              <a:rPr lang="en-US" sz="1000" baseline="0" dirty="0">
                <a:solidFill>
                  <a:schemeClr val="bg1"/>
                </a:solidFill>
                <a:latin typeface="Arial" panose="020B0604020202020204" pitchFamily="34" charset="0"/>
                <a:cs typeface="Arial" panose="020B0604020202020204" pitchFamily="34" charset="0"/>
              </a:rPr>
              <a:t> into the </a:t>
            </a:r>
            <a:r>
              <a:rPr lang="en-US" sz="1000" baseline="0" dirty="0" err="1">
                <a:solidFill>
                  <a:schemeClr val="bg1"/>
                </a:solidFill>
                <a:latin typeface="Arial" panose="020B0604020202020204" pitchFamily="34" charset="0"/>
                <a:cs typeface="Arial" panose="020B0604020202020204" pitchFamily="34" charset="0"/>
              </a:rPr>
              <a:t>ToC</a:t>
            </a:r>
            <a:r>
              <a:rPr lang="en-US" sz="1000" baseline="0" dirty="0">
                <a:solidFill>
                  <a:schemeClr val="bg1"/>
                </a:solidFill>
                <a:latin typeface="Arial" panose="020B0604020202020204" pitchFamily="34" charset="0"/>
                <a:cs typeface="Arial" panose="020B0604020202020204" pitchFamily="34" charset="0"/>
              </a:rPr>
              <a:t> placeholder with what the section should be called</a:t>
            </a:r>
            <a:endParaRPr lang="en-US" sz="1000" dirty="0">
              <a:solidFill>
                <a:schemeClr val="bg1"/>
              </a:solidFill>
              <a:latin typeface="Arial" panose="020B0604020202020204" pitchFamily="34" charset="0"/>
              <a:cs typeface="Arial" panose="020B0604020202020204" pitchFamily="34" charset="0"/>
            </a:endParaRP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Hit the “Tab” key</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Type in the correct page number</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Nudge your cursor to the left with</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arrow key until it is directly before the number</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Alternate between “period” and “space” until it builds back to the </a:t>
            </a:r>
            <a:r>
              <a:rPr lang="en-US" sz="1000" dirty="0" err="1">
                <a:solidFill>
                  <a:schemeClr val="bg1"/>
                </a:solidFill>
                <a:latin typeface="Arial" panose="020B0604020202020204" pitchFamily="34" charset="0"/>
                <a:cs typeface="Arial" panose="020B0604020202020204" pitchFamily="34" charset="0"/>
              </a:rPr>
              <a:t>ToC</a:t>
            </a:r>
            <a:r>
              <a:rPr lang="en-US" sz="1000" dirty="0">
                <a:solidFill>
                  <a:schemeClr val="bg1"/>
                </a:solidFill>
                <a:latin typeface="Arial" panose="020B0604020202020204" pitchFamily="34" charset="0"/>
                <a:cs typeface="Arial" panose="020B0604020202020204" pitchFamily="34" charset="0"/>
              </a:rPr>
              <a:t> content. This is called a “Leader” and should look something like this:</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 . . . . . . . . . . . . . . . . )</a:t>
            </a:r>
          </a:p>
          <a:p>
            <a:pPr marL="171450" indent="-171450">
              <a:spcBef>
                <a:spcPts val="600"/>
              </a:spcBef>
              <a:buFont typeface="+mj-lt"/>
              <a:buAutoNum type="arabicParenR"/>
            </a:pPr>
            <a:r>
              <a:rPr lang="en-US" sz="1000" dirty="0">
                <a:solidFill>
                  <a:schemeClr val="bg1"/>
                </a:solidFill>
                <a:latin typeface="Arial" panose="020B0604020202020204" pitchFamily="34" charset="0"/>
                <a:cs typeface="Arial" panose="020B0604020202020204" pitchFamily="34" charset="0"/>
              </a:rPr>
              <a:t>Repeat steps 1–5 for each level in</a:t>
            </a:r>
            <a:br>
              <a:rPr lang="en-US" sz="1000" dirty="0">
                <a:solidFill>
                  <a:schemeClr val="bg1"/>
                </a:solidFill>
                <a:latin typeface="Arial" panose="020B0604020202020204" pitchFamily="34" charset="0"/>
                <a:cs typeface="Arial" panose="020B0604020202020204" pitchFamily="34" charset="0"/>
              </a:rPr>
            </a:br>
            <a:r>
              <a:rPr lang="en-US" sz="1000" dirty="0">
                <a:solidFill>
                  <a:schemeClr val="bg1"/>
                </a:solidFill>
                <a:latin typeface="Arial" panose="020B0604020202020204" pitchFamily="34" charset="0"/>
                <a:cs typeface="Arial" panose="020B0604020202020204" pitchFamily="34" charset="0"/>
              </a:rPr>
              <a:t>the ToC</a:t>
            </a:r>
          </a:p>
          <a:p>
            <a:pPr marL="171450" indent="-171450">
              <a:spcBef>
                <a:spcPts val="300"/>
              </a:spcBef>
              <a:buFont typeface="+mj-lt"/>
              <a:buAutoNum type="arabicParenR"/>
            </a:pPr>
            <a:endParaRPr lang="en-US" sz="1000" dirty="0">
              <a:solidFill>
                <a:schemeClr val="bg1"/>
              </a:solidFill>
              <a:latin typeface="Arial" panose="020B0604020202020204" pitchFamily="34" charset="0"/>
              <a:cs typeface="Arial" panose="020B0604020202020204" pitchFamily="34" charset="0"/>
            </a:endParaRPr>
          </a:p>
          <a:p>
            <a:pPr>
              <a:spcBef>
                <a:spcPts val="300"/>
              </a:spcBef>
            </a:pPr>
            <a:r>
              <a:rPr lang="en-US" sz="1000" dirty="0">
                <a:solidFill>
                  <a:schemeClr val="bg1"/>
                </a:solidFill>
                <a:latin typeface="Arial" panose="020B0604020202020204" pitchFamily="34" charset="0"/>
                <a:cs typeface="Arial" panose="020B0604020202020204" pitchFamily="34" charset="0"/>
              </a:rPr>
              <a:t>NOTE: Since PPT does not have an automated feature for this and it’s quite labor intensive, it’s strongly advised that you complete the ToC last. </a:t>
            </a:r>
          </a:p>
        </p:txBody>
      </p:sp>
    </p:spTree>
    <p:custDataLst>
      <p:tags r:id="rId1"/>
    </p:custDataLst>
    <p:extLst>
      <p:ext uri="{BB962C8B-B14F-4D97-AF65-F5344CB8AC3E}">
        <p14:creationId xmlns:p14="http://schemas.microsoft.com/office/powerpoint/2010/main" val="800689824"/>
      </p:ext>
    </p:extLst>
  </p:cSld>
  <p:clrMapOvr>
    <a:masterClrMapping/>
  </p:clrMapOvr>
  <p:extLst>
    <p:ext uri="{DCECCB84-F9BA-43D5-87BE-67443E8EF086}">
      <p15:sldGuideLst xmlns:p15="http://schemas.microsoft.com/office/powerpoint/2012/main">
        <p15:guide id="1" pos="60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ndard">
    <p:spTree>
      <p:nvGrpSpPr>
        <p:cNvPr id="1" name=""/>
        <p:cNvGrpSpPr/>
        <p:nvPr/>
      </p:nvGrpSpPr>
      <p:grpSpPr>
        <a:xfrm>
          <a:off x="0" y="0"/>
          <a:ext cx="0" cy="0"/>
          <a:chOff x="0" y="0"/>
          <a:chExt cx="0" cy="0"/>
        </a:xfrm>
      </p:grpSpPr>
      <p:sp>
        <p:nvSpPr>
          <p:cNvPr id="14" name="Text Placeholder 3"/>
          <p:cNvSpPr>
            <a:spLocks noGrp="1"/>
          </p:cNvSpPr>
          <p:nvPr>
            <p:ph type="body" sz="quarter" idx="28" hasCustomPrompt="1"/>
          </p:nvPr>
        </p:nvSpPr>
        <p:spPr bwMode="gray">
          <a:xfrm>
            <a:off x="510382" y="1110761"/>
            <a:ext cx="6751637"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5" name="Text Placeholder 7"/>
          <p:cNvSpPr>
            <a:spLocks noGrp="1"/>
          </p:cNvSpPr>
          <p:nvPr>
            <p:ph type="body" sz="quarter" idx="29" hasCustomPrompt="1"/>
          </p:nvPr>
        </p:nvSpPr>
        <p:spPr bwMode="gray">
          <a:xfrm>
            <a:off x="510382" y="459719"/>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6"/>
          <p:cNvSpPr>
            <a:spLocks noGrp="1"/>
          </p:cNvSpPr>
          <p:nvPr>
            <p:ph type="body" sz="quarter" idx="43" hasCustomPrompt="1"/>
          </p:nvPr>
        </p:nvSpPr>
        <p:spPr bwMode="gray">
          <a:xfrm>
            <a:off x="6075680" y="923468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1" name="Text Placeholder 6"/>
          <p:cNvSpPr>
            <a:spLocks noGrp="1"/>
          </p:cNvSpPr>
          <p:nvPr>
            <p:ph type="body" sz="quarter" idx="44" hasCustomPrompt="1"/>
          </p:nvPr>
        </p:nvSpPr>
        <p:spPr bwMode="gray">
          <a:xfrm>
            <a:off x="508000" y="9311631"/>
            <a:ext cx="1965960" cy="230832"/>
          </a:xfrm>
        </p:spPr>
        <p:txBody>
          <a:bodyPr anchor="b" anchorCtr="0"/>
          <a:lstStyle>
            <a:lvl1pPr marL="114300" indent="-114300">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0382" y="714775"/>
            <a:ext cx="6751637" cy="276999"/>
          </a:xfrm>
        </p:spPr>
        <p:txBody>
          <a:bodyPr wrap="square">
            <a:spAutoFit/>
          </a:bodyPr>
          <a:lstStyle>
            <a:lvl1pPr>
              <a:defRPr/>
            </a:lvl1pPr>
          </a:lstStyle>
          <a:p>
            <a:r>
              <a:rPr lang="en-US" dirty="0"/>
              <a:t>Page Title – Rockwell 20pt Regular, Title Case</a:t>
            </a:r>
          </a:p>
        </p:txBody>
      </p:sp>
      <p:cxnSp>
        <p:nvCxnSpPr>
          <p:cNvPr id="9" name="Straight Connector 8"/>
          <p:cNvCxnSpPr/>
          <p:nvPr userDrawn="1"/>
        </p:nvCxnSpPr>
        <p:spPr bwMode="gray">
          <a:xfrm>
            <a:off x="508000" y="1037059"/>
            <a:ext cx="675640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666499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 Top and Bottom">
    <p:spTree>
      <p:nvGrpSpPr>
        <p:cNvPr id="1" name=""/>
        <p:cNvGrpSpPr/>
        <p:nvPr/>
      </p:nvGrpSpPr>
      <p:grpSpPr>
        <a:xfrm>
          <a:off x="0" y="0"/>
          <a:ext cx="0" cy="0"/>
          <a:chOff x="0" y="0"/>
          <a:chExt cx="0" cy="0"/>
        </a:xfrm>
      </p:grpSpPr>
      <p:sp>
        <p:nvSpPr>
          <p:cNvPr id="13" name="Text Placeholder 3"/>
          <p:cNvSpPr>
            <a:spLocks noGrp="1"/>
          </p:cNvSpPr>
          <p:nvPr>
            <p:ph type="body" sz="quarter" idx="28" hasCustomPrompt="1"/>
          </p:nvPr>
        </p:nvSpPr>
        <p:spPr bwMode="gray">
          <a:xfrm>
            <a:off x="510382" y="1110761"/>
            <a:ext cx="6751637"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4" name="Text Placeholder 7"/>
          <p:cNvSpPr>
            <a:spLocks noGrp="1"/>
          </p:cNvSpPr>
          <p:nvPr>
            <p:ph type="body" sz="quarter" idx="29" hasCustomPrompt="1"/>
          </p:nvPr>
        </p:nvSpPr>
        <p:spPr bwMode="gray">
          <a:xfrm>
            <a:off x="510382" y="459719"/>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3" name="Text Placeholder 2"/>
          <p:cNvSpPr>
            <a:spLocks noGrp="1"/>
          </p:cNvSpPr>
          <p:nvPr>
            <p:ph type="body" sz="quarter" idx="36" hasCustomPrompt="1"/>
          </p:nvPr>
        </p:nvSpPr>
        <p:spPr bwMode="gray">
          <a:xfrm>
            <a:off x="736600" y="1743572"/>
            <a:ext cx="5943600" cy="979564"/>
          </a:xfrm>
        </p:spPr>
        <p:txBody>
          <a:bodyPr>
            <a:noAutofit/>
          </a:bodyPr>
          <a:lstStyle>
            <a:lvl1pPr marL="0" indent="0">
              <a:lnSpc>
                <a:spcPct val="120000"/>
              </a:lnSpc>
              <a:spcBef>
                <a:spcPts val="800"/>
              </a:spcBef>
              <a:buNone/>
              <a:defRPr>
                <a:solidFill>
                  <a:schemeClr val="tx1"/>
                </a:solidFill>
              </a:defRPr>
            </a:lvl1pPr>
            <a:lvl2pPr>
              <a:lnSpc>
                <a:spcPct val="120000"/>
              </a:lnSpc>
              <a:spcBef>
                <a:spcPts val="800"/>
              </a:spcBef>
              <a:defRPr/>
            </a:lvl2pPr>
            <a:lvl3pPr>
              <a:lnSpc>
                <a:spcPct val="120000"/>
              </a:lnSpc>
              <a:spcBef>
                <a:spcPts val="800"/>
              </a:spcBef>
              <a:defRPr/>
            </a:lvl3pPr>
            <a:lvl4pPr>
              <a:lnSpc>
                <a:spcPct val="120000"/>
              </a:lnSpc>
              <a:spcBef>
                <a:spcPts val="800"/>
              </a:spcBef>
              <a:defRPr/>
            </a:lvl4pPr>
            <a:lvl5pPr>
              <a:lnSpc>
                <a:spcPct val="120000"/>
              </a:lnSpc>
              <a:spcBef>
                <a:spcPts val="800"/>
              </a:spcBef>
              <a:defRPr/>
            </a:lvl5pPr>
          </a:lstStyle>
          <a:p>
            <a:pPr lvl="0"/>
            <a:r>
              <a:rPr lang="en-US" dirty="0"/>
              <a:t>DO NOT ALTER BOX PLACEMENT OR WIDTH              Section Text – Verdana 9pt Regular. Click to add MAX NUMBER OF LINES IS 6                                    text. Click to add text. Click to add text. Click to  —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a:t>
            </a:r>
          </a:p>
        </p:txBody>
      </p:sp>
      <p:sp>
        <p:nvSpPr>
          <p:cNvPr id="5" name="Text Placeholder 4"/>
          <p:cNvSpPr>
            <a:spLocks noGrp="1"/>
          </p:cNvSpPr>
          <p:nvPr>
            <p:ph type="body" sz="quarter" idx="37" hasCustomPrompt="1"/>
          </p:nvPr>
        </p:nvSpPr>
        <p:spPr bwMode="gray">
          <a:xfrm>
            <a:off x="736600" y="7253618"/>
            <a:ext cx="5943600" cy="1311962"/>
          </a:xfrm>
        </p:spPr>
        <p:txBody>
          <a:bodyPr>
            <a:noAutofit/>
          </a:bodyPr>
          <a:lstStyle>
            <a:lvl1pPr marL="0" indent="0">
              <a:lnSpc>
                <a:spcPct val="120000"/>
              </a:lnSpc>
              <a:spcBef>
                <a:spcPts val="800"/>
              </a:spcBef>
              <a:buNone/>
              <a:defRPr>
                <a:solidFill>
                  <a:schemeClr val="tx1"/>
                </a:solidFill>
              </a:defRPr>
            </a:lvl1pPr>
            <a:lvl2pPr>
              <a:lnSpc>
                <a:spcPct val="120000"/>
              </a:lnSpc>
              <a:spcBef>
                <a:spcPts val="800"/>
              </a:spcBef>
              <a:defRPr/>
            </a:lvl2pPr>
            <a:lvl3pPr>
              <a:lnSpc>
                <a:spcPct val="120000"/>
              </a:lnSpc>
              <a:spcBef>
                <a:spcPts val="800"/>
              </a:spcBef>
              <a:defRPr/>
            </a:lvl3pPr>
            <a:lvl4pPr>
              <a:lnSpc>
                <a:spcPct val="120000"/>
              </a:lnSpc>
              <a:spcBef>
                <a:spcPts val="800"/>
              </a:spcBef>
              <a:defRPr/>
            </a:lvl4pPr>
            <a:lvl5pPr>
              <a:lnSpc>
                <a:spcPct val="120000"/>
              </a:lnSpc>
              <a:spcBef>
                <a:spcPts val="800"/>
              </a:spcBef>
              <a:defRPr/>
            </a:lvl5pPr>
          </a:lstStyle>
          <a:p>
            <a:pPr lvl="0"/>
            <a:r>
              <a:rPr lang="en-US" dirty="0"/>
              <a:t>DO NOT ALTER BOX PLACEMENT OR WIDTH              Section Text – Verdana 9pt Regular. Click to add MAX NUMBER OF LINES IS 12                                  text. Click to add text. Click to add text. Click to —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a:t>
            </a:r>
          </a:p>
        </p:txBody>
      </p:sp>
      <p:sp>
        <p:nvSpPr>
          <p:cNvPr id="7" name="Picture Placeholder 6"/>
          <p:cNvSpPr>
            <a:spLocks noGrp="1"/>
          </p:cNvSpPr>
          <p:nvPr>
            <p:ph type="pic" sz="quarter" idx="38" hasCustomPrompt="1"/>
          </p:nvPr>
        </p:nvSpPr>
        <p:spPr bwMode="gray">
          <a:xfrm>
            <a:off x="736600" y="3115047"/>
            <a:ext cx="5852160" cy="3749040"/>
          </a:xfrm>
          <a:pattFill prst="ltUpDiag">
            <a:fgClr>
              <a:schemeClr val="accent1"/>
            </a:fgClr>
            <a:bgClr>
              <a:schemeClr val="bg1"/>
            </a:bgClr>
          </a:pattFill>
        </p:spPr>
        <p:txBody>
          <a:bodyPr anchor="ctr">
            <a:noAutofit/>
          </a:bodyPr>
          <a:lstStyle>
            <a:lvl1pPr marL="0" indent="0" algn="ctr">
              <a:buNone/>
              <a:defRPr sz="1500" b="1">
                <a:solidFill>
                  <a:schemeClr val="tx1"/>
                </a:solidFill>
              </a:defRPr>
            </a:lvl1pPr>
          </a:lstStyle>
          <a:p>
            <a:r>
              <a:rPr lang="en-US" dirty="0"/>
              <a:t>SLIDE REGION</a:t>
            </a:r>
            <a:br>
              <a:rPr lang="en-US" dirty="0"/>
            </a:br>
            <a:br>
              <a:rPr lang="en-US" dirty="0"/>
            </a:br>
            <a:br>
              <a:rPr lang="en-US" dirty="0"/>
            </a:br>
            <a:br>
              <a:rPr lang="en-US" dirty="0"/>
            </a:br>
            <a:br>
              <a:rPr lang="en-US" dirty="0"/>
            </a:br>
            <a:br>
              <a:rPr lang="en-US" dirty="0"/>
            </a:br>
            <a:r>
              <a:rPr lang="en-US" dirty="0"/>
              <a:t>DELETE THIS BOX AFTER</a:t>
            </a:r>
            <a:br>
              <a:rPr lang="en-US" dirty="0"/>
            </a:br>
            <a:r>
              <a:rPr lang="en-US" dirty="0"/>
              <a:t>COPYING AND PASTING SLIDE CONTENT</a:t>
            </a:r>
          </a:p>
        </p:txBody>
      </p:sp>
      <p:sp>
        <p:nvSpPr>
          <p:cNvPr id="25" name="Text Placeholder 6"/>
          <p:cNvSpPr>
            <a:spLocks noGrp="1"/>
          </p:cNvSpPr>
          <p:nvPr>
            <p:ph type="body" sz="quarter" idx="43" hasCustomPrompt="1"/>
          </p:nvPr>
        </p:nvSpPr>
        <p:spPr bwMode="gray">
          <a:xfrm>
            <a:off x="6075680" y="923429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6" name="Text Placeholder 6"/>
          <p:cNvSpPr>
            <a:spLocks noGrp="1"/>
          </p:cNvSpPr>
          <p:nvPr>
            <p:ph type="body" sz="quarter" idx="44" hasCustomPrompt="1"/>
          </p:nvPr>
        </p:nvSpPr>
        <p:spPr bwMode="gray">
          <a:xfrm>
            <a:off x="508000" y="9311241"/>
            <a:ext cx="1965960" cy="230832"/>
          </a:xfrm>
        </p:spPr>
        <p:txBody>
          <a:bodyPr anchor="b" anchorCtr="0"/>
          <a:lstStyle>
            <a:lvl1pPr marL="112713" indent="-112713">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2" name="Title 1"/>
          <p:cNvSpPr>
            <a:spLocks noGrp="1"/>
          </p:cNvSpPr>
          <p:nvPr>
            <p:ph type="title" hasCustomPrompt="1"/>
          </p:nvPr>
        </p:nvSpPr>
        <p:spPr bwMode="gray">
          <a:xfrm>
            <a:off x="510382" y="714775"/>
            <a:ext cx="6751637" cy="276999"/>
          </a:xfrm>
        </p:spPr>
        <p:txBody>
          <a:bodyPr wrap="square">
            <a:spAutoFit/>
          </a:bodyPr>
          <a:lstStyle/>
          <a:p>
            <a:r>
              <a:rPr lang="en-US" dirty="0"/>
              <a:t>Page Title – Rockwell 20pt Regular, Title Case</a:t>
            </a:r>
          </a:p>
        </p:txBody>
      </p:sp>
      <p:cxnSp>
        <p:nvCxnSpPr>
          <p:cNvPr id="16" name="Straight Connector 15"/>
          <p:cNvCxnSpPr/>
          <p:nvPr userDrawn="1"/>
        </p:nvCxnSpPr>
        <p:spPr bwMode="gray">
          <a:xfrm>
            <a:off x="508000" y="1037059"/>
            <a:ext cx="675640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2617151"/>
      </p:ext>
    </p:extLst>
  </p:cSld>
  <p:clrMapOvr>
    <a:masterClrMapping/>
  </p:clrMapOvr>
  <p:extLst>
    <p:ext uri="{DCECCB84-F9BA-43D5-87BE-67443E8EF086}">
      <p15:sldGuideLst xmlns:p15="http://schemas.microsoft.com/office/powerpoint/2012/main">
        <p15:guide id="1" orient="horz" pos="1097">
          <p15:clr>
            <a:srgbClr val="FBAE40"/>
          </p15:clr>
        </p15:guide>
        <p15:guide id="2" pos="464"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ext: 2 Column Top">
    <p:spTree>
      <p:nvGrpSpPr>
        <p:cNvPr id="1" name=""/>
        <p:cNvGrpSpPr/>
        <p:nvPr/>
      </p:nvGrpSpPr>
      <p:grpSpPr>
        <a:xfrm>
          <a:off x="0" y="0"/>
          <a:ext cx="0" cy="0"/>
          <a:chOff x="0" y="0"/>
          <a:chExt cx="0" cy="0"/>
        </a:xfrm>
      </p:grpSpPr>
      <p:sp>
        <p:nvSpPr>
          <p:cNvPr id="16" name="Text Placeholder 3"/>
          <p:cNvSpPr>
            <a:spLocks noGrp="1"/>
          </p:cNvSpPr>
          <p:nvPr>
            <p:ph type="body" sz="quarter" idx="28" hasCustomPrompt="1"/>
          </p:nvPr>
        </p:nvSpPr>
        <p:spPr bwMode="gray">
          <a:xfrm>
            <a:off x="510382" y="1110761"/>
            <a:ext cx="6751637" cy="200055"/>
          </a:xfrm>
        </p:spPr>
        <p:txBody>
          <a:bodyPr/>
          <a:lstStyle>
            <a:lvl1pPr marL="0" indent="0">
              <a:spcBef>
                <a:spcPts val="0"/>
              </a:spcBef>
              <a:buNone/>
              <a:defRPr sz="1300">
                <a:solidFill>
                  <a:schemeClr val="tx1"/>
                </a:solidFill>
              </a:defRPr>
            </a:lvl1pPr>
          </a:lstStyle>
          <a:p>
            <a:pPr lvl="0"/>
            <a:r>
              <a:rPr lang="en-US" dirty="0"/>
              <a:t>Page Subtitle – Verdana 13pt Regular, Title Case</a:t>
            </a:r>
          </a:p>
        </p:txBody>
      </p:sp>
      <p:sp>
        <p:nvSpPr>
          <p:cNvPr id="17" name="Text Placeholder 7"/>
          <p:cNvSpPr>
            <a:spLocks noGrp="1"/>
          </p:cNvSpPr>
          <p:nvPr>
            <p:ph type="body" sz="quarter" idx="29" hasCustomPrompt="1"/>
          </p:nvPr>
        </p:nvSpPr>
        <p:spPr bwMode="gray">
          <a:xfrm>
            <a:off x="510382" y="459581"/>
            <a:ext cx="2327560" cy="123111"/>
          </a:xfrm>
        </p:spPr>
        <p:txBody>
          <a:bodyPr wrap="none"/>
          <a:lstStyle>
            <a:lvl1pPr marL="0" indent="0">
              <a:spcBef>
                <a:spcPts val="0"/>
              </a:spcBef>
              <a:buNone/>
              <a:defRPr sz="800">
                <a:solidFill>
                  <a:schemeClr val="tx1"/>
                </a:solidFill>
              </a:defRPr>
            </a:lvl1pPr>
            <a:lvl2pPr>
              <a:spcBef>
                <a:spcPts val="0"/>
              </a:spcBef>
              <a:defRPr sz="800"/>
            </a:lvl2pPr>
            <a:lvl3pPr>
              <a:spcBef>
                <a:spcPts val="0"/>
              </a:spcBef>
              <a:defRPr sz="800"/>
            </a:lvl3pPr>
            <a:lvl4pPr>
              <a:spcBef>
                <a:spcPts val="0"/>
              </a:spcBef>
              <a:defRPr sz="800"/>
            </a:lvl4pPr>
            <a:lvl5pPr>
              <a:spcBef>
                <a:spcPts val="0"/>
              </a:spcBef>
              <a:defRPr sz="800"/>
            </a:lvl5pPr>
          </a:lstStyle>
          <a:p>
            <a:pPr lvl="0"/>
            <a:r>
              <a:rPr lang="en-US" dirty="0"/>
              <a:t>Top Kicker – Verdana 8pt Regular, Title Case</a:t>
            </a:r>
          </a:p>
        </p:txBody>
      </p:sp>
      <p:sp>
        <p:nvSpPr>
          <p:cNvPr id="19" name="Text Placeholder 4"/>
          <p:cNvSpPr>
            <a:spLocks noGrp="1"/>
          </p:cNvSpPr>
          <p:nvPr>
            <p:ph type="body" sz="quarter" idx="37" hasCustomPrompt="1"/>
          </p:nvPr>
        </p:nvSpPr>
        <p:spPr bwMode="gray">
          <a:xfrm>
            <a:off x="510382" y="1743572"/>
            <a:ext cx="6750993" cy="2825389"/>
          </a:xfrm>
        </p:spPr>
        <p:txBody>
          <a:bodyPr numCol="2" spcCol="320040">
            <a:noAutofit/>
          </a:bodyPr>
          <a:lstStyle>
            <a:lvl1pPr marL="0" indent="0">
              <a:lnSpc>
                <a:spcPct val="120000"/>
              </a:lnSpc>
              <a:spcBef>
                <a:spcPts val="800"/>
              </a:spcBef>
              <a:buNone/>
              <a:defRPr>
                <a:solidFill>
                  <a:schemeClr val="tx1"/>
                </a:solidFill>
              </a:defRPr>
            </a:lvl1pPr>
            <a:lvl2pPr>
              <a:lnSpc>
                <a:spcPct val="120000"/>
              </a:lnSpc>
              <a:spcBef>
                <a:spcPts val="800"/>
              </a:spcBef>
              <a:defRPr/>
            </a:lvl2pPr>
            <a:lvl3pPr>
              <a:lnSpc>
                <a:spcPct val="120000"/>
              </a:lnSpc>
              <a:spcBef>
                <a:spcPts val="800"/>
              </a:spcBef>
              <a:defRPr/>
            </a:lvl3pPr>
            <a:lvl4pPr>
              <a:lnSpc>
                <a:spcPct val="120000"/>
              </a:lnSpc>
              <a:spcBef>
                <a:spcPts val="800"/>
              </a:spcBef>
              <a:defRPr/>
            </a:lvl4pPr>
            <a:lvl5pPr>
              <a:lnSpc>
                <a:spcPct val="120000"/>
              </a:lnSpc>
              <a:spcBef>
                <a:spcPts val="800"/>
              </a:spcBef>
              <a:defRPr/>
            </a:lvl5pPr>
          </a:lstStyle>
          <a:p>
            <a:pPr lvl="0"/>
            <a:r>
              <a:rPr lang="en-US" dirty="0"/>
              <a:t>DO NOT ALTER BOX PLACEMENT OR COLUMN WIDTH MAX NUMBER OF LINES IS 18 IN EACH COLUMN              —                                                                          Section Text – Verdana 9pt Regular.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a:t>
            </a:r>
          </a:p>
        </p:txBody>
      </p:sp>
      <p:sp>
        <p:nvSpPr>
          <p:cNvPr id="20" name="Picture Placeholder 6"/>
          <p:cNvSpPr>
            <a:spLocks noGrp="1"/>
          </p:cNvSpPr>
          <p:nvPr>
            <p:ph type="pic" sz="quarter" idx="38" hasCustomPrompt="1"/>
          </p:nvPr>
        </p:nvSpPr>
        <p:spPr bwMode="gray">
          <a:xfrm>
            <a:off x="513407" y="5102768"/>
            <a:ext cx="5852160" cy="3749040"/>
          </a:xfrm>
          <a:pattFill prst="ltUpDiag">
            <a:fgClr>
              <a:schemeClr val="accent1"/>
            </a:fgClr>
            <a:bgClr>
              <a:schemeClr val="bg1"/>
            </a:bgClr>
          </a:pattFill>
        </p:spPr>
        <p:txBody>
          <a:bodyPr anchor="ctr">
            <a:noAutofit/>
          </a:bodyPr>
          <a:lstStyle>
            <a:lvl1pPr marL="0" indent="0" algn="ctr">
              <a:buNone/>
              <a:defRPr sz="1500" b="1">
                <a:solidFill>
                  <a:schemeClr val="tx1"/>
                </a:solidFill>
              </a:defRPr>
            </a:lvl1pPr>
          </a:lstStyle>
          <a:p>
            <a:r>
              <a:rPr lang="en-US" dirty="0"/>
              <a:t>SLIDE REGION</a:t>
            </a:r>
            <a:br>
              <a:rPr lang="en-US" dirty="0"/>
            </a:br>
            <a:br>
              <a:rPr lang="en-US" dirty="0"/>
            </a:br>
            <a:br>
              <a:rPr lang="en-US" dirty="0"/>
            </a:br>
            <a:br>
              <a:rPr lang="en-US" dirty="0"/>
            </a:br>
            <a:br>
              <a:rPr lang="en-US" dirty="0"/>
            </a:br>
            <a:br>
              <a:rPr lang="en-US" dirty="0"/>
            </a:br>
            <a:r>
              <a:rPr lang="en-US" dirty="0"/>
              <a:t>DELETE THIS BOX AFTER</a:t>
            </a:r>
            <a:br>
              <a:rPr lang="en-US" dirty="0"/>
            </a:br>
            <a:r>
              <a:rPr lang="en-US" dirty="0"/>
              <a:t>COPYING AND PASTING SLIDE CONTENT</a:t>
            </a:r>
          </a:p>
        </p:txBody>
      </p:sp>
      <p:sp>
        <p:nvSpPr>
          <p:cNvPr id="25" name="Text Placeholder 6"/>
          <p:cNvSpPr>
            <a:spLocks noGrp="1"/>
          </p:cNvSpPr>
          <p:nvPr>
            <p:ph type="body" sz="quarter" idx="43" hasCustomPrompt="1"/>
          </p:nvPr>
        </p:nvSpPr>
        <p:spPr bwMode="gray">
          <a:xfrm>
            <a:off x="6075680" y="9234686"/>
            <a:ext cx="1188720" cy="307777"/>
          </a:xfrm>
        </p:spPr>
        <p:txBody>
          <a:bodyPr anchor="b" anchorCtr="0"/>
          <a:lstStyle>
            <a:lvl1pPr marL="0" indent="0">
              <a:spcBef>
                <a:spcPts val="0"/>
              </a:spcBef>
              <a:buNone/>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Source: Click to add source. Use a single space after “Source:” and a period at the end of the source. Stretch box to the left as needed.</a:t>
            </a:r>
          </a:p>
        </p:txBody>
      </p:sp>
      <p:sp>
        <p:nvSpPr>
          <p:cNvPr id="26" name="Text Placeholder 6"/>
          <p:cNvSpPr>
            <a:spLocks noGrp="1"/>
          </p:cNvSpPr>
          <p:nvPr>
            <p:ph type="body" sz="quarter" idx="44" hasCustomPrompt="1"/>
          </p:nvPr>
        </p:nvSpPr>
        <p:spPr bwMode="gray">
          <a:xfrm>
            <a:off x="508000" y="9311631"/>
            <a:ext cx="1965960" cy="230832"/>
          </a:xfrm>
        </p:spPr>
        <p:txBody>
          <a:bodyPr anchor="b" anchorCtr="0"/>
          <a:lstStyle>
            <a:lvl1pPr marL="114300" indent="-114300">
              <a:spcBef>
                <a:spcPts val="100"/>
              </a:spcBef>
              <a:buFont typeface="+mj-lt"/>
              <a:buAutoNum type="arabicParenR"/>
              <a:defRPr sz="500">
                <a:solidFill>
                  <a:schemeClr val="tx1"/>
                </a:solidFill>
              </a:defRPr>
            </a:lvl1pPr>
            <a:lvl2pPr marL="112713" indent="0">
              <a:spcBef>
                <a:spcPts val="0"/>
              </a:spcBef>
              <a:buNone/>
              <a:defRPr sz="500"/>
            </a:lvl2pPr>
            <a:lvl3pPr marL="230187" indent="0">
              <a:spcBef>
                <a:spcPts val="0"/>
              </a:spcBef>
              <a:buNone/>
              <a:defRPr sz="500"/>
            </a:lvl3pPr>
            <a:lvl4pPr marL="342900" indent="0">
              <a:spcBef>
                <a:spcPts val="0"/>
              </a:spcBef>
              <a:buNone/>
              <a:defRPr sz="500"/>
            </a:lvl4pPr>
            <a:lvl5pPr marL="458787" indent="0">
              <a:spcBef>
                <a:spcPts val="0"/>
              </a:spcBef>
              <a:buNone/>
              <a:defRPr sz="500"/>
            </a:lvl5pPr>
          </a:lstStyle>
          <a:p>
            <a:pPr lvl="0"/>
            <a:r>
              <a:rPr lang="en-US" dirty="0"/>
              <a:t>Click to add footnote. Numbers appear automatically (no additional space or tab needed). Use a period at the end of each footnote. Stretch the box to the right as needed.</a:t>
            </a:r>
          </a:p>
        </p:txBody>
      </p:sp>
      <p:sp>
        <p:nvSpPr>
          <p:cNvPr id="3" name="Title 2"/>
          <p:cNvSpPr>
            <a:spLocks noGrp="1"/>
          </p:cNvSpPr>
          <p:nvPr>
            <p:ph type="title" hasCustomPrompt="1"/>
          </p:nvPr>
        </p:nvSpPr>
        <p:spPr bwMode="gray">
          <a:xfrm>
            <a:off x="510382" y="714775"/>
            <a:ext cx="6751637" cy="276999"/>
          </a:xfrm>
        </p:spPr>
        <p:txBody>
          <a:bodyPr wrap="square">
            <a:spAutoFit/>
          </a:bodyPr>
          <a:lstStyle/>
          <a:p>
            <a:r>
              <a:rPr lang="en-US" dirty="0"/>
              <a:t>Page Title – Rockwell 20pt Regular, Title Case</a:t>
            </a:r>
          </a:p>
        </p:txBody>
      </p:sp>
      <p:cxnSp>
        <p:nvCxnSpPr>
          <p:cNvPr id="12" name="Straight Connector 11"/>
          <p:cNvCxnSpPr/>
          <p:nvPr userDrawn="1"/>
        </p:nvCxnSpPr>
        <p:spPr bwMode="gray">
          <a:xfrm>
            <a:off x="508000" y="1037059"/>
            <a:ext cx="6756400" cy="0"/>
          </a:xfrm>
          <a:prstGeom prst="line">
            <a:avLst/>
          </a:prstGeom>
          <a:ln w="6350">
            <a:solidFill>
              <a:schemeClr val="accent3"/>
            </a:solidFill>
            <a:miter lim="800000"/>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707664487"/>
      </p:ext>
    </p:extLst>
  </p:cSld>
  <p:clrMapOvr>
    <a:masterClrMapping/>
  </p:clrMapOvr>
  <p:extLst>
    <p:ext uri="{DCECCB84-F9BA-43D5-87BE-67443E8EF086}">
      <p15:sldGuideLst xmlns:p15="http://schemas.microsoft.com/office/powerpoint/2012/main">
        <p15:guide id="1" orient="horz" pos="1097">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s://www.eab.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sp>
        <p:nvSpPr>
          <p:cNvPr id="12" name="Title Placeholder 11"/>
          <p:cNvSpPr>
            <a:spLocks noGrp="1"/>
          </p:cNvSpPr>
          <p:nvPr>
            <p:ph type="title"/>
          </p:nvPr>
        </p:nvSpPr>
        <p:spPr bwMode="gray">
          <a:xfrm>
            <a:off x="512763" y="700183"/>
            <a:ext cx="6702425" cy="276999"/>
          </a:xfrm>
          <a:prstGeom prst="rect">
            <a:avLst/>
          </a:prstGeom>
        </p:spPr>
        <p:txBody>
          <a:bodyPr vert="horz" lIns="0" tIns="0" rIns="0" bIns="0" rtlCol="0" anchor="b" anchorCtr="0">
            <a:spAutoFit/>
          </a:bodyPr>
          <a:lstStyle/>
          <a:p>
            <a:r>
              <a:rPr lang="en-US" dirty="0"/>
              <a:t>Page Title – Rockwell 20pt Regular, Title Case</a:t>
            </a:r>
          </a:p>
        </p:txBody>
      </p:sp>
      <p:sp>
        <p:nvSpPr>
          <p:cNvPr id="15" name="TextBox 14"/>
          <p:cNvSpPr txBox="1"/>
          <p:nvPr userDrawn="1"/>
        </p:nvSpPr>
        <p:spPr bwMode="gray">
          <a:xfrm>
            <a:off x="508793" y="9652160"/>
            <a:ext cx="2185888" cy="84639"/>
          </a:xfrm>
          <a:prstGeom prst="rect">
            <a:avLst/>
          </a:prstGeom>
          <a:noFill/>
        </p:spPr>
        <p:txBody>
          <a:bodyPr wrap="square" lIns="0" tIns="0" rIns="0" bIns="0" rtlCol="0">
            <a:spAutoFit/>
          </a:bodyPr>
          <a:lstStyle/>
          <a:p>
            <a:pPr marL="0" marR="0" lvl="0" indent="0" algn="l" defTabSz="1018879" rtl="0" eaLnBrk="1" fontAlgn="auto" latinLnBrk="0" hangingPunct="1">
              <a:lnSpc>
                <a:spcPct val="100000"/>
              </a:lnSpc>
              <a:spcBef>
                <a:spcPts val="0"/>
              </a:spcBef>
              <a:spcAft>
                <a:spcPts val="0"/>
              </a:spcAft>
              <a:buClrTx/>
              <a:buSzTx/>
              <a:buFontTx/>
              <a:buNone/>
              <a:tabLst/>
              <a:defRPr/>
            </a:pPr>
            <a:r>
              <a:rPr kumimoji="0" lang="en-US" sz="550" b="0" i="0" u="none" strike="noStrike" kern="1200" cap="none" spc="0" normalizeH="0" baseline="0" noProof="0" dirty="0">
                <a:ln>
                  <a:noFill/>
                </a:ln>
                <a:solidFill>
                  <a:schemeClr val="accent3"/>
                </a:solidFill>
                <a:effectLst/>
                <a:uLnTx/>
                <a:uFillTx/>
                <a:latin typeface="+mn-lt"/>
                <a:ea typeface="+mn-ea"/>
                <a:cs typeface="+mn-cs"/>
              </a:rPr>
              <a:t>©2018 EAB Global, Inc. • All Rights Reserved</a:t>
            </a:r>
          </a:p>
        </p:txBody>
      </p:sp>
      <p:sp>
        <p:nvSpPr>
          <p:cNvPr id="17" name="Slide Number Placeholder 5"/>
          <p:cNvSpPr txBox="1">
            <a:spLocks/>
          </p:cNvSpPr>
          <p:nvPr userDrawn="1"/>
        </p:nvSpPr>
        <p:spPr bwMode="gray">
          <a:xfrm>
            <a:off x="3678414" y="9636771"/>
            <a:ext cx="415573" cy="115416"/>
          </a:xfrm>
          <a:prstGeom prst="rect">
            <a:avLst/>
          </a:prstGeom>
        </p:spPr>
        <p:txBody>
          <a:bodyPr vert="horz" wrap="square" lIns="0" tIns="0" rIns="0" bIns="0" rtlCol="0" anchor="t">
            <a:spAutoFit/>
          </a:bodyPr>
          <a:lstStyle>
            <a:defPPr>
              <a:defRPr lang="en-US"/>
            </a:defPPr>
            <a:lvl1pPr marL="0" algn="ctr" defTabSz="1018879" rtl="0" eaLnBrk="1" latinLnBrk="0" hangingPunct="1">
              <a:defRPr sz="900" kern="1200">
                <a:solidFill>
                  <a:schemeClr val="tx1"/>
                </a:solidFill>
                <a:latin typeface="+mn-lt"/>
                <a:ea typeface="+mn-ea"/>
                <a:cs typeface="+mn-cs"/>
              </a:defRPr>
            </a:lvl1pPr>
            <a:lvl2pPr marL="509440" algn="l" defTabSz="1018879" rtl="0" eaLnBrk="1" latinLnBrk="0" hangingPunct="1">
              <a:defRPr sz="2100" kern="1200">
                <a:solidFill>
                  <a:schemeClr val="tx1"/>
                </a:solidFill>
                <a:latin typeface="+mn-lt"/>
                <a:ea typeface="+mn-ea"/>
                <a:cs typeface="+mn-cs"/>
              </a:defRPr>
            </a:lvl2pPr>
            <a:lvl3pPr marL="1018879" algn="l" defTabSz="1018879" rtl="0" eaLnBrk="1" latinLnBrk="0" hangingPunct="1">
              <a:defRPr sz="2100" kern="1200">
                <a:solidFill>
                  <a:schemeClr val="tx1"/>
                </a:solidFill>
                <a:latin typeface="+mn-lt"/>
                <a:ea typeface="+mn-ea"/>
                <a:cs typeface="+mn-cs"/>
              </a:defRPr>
            </a:lvl3pPr>
            <a:lvl4pPr marL="1528319" algn="l" defTabSz="1018879" rtl="0" eaLnBrk="1" latinLnBrk="0" hangingPunct="1">
              <a:defRPr sz="2100" kern="1200">
                <a:solidFill>
                  <a:schemeClr val="tx1"/>
                </a:solidFill>
                <a:latin typeface="+mn-lt"/>
                <a:ea typeface="+mn-ea"/>
                <a:cs typeface="+mn-cs"/>
              </a:defRPr>
            </a:lvl4pPr>
            <a:lvl5pPr marL="2037759" algn="l" defTabSz="1018879" rtl="0" eaLnBrk="1" latinLnBrk="0" hangingPunct="1">
              <a:defRPr sz="2100" kern="1200">
                <a:solidFill>
                  <a:schemeClr val="tx1"/>
                </a:solidFill>
                <a:latin typeface="+mn-lt"/>
                <a:ea typeface="+mn-ea"/>
                <a:cs typeface="+mn-cs"/>
              </a:defRPr>
            </a:lvl5pPr>
            <a:lvl6pPr marL="2547198" algn="l" defTabSz="1018879" rtl="0" eaLnBrk="1" latinLnBrk="0" hangingPunct="1">
              <a:defRPr sz="2100" kern="1200">
                <a:solidFill>
                  <a:schemeClr val="tx1"/>
                </a:solidFill>
                <a:latin typeface="+mn-lt"/>
                <a:ea typeface="+mn-ea"/>
                <a:cs typeface="+mn-cs"/>
              </a:defRPr>
            </a:lvl6pPr>
            <a:lvl7pPr marL="3056638" algn="l" defTabSz="1018879" rtl="0" eaLnBrk="1" latinLnBrk="0" hangingPunct="1">
              <a:defRPr sz="2100" kern="1200">
                <a:solidFill>
                  <a:schemeClr val="tx1"/>
                </a:solidFill>
                <a:latin typeface="+mn-lt"/>
                <a:ea typeface="+mn-ea"/>
                <a:cs typeface="+mn-cs"/>
              </a:defRPr>
            </a:lvl7pPr>
            <a:lvl8pPr marL="3566078" algn="l" defTabSz="1018879" rtl="0" eaLnBrk="1" latinLnBrk="0" hangingPunct="1">
              <a:defRPr sz="2100" kern="1200">
                <a:solidFill>
                  <a:schemeClr val="tx1"/>
                </a:solidFill>
                <a:latin typeface="+mn-lt"/>
                <a:ea typeface="+mn-ea"/>
                <a:cs typeface="+mn-cs"/>
              </a:defRPr>
            </a:lvl8pPr>
            <a:lvl9pPr marL="4075517" algn="l" defTabSz="1018879" rtl="0" eaLnBrk="1" latinLnBrk="0" hangingPunct="1">
              <a:defRPr sz="2100" kern="1200">
                <a:solidFill>
                  <a:schemeClr val="tx1"/>
                </a:solidFill>
                <a:latin typeface="+mn-lt"/>
                <a:ea typeface="+mn-ea"/>
                <a:cs typeface="+mn-cs"/>
              </a:defRPr>
            </a:lvl9pPr>
          </a:lstStyle>
          <a:p>
            <a:fld id="{D1524D41-16DC-4D92-9EF9-071B213BE0F5}" type="slidenum">
              <a:rPr lang="en-US" sz="750" smtClean="0">
                <a:solidFill>
                  <a:schemeClr val="tx1"/>
                </a:solidFill>
              </a:rPr>
              <a:pPr/>
              <a:t>‹#›</a:t>
            </a:fld>
            <a:endParaRPr lang="en-US" sz="750" dirty="0">
              <a:solidFill>
                <a:schemeClr val="tx1"/>
              </a:solidFill>
            </a:endParaRPr>
          </a:p>
        </p:txBody>
      </p:sp>
      <p:sp>
        <p:nvSpPr>
          <p:cNvPr id="18" name="TextBox 17">
            <a:hlinkClick r:id="rId18"/>
          </p:cNvPr>
          <p:cNvSpPr txBox="1"/>
          <p:nvPr userDrawn="1"/>
        </p:nvSpPr>
        <p:spPr bwMode="gray">
          <a:xfrm>
            <a:off x="6851968" y="9608017"/>
            <a:ext cx="412750" cy="172924"/>
          </a:xfrm>
          <a:prstGeom prst="rect">
            <a:avLst/>
          </a:prstGeom>
          <a:noFill/>
        </p:spPr>
        <p:txBody>
          <a:bodyPr wrap="square" lIns="0" tIns="0" rIns="0" bIns="0" rtlCol="0" anchor="ctr" anchorCtr="0">
            <a:noAutofit/>
          </a:bodyPr>
          <a:lstStyle/>
          <a:p>
            <a:pPr marL="0" marR="0" lvl="0" indent="0" algn="r" defTabSz="1018879" rtl="0" eaLnBrk="1" fontAlgn="auto" latinLnBrk="0" hangingPunct="1">
              <a:lnSpc>
                <a:spcPct val="100000"/>
              </a:lnSpc>
              <a:spcBef>
                <a:spcPts val="0"/>
              </a:spcBef>
              <a:spcAft>
                <a:spcPts val="0"/>
              </a:spcAft>
              <a:buClrTx/>
              <a:buSzTx/>
              <a:buFontTx/>
              <a:buNone/>
              <a:tabLst/>
              <a:defRPr/>
            </a:pPr>
            <a:r>
              <a:rPr kumimoji="0" lang="en-US" sz="550" b="1" i="0" u="none" strike="noStrike" kern="1200" cap="none" spc="0" normalizeH="0" baseline="0" noProof="0" dirty="0">
                <a:ln>
                  <a:noFill/>
                </a:ln>
                <a:solidFill>
                  <a:schemeClr val="accent3"/>
                </a:solidFill>
                <a:effectLst/>
                <a:uLnTx/>
                <a:uFillTx/>
                <a:latin typeface="+mn-lt"/>
                <a:ea typeface="+mn-ea"/>
                <a:cs typeface="+mn-cs"/>
              </a:rPr>
              <a:t>eab.com</a:t>
            </a:r>
          </a:p>
        </p:txBody>
      </p:sp>
      <p:sp>
        <p:nvSpPr>
          <p:cNvPr id="21" name="Text Placeholder 20"/>
          <p:cNvSpPr>
            <a:spLocks noGrp="1"/>
          </p:cNvSpPr>
          <p:nvPr>
            <p:ph type="body" idx="1"/>
          </p:nvPr>
        </p:nvSpPr>
        <p:spPr bwMode="gray">
          <a:xfrm>
            <a:off x="3051957" y="4149472"/>
            <a:ext cx="1668487" cy="1759456"/>
          </a:xfrm>
          <a:prstGeom prst="rect">
            <a:avLst/>
          </a:prstGeom>
        </p:spPr>
        <p:txBody>
          <a:bodyPr vert="horz" wrap="square" lIns="0" tIns="0" rIns="0" bIns="0" rtlCol="0">
            <a:spAutoFit/>
          </a:bodyPr>
          <a:lstStyle/>
          <a:p>
            <a:pPr lvl="0"/>
            <a:r>
              <a:rPr lang="en-US" dirty="0"/>
              <a:t>First level</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a:p>
            <a:pPr lvl="6"/>
            <a:r>
              <a:rPr lang="en-US" dirty="0"/>
              <a:t>Seventh level</a:t>
            </a:r>
          </a:p>
          <a:p>
            <a:pPr lvl="7"/>
            <a:r>
              <a:rPr lang="en-US" dirty="0"/>
              <a:t>Eighth level</a:t>
            </a:r>
          </a:p>
          <a:p>
            <a:pPr lvl="8"/>
            <a:r>
              <a:rPr lang="en-US" dirty="0"/>
              <a:t>Ninth level</a:t>
            </a:r>
          </a:p>
        </p:txBody>
      </p:sp>
    </p:spTree>
    <p:custDataLst>
      <p:tags r:id="rId17"/>
    </p:custDataLst>
    <p:extLst>
      <p:ext uri="{BB962C8B-B14F-4D97-AF65-F5344CB8AC3E}">
        <p14:creationId xmlns:p14="http://schemas.microsoft.com/office/powerpoint/2010/main" val="669924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6"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2" r:id="rId12"/>
    <p:sldLayoutId id="2147483663" r:id="rId13"/>
    <p:sldLayoutId id="2147483664" r:id="rId14"/>
    <p:sldLayoutId id="2147483665" r:id="rId15"/>
  </p:sldLayoutIdLst>
  <p:txStyles>
    <p:titleStyle>
      <a:lvl1pPr algn="l" defTabSz="1341150" rtl="0" eaLnBrk="1" latinLnBrk="0" hangingPunct="1">
        <a:lnSpc>
          <a:spcPct val="90000"/>
        </a:lnSpc>
        <a:spcBef>
          <a:spcPct val="0"/>
        </a:spcBef>
        <a:buNone/>
        <a:defRPr sz="2000" kern="1200" spc="50" baseline="0">
          <a:solidFill>
            <a:schemeClr val="accent5"/>
          </a:solidFill>
          <a:latin typeface="+mj-lt"/>
          <a:ea typeface="+mj-ea"/>
          <a:cs typeface="+mj-cs"/>
        </a:defRPr>
      </a:lvl1pPr>
    </p:titleStyle>
    <p:bodyStyle>
      <a:lvl1pPr marL="114300" indent="-114300" algn="l" defTabSz="134115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1pPr>
      <a:lvl2pPr marL="227013" indent="-112713" algn="l" defTabSz="134115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2pPr>
      <a:lvl3pPr marL="341313" indent="-114300" algn="l" defTabSz="134115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3pPr>
      <a:lvl4pPr marL="458788" indent="-117475" algn="l" defTabSz="134115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4pPr>
      <a:lvl5pPr marL="573088" indent="-114300" algn="l" defTabSz="1341150" rtl="0" eaLnBrk="1" latinLnBrk="0" hangingPunct="1">
        <a:lnSpc>
          <a:spcPct val="100000"/>
        </a:lnSpc>
        <a:spcBef>
          <a:spcPts val="500"/>
        </a:spcBef>
        <a:buFont typeface="Arial" panose="020B0604020202020204" pitchFamily="34" charset="0"/>
        <a:buChar char="•"/>
        <a:defRPr sz="900" kern="1200">
          <a:solidFill>
            <a:schemeClr val="tx1"/>
          </a:solidFill>
          <a:latin typeface="+mn-lt"/>
          <a:ea typeface="+mn-ea"/>
          <a:cs typeface="+mn-cs"/>
        </a:defRPr>
      </a:lvl5pPr>
      <a:lvl6pPr marL="687388" indent="-114300" algn="l" defTabSz="134115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6pPr>
      <a:lvl7pPr marL="800100" indent="-114300" algn="l" defTabSz="134115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7pPr>
      <a:lvl8pPr marL="914400" indent="-114300" algn="l" defTabSz="1341150" rtl="0" eaLnBrk="1" latinLnBrk="0" hangingPunct="1">
        <a:lnSpc>
          <a:spcPct val="100000"/>
        </a:lnSpc>
        <a:spcBef>
          <a:spcPts val="500"/>
        </a:spcBef>
        <a:buFont typeface="Verdana" panose="020B0604030504040204" pitchFamily="34" charset="0"/>
        <a:buChar char="–"/>
        <a:defRPr sz="900" kern="1200">
          <a:solidFill>
            <a:schemeClr val="tx1"/>
          </a:solidFill>
          <a:latin typeface="+mn-lt"/>
          <a:ea typeface="+mn-ea"/>
          <a:cs typeface="+mn-cs"/>
        </a:defRPr>
      </a:lvl8pPr>
      <a:lvl9pPr marL="1028700" indent="-114300" algn="l" defTabSz="1341150" rtl="0" eaLnBrk="1" latinLnBrk="0" hangingPunct="1">
        <a:lnSpc>
          <a:spcPct val="100000"/>
        </a:lnSpc>
        <a:spcBef>
          <a:spcPts val="500"/>
        </a:spcBef>
        <a:buFont typeface="Arial" panose="020B0604020202020204" pitchFamily="34" charset="0"/>
        <a:buChar char="•"/>
        <a:defRPr sz="900" kern="1200" baseline="0">
          <a:solidFill>
            <a:schemeClr val="tx1"/>
          </a:solidFill>
          <a:latin typeface="+mn-lt"/>
          <a:ea typeface="+mn-ea"/>
          <a:cs typeface="+mn-cs"/>
        </a:defRPr>
      </a:lvl9pPr>
    </p:bodyStyle>
    <p:otherStyle>
      <a:defPPr>
        <a:defRPr lang="en-US"/>
      </a:defPPr>
      <a:lvl1pPr marL="0" algn="l" defTabSz="-114300" rtl="0" eaLnBrk="1" latinLnBrk="0" hangingPunct="1">
        <a:lnSpc>
          <a:spcPct val="100000"/>
        </a:lnSpc>
        <a:spcBef>
          <a:spcPts val="300"/>
        </a:spcBef>
        <a:defRPr sz="800" kern="1200">
          <a:solidFill>
            <a:schemeClr val="tx1"/>
          </a:solidFill>
          <a:latin typeface="+mn-lt"/>
          <a:ea typeface="+mn-ea"/>
          <a:cs typeface="+mn-cs"/>
        </a:defRPr>
      </a:lvl1pPr>
      <a:lvl2pPr marL="0" algn="l" defTabSz="-114300" rtl="0" eaLnBrk="1" latinLnBrk="0" hangingPunct="1">
        <a:lnSpc>
          <a:spcPct val="100000"/>
        </a:lnSpc>
        <a:spcBef>
          <a:spcPts val="300"/>
        </a:spcBef>
        <a:defRPr sz="800" kern="1200">
          <a:solidFill>
            <a:schemeClr val="tx1"/>
          </a:solidFill>
          <a:latin typeface="+mn-lt"/>
          <a:ea typeface="+mn-ea"/>
          <a:cs typeface="+mn-cs"/>
        </a:defRPr>
      </a:lvl2pPr>
      <a:lvl3pPr marL="0" algn="l" defTabSz="-114300" rtl="0" eaLnBrk="1" latinLnBrk="0" hangingPunct="1">
        <a:lnSpc>
          <a:spcPct val="100000"/>
        </a:lnSpc>
        <a:spcBef>
          <a:spcPts val="300"/>
        </a:spcBef>
        <a:defRPr sz="800" kern="1200">
          <a:solidFill>
            <a:schemeClr val="tx1"/>
          </a:solidFill>
          <a:latin typeface="+mn-lt"/>
          <a:ea typeface="+mn-ea"/>
          <a:cs typeface="+mn-cs"/>
        </a:defRPr>
      </a:lvl3pPr>
      <a:lvl4pPr marL="0" algn="l" defTabSz="-114300" rtl="0" eaLnBrk="1" latinLnBrk="0" hangingPunct="1">
        <a:lnSpc>
          <a:spcPct val="100000"/>
        </a:lnSpc>
        <a:spcBef>
          <a:spcPts val="300"/>
        </a:spcBef>
        <a:defRPr sz="800" kern="1200">
          <a:solidFill>
            <a:schemeClr val="tx1"/>
          </a:solidFill>
          <a:latin typeface="+mn-lt"/>
          <a:ea typeface="+mn-ea"/>
          <a:cs typeface="+mn-cs"/>
        </a:defRPr>
      </a:lvl4pPr>
      <a:lvl5pPr marL="0" algn="l" defTabSz="-114300" rtl="0" eaLnBrk="1" latinLnBrk="0" hangingPunct="1">
        <a:lnSpc>
          <a:spcPct val="100000"/>
        </a:lnSpc>
        <a:spcBef>
          <a:spcPts val="300"/>
        </a:spcBef>
        <a:defRPr sz="800" kern="1200">
          <a:solidFill>
            <a:schemeClr val="tx1"/>
          </a:solidFill>
          <a:latin typeface="+mn-lt"/>
          <a:ea typeface="+mn-ea"/>
          <a:cs typeface="+mn-cs"/>
        </a:defRPr>
      </a:lvl5pPr>
      <a:lvl6pPr marL="0" algn="l" defTabSz="-114300" rtl="0" eaLnBrk="1" latinLnBrk="0" hangingPunct="1">
        <a:lnSpc>
          <a:spcPct val="100000"/>
        </a:lnSpc>
        <a:spcBef>
          <a:spcPts val="300"/>
        </a:spcBef>
        <a:defRPr sz="800" kern="1200">
          <a:solidFill>
            <a:schemeClr val="tx1"/>
          </a:solidFill>
          <a:latin typeface="+mn-lt"/>
          <a:ea typeface="+mn-ea"/>
          <a:cs typeface="+mn-cs"/>
        </a:defRPr>
      </a:lvl6pPr>
      <a:lvl7pPr marL="0" algn="l" defTabSz="-114300" rtl="0" eaLnBrk="1" latinLnBrk="0" hangingPunct="1">
        <a:lnSpc>
          <a:spcPct val="100000"/>
        </a:lnSpc>
        <a:spcBef>
          <a:spcPts val="300"/>
        </a:spcBef>
        <a:defRPr sz="800" kern="1200">
          <a:solidFill>
            <a:schemeClr val="tx1"/>
          </a:solidFill>
          <a:latin typeface="+mn-lt"/>
          <a:ea typeface="+mn-ea"/>
          <a:cs typeface="+mn-cs"/>
        </a:defRPr>
      </a:lvl7pPr>
      <a:lvl8pPr marL="0" algn="l" defTabSz="-114300" rtl="0" eaLnBrk="1" latinLnBrk="0" hangingPunct="1">
        <a:lnSpc>
          <a:spcPct val="100000"/>
        </a:lnSpc>
        <a:spcBef>
          <a:spcPts val="300"/>
        </a:spcBef>
        <a:defRPr sz="800" kern="1200">
          <a:solidFill>
            <a:schemeClr val="tx1"/>
          </a:solidFill>
          <a:latin typeface="+mn-lt"/>
          <a:ea typeface="+mn-ea"/>
          <a:cs typeface="+mn-cs"/>
        </a:defRPr>
      </a:lvl8pPr>
      <a:lvl9pPr marL="0" algn="l" defTabSz="-114300" rtl="0" eaLnBrk="1" latinLnBrk="0" hangingPunct="1">
        <a:lnSpc>
          <a:spcPct val="100000"/>
        </a:lnSpc>
        <a:spcBef>
          <a:spcPts val="300"/>
        </a:spcBef>
        <a:defRPr sz="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20" userDrawn="1">
          <p15:clr>
            <a:srgbClr val="C35EA4"/>
          </p15:clr>
        </p15:guide>
        <p15:guide id="2" pos="4576" userDrawn="1">
          <p15:clr>
            <a:srgbClr val="C35EA4"/>
          </p15:clr>
        </p15:guide>
        <p15:guide id="3" orient="horz" pos="288" userDrawn="1">
          <p15:clr>
            <a:srgbClr val="C35EA4"/>
          </p15:clr>
        </p15:guide>
        <p15:guide id="4" orient="horz" pos="6012" userDrawn="1">
          <p15:clr>
            <a:srgbClr val="C35E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sps-cuny.navigate.eab.com/staff" TargetMode="Externa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bwMode="gray">
          <a:xfrm>
            <a:off x="587828" y="9013372"/>
            <a:ext cx="6890657" cy="18505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bwMode="gray">
          <a:xfrm>
            <a:off x="809625" y="2873908"/>
            <a:ext cx="6391275" cy="2281722"/>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Box 4"/>
          <p:cNvSpPr txBox="1"/>
          <p:nvPr/>
        </p:nvSpPr>
        <p:spPr bwMode="gray">
          <a:xfrm>
            <a:off x="4168554" y="869681"/>
            <a:ext cx="3032346" cy="372965"/>
          </a:xfrm>
          <a:prstGeom prst="rect">
            <a:avLst/>
          </a:prstGeom>
          <a:noFill/>
          <a:ln w="6350">
            <a:noFill/>
          </a:ln>
        </p:spPr>
        <p:txBody>
          <a:bodyPr rot="0" spcFirstLastPara="0" vert="horz" wrap="square" lIns="0" tIns="0" rIns="0" bIns="0" numCol="1" spcCol="0" rtlCol="0" fromWordArt="0" anchor="ctr" anchorCtr="0" forceAA="0" compatLnSpc="1">
            <a:prstTxWarp prst="textNoShape">
              <a:avLst/>
            </a:prstTxWarp>
            <a:noAutofit/>
          </a:bodyPr>
          <a:lstStyle/>
          <a:p>
            <a:pPr marL="0" marR="0" algn="r">
              <a:spcBef>
                <a:spcPts val="0"/>
              </a:spcBef>
              <a:spcAft>
                <a:spcPts val="0"/>
              </a:spcAft>
            </a:pPr>
            <a:r>
              <a:rPr lang="en-US" sz="1400" dirty="0">
                <a:solidFill>
                  <a:srgbClr val="004A88"/>
                </a:solidFill>
                <a:effectLst/>
                <a:latin typeface="Rockwell" panose="02060603020205020403" pitchFamily="18" charset="0"/>
                <a:ea typeface="Verdana" panose="020B0604030504040204" pitchFamily="34" charset="0"/>
                <a:cs typeface="Times New Roman" panose="02020603050405020304" pitchFamily="18" charset="0"/>
              </a:rPr>
              <a:t>Student Success Collaborative</a:t>
            </a:r>
          </a:p>
          <a:p>
            <a:pPr marL="0" marR="0" algn="r">
              <a:spcBef>
                <a:spcPts val="0"/>
              </a:spcBef>
              <a:spcAft>
                <a:spcPts val="0"/>
              </a:spcAft>
            </a:pPr>
            <a:r>
              <a:rPr lang="en-US" sz="1400" dirty="0">
                <a:solidFill>
                  <a:srgbClr val="004A88"/>
                </a:solidFill>
                <a:latin typeface="Rockwell" panose="02060603020205020403" pitchFamily="18" charset="0"/>
                <a:ea typeface="Verdana" panose="020B0604030504040204" pitchFamily="34" charset="0"/>
                <a:cs typeface="Times New Roman" panose="02020603050405020304" pitchFamily="18" charset="0"/>
              </a:rPr>
              <a:t>Navigate</a:t>
            </a:r>
            <a:r>
              <a:rPr lang="en-US" sz="1400" dirty="0">
                <a:solidFill>
                  <a:srgbClr val="004A88"/>
                </a:solidFill>
                <a:effectLst/>
                <a:latin typeface="Rockwell" panose="02060603020205020403" pitchFamily="18" charset="0"/>
                <a:ea typeface="Verdana" panose="020B0604030504040204" pitchFamily="34" charset="0"/>
                <a:cs typeface="Times New Roman" panose="02020603050405020304" pitchFamily="18" charset="0"/>
              </a:rPr>
              <a:t> </a:t>
            </a:r>
            <a:endParaRPr lang="en-US" sz="1000" dirty="0">
              <a:solidFill>
                <a:srgbClr val="4F5861"/>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6" name="TextBox 5"/>
          <p:cNvSpPr txBox="1"/>
          <p:nvPr/>
        </p:nvSpPr>
        <p:spPr bwMode="gray">
          <a:xfrm>
            <a:off x="809625" y="1840836"/>
            <a:ext cx="6391275" cy="246221"/>
          </a:xfrm>
          <a:prstGeom prst="rect">
            <a:avLst/>
          </a:prstGeom>
          <a:noFill/>
        </p:spPr>
        <p:txBody>
          <a:bodyPr wrap="square" lIns="0" tIns="0" rIns="0" bIns="0" rtlCol="0">
            <a:spAutoFit/>
          </a:bodyPr>
          <a:lstStyle/>
          <a:p>
            <a:pPr>
              <a:spcBef>
                <a:spcPts val="500"/>
              </a:spcBef>
            </a:pPr>
            <a:r>
              <a:rPr lang="en-US" sz="1600" dirty="0">
                <a:solidFill>
                  <a:schemeClr val="accent5"/>
                </a:solidFill>
              </a:rPr>
              <a:t>Quick Start Guide for Navigate </a:t>
            </a:r>
          </a:p>
        </p:txBody>
      </p:sp>
      <p:sp>
        <p:nvSpPr>
          <p:cNvPr id="9" name="TextBox 8"/>
          <p:cNvSpPr txBox="1"/>
          <p:nvPr/>
        </p:nvSpPr>
        <p:spPr bwMode="gray">
          <a:xfrm>
            <a:off x="809625" y="2214509"/>
            <a:ext cx="6391275" cy="498598"/>
          </a:xfrm>
          <a:prstGeom prst="rect">
            <a:avLst/>
          </a:prstGeom>
          <a:noFill/>
        </p:spPr>
        <p:txBody>
          <a:bodyPr wrap="square" lIns="0" tIns="0" rIns="0" bIns="0" rtlCol="0">
            <a:spAutoFit/>
          </a:bodyPr>
          <a:lstStyle/>
          <a:p>
            <a:pPr>
              <a:lnSpc>
                <a:spcPct val="120000"/>
              </a:lnSpc>
              <a:spcBef>
                <a:spcPts val="800"/>
              </a:spcBef>
            </a:pPr>
            <a:r>
              <a:rPr lang="en-US" sz="900" dirty="0">
                <a:latin typeface="Verdana" panose="020B0604030504040204" pitchFamily="34" charset="0"/>
                <a:ea typeface="Verdana" panose="020B0604030504040204" pitchFamily="34" charset="0"/>
                <a:cs typeface="Times New Roman" panose="02020603050405020304" pitchFamily="18" charset="0"/>
              </a:rPr>
              <a:t>Queens College has launched the Navigate platform for advisors and others, with the goal of helping students explore a path to timely graduation completion with data, services, and supportive connections. Use this Quick Start Guide to make the most of your experience.</a:t>
            </a:r>
            <a:endParaRPr lang="en-US" sz="900" dirty="0">
              <a:effectLst/>
              <a:latin typeface="Verdana" panose="020B0604030504040204" pitchFamily="34" charset="0"/>
              <a:ea typeface="Verdana" panose="020B0604030504040204" pitchFamily="34" charset="0"/>
              <a:cs typeface="Times New Roman" panose="02020603050405020304" pitchFamily="18" charset="0"/>
            </a:endParaRPr>
          </a:p>
        </p:txBody>
      </p:sp>
      <p:cxnSp>
        <p:nvCxnSpPr>
          <p:cNvPr id="11" name="Straight Connector 10"/>
          <p:cNvCxnSpPr/>
          <p:nvPr/>
        </p:nvCxnSpPr>
        <p:spPr bwMode="gray">
          <a:xfrm>
            <a:off x="809625" y="2138675"/>
            <a:ext cx="6391275" cy="0"/>
          </a:xfrm>
          <a:prstGeom prst="line">
            <a:avLst/>
          </a:prstGeom>
          <a:ln w="12700">
            <a:solidFill>
              <a:schemeClr val="accent3"/>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bwMode="gray">
          <a:xfrm>
            <a:off x="933450" y="3126353"/>
            <a:ext cx="6143625" cy="814582"/>
          </a:xfrm>
          <a:prstGeom prst="rect">
            <a:avLst/>
          </a:prstGeom>
          <a:noFill/>
        </p:spPr>
        <p:txBody>
          <a:bodyPr wrap="square" lIns="0" tIns="0" rIns="0" bIns="0" rtlCol="0">
            <a:spAutoFit/>
          </a:bodyPr>
          <a:lstStyle/>
          <a:p>
            <a:pPr>
              <a:lnSpc>
                <a:spcPct val="120000"/>
              </a:lnSpc>
              <a:spcBef>
                <a:spcPts val="800"/>
              </a:spcBef>
            </a:pPr>
            <a:r>
              <a:rPr lang="en-US" sz="1100" dirty="0">
                <a:solidFill>
                  <a:srgbClr val="4F5861"/>
                </a:solidFill>
                <a:latin typeface="Verdana" panose="020B0604030504040204" pitchFamily="34" charset="0"/>
                <a:ea typeface="Verdana" panose="020B0604030504040204" pitchFamily="34" charset="0"/>
                <a:cs typeface="Times New Roman" panose="02020603050405020304" pitchFamily="18" charset="0"/>
              </a:rPr>
              <a:t>Login to Navigate using your university credentials!</a:t>
            </a:r>
          </a:p>
          <a:p>
            <a:pPr>
              <a:lnSpc>
                <a:spcPct val="120000"/>
              </a:lnSpc>
              <a:spcBef>
                <a:spcPts val="800"/>
              </a:spcBef>
            </a:pPr>
            <a:r>
              <a:rPr lang="en-US" sz="1100" dirty="0">
                <a:solidFill>
                  <a:srgbClr val="FF0000"/>
                </a:solidFill>
                <a:latin typeface="Verdana" panose="020B0604030504040204" pitchFamily="34" charset="0"/>
                <a:ea typeface="Verdana" panose="020B0604030504040204" pitchFamily="34" charset="0"/>
                <a:cs typeface="Times New Roman" panose="02020603050405020304" pitchFamily="18" charset="0"/>
                <a:hlinkClick r:id="rId3"/>
              </a:rPr>
              <a:t>https://qc-cuny.navigate.eab.com/staff</a:t>
            </a:r>
            <a:r>
              <a:rPr lang="en-US" sz="1100" dirty="0">
                <a:solidFill>
                  <a:srgbClr val="FF0000"/>
                </a:solidFill>
                <a:latin typeface="Verdana" panose="020B0604030504040204" pitchFamily="34" charset="0"/>
                <a:ea typeface="Verdana" panose="020B0604030504040204" pitchFamily="34" charset="0"/>
                <a:cs typeface="Times New Roman" panose="02020603050405020304" pitchFamily="18" charset="0"/>
              </a:rPr>
              <a:t> </a:t>
            </a:r>
          </a:p>
          <a:p>
            <a:pPr>
              <a:lnSpc>
                <a:spcPct val="120000"/>
              </a:lnSpc>
              <a:spcBef>
                <a:spcPts val="800"/>
              </a:spcBef>
            </a:pPr>
            <a:endParaRPr lang="en-US" sz="1100" dirty="0">
              <a:solidFill>
                <a:schemeClr val="accent4"/>
              </a:solidFill>
              <a:effectLst/>
              <a:latin typeface="Verdana" panose="020B0604030504040204" pitchFamily="34" charset="0"/>
              <a:ea typeface="Verdana" panose="020B0604030504040204" pitchFamily="34" charset="0"/>
              <a:cs typeface="Times New Roman" panose="02020603050405020304" pitchFamily="18" charset="0"/>
            </a:endParaRPr>
          </a:p>
        </p:txBody>
      </p:sp>
      <p:sp>
        <p:nvSpPr>
          <p:cNvPr id="14" name="TextBox 13"/>
          <p:cNvSpPr txBox="1"/>
          <p:nvPr/>
        </p:nvSpPr>
        <p:spPr bwMode="gray">
          <a:xfrm>
            <a:off x="809625" y="2873909"/>
            <a:ext cx="2095500" cy="221599"/>
          </a:xfrm>
          <a:prstGeom prst="rect">
            <a:avLst/>
          </a:prstGeom>
          <a:solidFill>
            <a:schemeClr val="accent5"/>
          </a:solidFill>
        </p:spPr>
        <p:txBody>
          <a:bodyPr wrap="square" lIns="0" tIns="0" rIns="0" bIns="0" rtlCol="0">
            <a:spAutoFit/>
          </a:bodyPr>
          <a:lstStyle/>
          <a:p>
            <a:pPr algn="ctr">
              <a:lnSpc>
                <a:spcPct val="120000"/>
              </a:lnSpc>
              <a:spcBef>
                <a:spcPts val="800"/>
              </a:spcBef>
            </a:pPr>
            <a:r>
              <a:rPr lang="en-US" sz="1200" dirty="0">
                <a:solidFill>
                  <a:schemeClr val="bg1"/>
                </a:solidFill>
                <a:latin typeface="+mj-lt"/>
                <a:ea typeface="Verdana" panose="020B0604030504040204" pitchFamily="34" charset="0"/>
                <a:cs typeface="Times New Roman" panose="02020603050405020304" pitchFamily="18" charset="0"/>
              </a:rPr>
              <a:t>GETTING STARTED</a:t>
            </a:r>
            <a:endParaRPr lang="en-US" sz="1050" dirty="0">
              <a:solidFill>
                <a:schemeClr val="bg1"/>
              </a:solidFill>
              <a:effectLst/>
              <a:latin typeface="+mj-lt"/>
              <a:ea typeface="Verdana" panose="020B0604030504040204" pitchFamily="34" charset="0"/>
              <a:cs typeface="Times New Roman" panose="02020603050405020304" pitchFamily="18" charset="0"/>
            </a:endParaRPr>
          </a:p>
        </p:txBody>
      </p:sp>
      <p:sp>
        <p:nvSpPr>
          <p:cNvPr id="16" name="TextBox 15"/>
          <p:cNvSpPr txBox="1"/>
          <p:nvPr/>
        </p:nvSpPr>
        <p:spPr bwMode="gray">
          <a:xfrm>
            <a:off x="933448" y="3746618"/>
            <a:ext cx="6143625" cy="203133"/>
          </a:xfrm>
          <a:prstGeom prst="rect">
            <a:avLst/>
          </a:prstGeom>
          <a:noFill/>
        </p:spPr>
        <p:txBody>
          <a:bodyPr wrap="square" lIns="0" tIns="0" rIns="0" bIns="0" rtlCol="0">
            <a:spAutoFit/>
          </a:bodyPr>
          <a:lstStyle/>
          <a:p>
            <a:pPr>
              <a:lnSpc>
                <a:spcPct val="120000"/>
              </a:lnSpc>
              <a:spcBef>
                <a:spcPts val="800"/>
              </a:spcBef>
            </a:pPr>
            <a:r>
              <a:rPr lang="en-US" sz="1100" dirty="0">
                <a:solidFill>
                  <a:srgbClr val="4F5861"/>
                </a:solidFill>
                <a:latin typeface="Verdana" panose="020B0604030504040204" pitchFamily="34" charset="0"/>
                <a:ea typeface="Verdana" panose="020B0604030504040204" pitchFamily="34" charset="0"/>
                <a:cs typeface="Times New Roman" panose="02020603050405020304" pitchFamily="18" charset="0"/>
              </a:rPr>
              <a:t>Configure Availability and Calendar for Appointment Scheduling </a:t>
            </a:r>
          </a:p>
        </p:txBody>
      </p:sp>
      <p:sp>
        <p:nvSpPr>
          <p:cNvPr id="17" name="TextBox 16"/>
          <p:cNvSpPr txBox="1"/>
          <p:nvPr/>
        </p:nvSpPr>
        <p:spPr bwMode="gray">
          <a:xfrm>
            <a:off x="933447" y="4211837"/>
            <a:ext cx="6143625" cy="821700"/>
          </a:xfrm>
          <a:prstGeom prst="rect">
            <a:avLst/>
          </a:prstGeom>
          <a:noFill/>
        </p:spPr>
        <p:txBody>
          <a:bodyPr wrap="square" lIns="0" tIns="0" rIns="0" bIns="0" rtlCol="0">
            <a:spAutoFit/>
          </a:bodyPr>
          <a:lstStyle/>
          <a:p>
            <a:pPr marL="171450" indent="-171450">
              <a:lnSpc>
                <a:spcPct val="120000"/>
              </a:lnSpc>
              <a:spcBef>
                <a:spcPts val="800"/>
              </a:spcBef>
              <a:buFont typeface="Arial" panose="020B0604020202020204" pitchFamily="34" charset="0"/>
              <a:buChar char="•"/>
            </a:pPr>
            <a:r>
              <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rPr>
              <a:t>Set Up Your Availability </a:t>
            </a:r>
            <a:r>
              <a:rPr lang="en-US" sz="1000" dirty="0">
                <a:solidFill>
                  <a:srgbClr val="4F5861"/>
                </a:solidFill>
                <a:latin typeface="Verdana" panose="020B0604030504040204" pitchFamily="34" charset="0"/>
                <a:ea typeface="Verdana" panose="020B0604030504040204" pitchFamily="34" charset="0"/>
                <a:cs typeface="Times New Roman" panose="02020603050405020304" pitchFamily="18" charset="0"/>
              </a:rPr>
              <a:t>-  </a:t>
            </a:r>
            <a:r>
              <a:rPr lang="en-US" sz="1000" dirty="0"/>
              <a:t>This is an important first step that will allow you to then create appointments with students by selecting the ‘Add Time’ from your Staff home screen - see Appendix A for detailed instructions on setting up your Availability. </a:t>
            </a:r>
            <a:endParaRPr lang="en-US" sz="1000" dirty="0">
              <a:solidFill>
                <a:srgbClr val="FF0000"/>
              </a:solidFill>
              <a:latin typeface="Verdana" panose="020B0604030504040204" pitchFamily="34" charset="0"/>
              <a:ea typeface="Verdana" panose="020B0604030504040204" pitchFamily="34" charset="0"/>
              <a:cs typeface="Times New Roman" panose="02020603050405020304" pitchFamily="18" charset="0"/>
            </a:endParaRPr>
          </a:p>
          <a:p>
            <a:pPr>
              <a:lnSpc>
                <a:spcPct val="120000"/>
              </a:lnSpc>
              <a:spcBef>
                <a:spcPts val="800"/>
              </a:spcBef>
            </a:pPr>
            <a:endParaRPr lang="en-US" sz="1000" dirty="0">
              <a:latin typeface="Verdana" panose="020B0604030504040204" pitchFamily="34" charset="0"/>
              <a:ea typeface="Verdana" panose="020B0604030504040204" pitchFamily="34" charset="0"/>
              <a:cs typeface="Times New Roman" panose="02020603050405020304" pitchFamily="18" charset="0"/>
            </a:endParaRPr>
          </a:p>
        </p:txBody>
      </p:sp>
      <p:sp>
        <p:nvSpPr>
          <p:cNvPr id="18" name="TextBox 17"/>
          <p:cNvSpPr txBox="1"/>
          <p:nvPr/>
        </p:nvSpPr>
        <p:spPr bwMode="gray">
          <a:xfrm>
            <a:off x="809624" y="5240679"/>
            <a:ext cx="2095501" cy="221599"/>
          </a:xfrm>
          <a:prstGeom prst="rect">
            <a:avLst/>
          </a:prstGeom>
          <a:solidFill>
            <a:schemeClr val="accent5"/>
          </a:solidFill>
        </p:spPr>
        <p:txBody>
          <a:bodyPr wrap="square" lIns="0" tIns="0" rIns="0" bIns="0" rtlCol="0">
            <a:spAutoFit/>
          </a:bodyPr>
          <a:lstStyle/>
          <a:p>
            <a:pPr algn="ctr">
              <a:lnSpc>
                <a:spcPct val="120000"/>
              </a:lnSpc>
              <a:spcBef>
                <a:spcPts val="800"/>
              </a:spcBef>
            </a:pPr>
            <a:r>
              <a:rPr lang="en-US" sz="1200" dirty="0">
                <a:solidFill>
                  <a:schemeClr val="bg1"/>
                </a:solidFill>
                <a:latin typeface="+mj-lt"/>
                <a:ea typeface="Verdana" panose="020B0604030504040204" pitchFamily="34" charset="0"/>
                <a:cs typeface="Times New Roman" panose="02020603050405020304" pitchFamily="18" charset="0"/>
              </a:rPr>
              <a:t>KEY PLATFORM FEATURES</a:t>
            </a:r>
            <a:endParaRPr lang="en-US" sz="1050" dirty="0">
              <a:solidFill>
                <a:schemeClr val="bg1"/>
              </a:solidFill>
              <a:effectLst/>
              <a:latin typeface="+mj-lt"/>
              <a:ea typeface="Verdana" panose="020B0604030504040204" pitchFamily="34" charset="0"/>
              <a:cs typeface="Times New Roman" panose="02020603050405020304" pitchFamily="18" charset="0"/>
            </a:endParaRPr>
          </a:p>
        </p:txBody>
      </p:sp>
      <p:sp>
        <p:nvSpPr>
          <p:cNvPr id="19" name="TextBox 18"/>
          <p:cNvSpPr txBox="1"/>
          <p:nvPr/>
        </p:nvSpPr>
        <p:spPr bwMode="gray">
          <a:xfrm>
            <a:off x="933448" y="5569914"/>
            <a:ext cx="6143625" cy="203133"/>
          </a:xfrm>
          <a:prstGeom prst="rect">
            <a:avLst/>
          </a:prstGeom>
          <a:noFill/>
        </p:spPr>
        <p:txBody>
          <a:bodyPr wrap="square" lIns="0" tIns="0" rIns="0" bIns="0" rtlCol="0">
            <a:spAutoFit/>
          </a:bodyPr>
          <a:lstStyle/>
          <a:p>
            <a:pPr>
              <a:lnSpc>
                <a:spcPct val="120000"/>
              </a:lnSpc>
              <a:spcBef>
                <a:spcPts val="800"/>
              </a:spcBef>
            </a:pPr>
            <a:r>
              <a:rPr lang="en-US" sz="1100" dirty="0">
                <a:solidFill>
                  <a:srgbClr val="4F5861"/>
                </a:solidFill>
                <a:latin typeface="Verdana" panose="020B0604030504040204" pitchFamily="34" charset="0"/>
                <a:ea typeface="Verdana" panose="020B0604030504040204" pitchFamily="34" charset="0"/>
                <a:cs typeface="Times New Roman" panose="02020603050405020304" pitchFamily="18" charset="0"/>
              </a:rPr>
              <a:t>Perform These Key Actions to Identify, Communicate With, and Support Students</a:t>
            </a:r>
          </a:p>
        </p:txBody>
      </p:sp>
      <p:sp>
        <p:nvSpPr>
          <p:cNvPr id="20" name="TextBox 19"/>
          <p:cNvSpPr txBox="1"/>
          <p:nvPr/>
        </p:nvSpPr>
        <p:spPr bwMode="gray">
          <a:xfrm>
            <a:off x="933448" y="5858096"/>
            <a:ext cx="6143625" cy="3570208"/>
          </a:xfrm>
          <a:prstGeom prst="rect">
            <a:avLst/>
          </a:prstGeom>
          <a:noFill/>
        </p:spPr>
        <p:txBody>
          <a:bodyPr wrap="square" lIns="0" tIns="0" rIns="0" bIns="0" rtlCol="0">
            <a:spAutoFit/>
          </a:bodyPr>
          <a:lstStyle/>
          <a:p>
            <a:pPr marL="171450" indent="-171450">
              <a:lnSpc>
                <a:spcPct val="120000"/>
              </a:lnSpc>
              <a:spcBef>
                <a:spcPts val="800"/>
              </a:spcBef>
              <a:buFont typeface="Arial" panose="020B0604020202020204" pitchFamily="34" charset="0"/>
              <a:buChar char="•"/>
            </a:pPr>
            <a:r>
              <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rPr>
              <a:t>Reference the Student Profile – </a:t>
            </a:r>
            <a:r>
              <a:rPr lang="en-US" sz="1000" dirty="0"/>
              <a:t>After clicking on a student’s name through the search results, your Staff Home, or the Quick Search, note their Academic progress and any areas of concern with the various tabs on a student’s profile</a:t>
            </a:r>
            <a:endPar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endParaRPr>
          </a:p>
          <a:p>
            <a:pPr marL="171450" indent="-171450">
              <a:lnSpc>
                <a:spcPct val="120000"/>
              </a:lnSpc>
              <a:spcBef>
                <a:spcPts val="800"/>
              </a:spcBef>
              <a:buFont typeface="Arial" panose="020B0604020202020204" pitchFamily="34" charset="0"/>
              <a:buChar char="•"/>
            </a:pPr>
            <a:r>
              <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rPr>
              <a:t>Add Notes or Advising Summary Reports – </a:t>
            </a:r>
            <a:r>
              <a:rPr lang="en-US" sz="1000" dirty="0"/>
              <a:t>Record your interactions and follow-ups from student meetings by adding an Advising Summary Report (record associated with an appointment) or a Note (general record not associated with a specific meeting) </a:t>
            </a:r>
          </a:p>
          <a:p>
            <a:pPr marL="628650" lvl="1" indent="-171450">
              <a:lnSpc>
                <a:spcPct val="120000"/>
              </a:lnSpc>
              <a:spcBef>
                <a:spcPts val="800"/>
              </a:spcBef>
              <a:buFontTx/>
              <a:buChar char="−"/>
            </a:pPr>
            <a:r>
              <a:rPr lang="en-US" sz="1000" dirty="0"/>
              <a:t>Both are accomplished through the ‘Actions’ menu on your Staff home or search results, or from a student’s profile.</a:t>
            </a:r>
          </a:p>
          <a:p>
            <a:pPr marL="628650" lvl="1" indent="-171450">
              <a:lnSpc>
                <a:spcPct val="120000"/>
              </a:lnSpc>
              <a:spcBef>
                <a:spcPts val="800"/>
              </a:spcBef>
              <a:buFontTx/>
              <a:buChar char="−"/>
            </a:pPr>
            <a:r>
              <a:rPr lang="en-US" sz="1000" b="1" dirty="0"/>
              <a:t>Reminder!</a:t>
            </a:r>
            <a:r>
              <a:rPr lang="en-US" sz="1000" dirty="0"/>
              <a:t> For scheduled appointments, add summary reports from the “Upcoming Appointments” tab of the staff home.</a:t>
            </a:r>
            <a:endPar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endParaRPr>
          </a:p>
          <a:p>
            <a:pPr marL="171450" indent="-171450">
              <a:lnSpc>
                <a:spcPct val="120000"/>
              </a:lnSpc>
              <a:spcBef>
                <a:spcPts val="800"/>
              </a:spcBef>
              <a:buFont typeface="Arial" panose="020B0604020202020204" pitchFamily="34" charset="0"/>
              <a:buChar char="•"/>
            </a:pPr>
            <a:r>
              <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rPr>
              <a:t>Mass Email a Group of Students – </a:t>
            </a:r>
            <a:r>
              <a:rPr lang="en-US" sz="1000" dirty="0"/>
              <a:t>Use ‘Send a Message’ from the ‘Actions’ drop-down to contact your Assigned Advisees list or other lists you’ve created in the platform.</a:t>
            </a:r>
            <a:endPar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endParaRPr>
          </a:p>
          <a:p>
            <a:pPr marL="171450" indent="-171450">
              <a:lnSpc>
                <a:spcPct val="120000"/>
              </a:lnSpc>
              <a:spcBef>
                <a:spcPts val="800"/>
              </a:spcBef>
              <a:buFont typeface="Arial" panose="020B0604020202020204" pitchFamily="34" charset="0"/>
              <a:buChar char="•"/>
            </a:pPr>
            <a:r>
              <a:rPr lang="en-US" sz="1000" b="1" dirty="0">
                <a:solidFill>
                  <a:srgbClr val="4F5861"/>
                </a:solidFill>
                <a:latin typeface="Verdana" panose="020B0604030504040204" pitchFamily="34" charset="0"/>
                <a:ea typeface="Verdana" panose="020B0604030504040204" pitchFamily="34" charset="0"/>
                <a:cs typeface="Times New Roman" panose="02020603050405020304" pitchFamily="18" charset="0"/>
              </a:rPr>
              <a:t>Create an Appointment Campaign - </a:t>
            </a:r>
            <a:r>
              <a:rPr lang="en-US" sz="1000" dirty="0"/>
              <a:t>Use this to invite students set up an advising appointment during times you have designated –</a:t>
            </a:r>
          </a:p>
          <a:p>
            <a:pPr marL="628650" lvl="1" indent="-171450">
              <a:lnSpc>
                <a:spcPct val="120000"/>
              </a:lnSpc>
              <a:spcBef>
                <a:spcPts val="800"/>
              </a:spcBef>
              <a:buFont typeface="Arial" panose="020B0604020202020204" pitchFamily="34" charset="0"/>
              <a:buChar char="•"/>
            </a:pPr>
            <a:r>
              <a:rPr lang="en-US" sz="1000" dirty="0"/>
              <a:t>From the ‘Actions’ menu on your list, select ‘Appointment Campaign’ – See Appendix C for detailed instructions on creating a campaign.</a:t>
            </a:r>
          </a:p>
        </p:txBody>
      </p:sp>
    </p:spTree>
    <p:custDataLst>
      <p:tags r:id="rId1"/>
    </p:custDataLst>
    <p:extLst>
      <p:ext uri="{BB962C8B-B14F-4D97-AF65-F5344CB8AC3E}">
        <p14:creationId xmlns:p14="http://schemas.microsoft.com/office/powerpoint/2010/main" val="79999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28"/>
          </p:nvPr>
        </p:nvSpPr>
        <p:spPr/>
        <p:txBody>
          <a:bodyPr/>
          <a:lstStyle/>
          <a:p>
            <a:r>
              <a:rPr lang="en-US" b="1" dirty="0">
                <a:solidFill>
                  <a:schemeClr val="accent6"/>
                </a:solidFill>
              </a:rPr>
              <a:t>Availability</a:t>
            </a:r>
          </a:p>
        </p:txBody>
      </p:sp>
      <p:sp>
        <p:nvSpPr>
          <p:cNvPr id="3" name="Text Placeholder 2"/>
          <p:cNvSpPr>
            <a:spLocks noGrp="1"/>
          </p:cNvSpPr>
          <p:nvPr>
            <p:ph type="body" sz="quarter" idx="29"/>
          </p:nvPr>
        </p:nvSpPr>
        <p:spPr/>
        <p:txBody>
          <a:bodyPr/>
          <a:lstStyle/>
          <a:p>
            <a:endParaRPr lang="en-US"/>
          </a:p>
        </p:txBody>
      </p:sp>
      <p:sp>
        <p:nvSpPr>
          <p:cNvPr id="4" name="Text Placeholder 3"/>
          <p:cNvSpPr>
            <a:spLocks noGrp="1"/>
          </p:cNvSpPr>
          <p:nvPr>
            <p:ph type="body" sz="quarter" idx="43"/>
          </p:nvPr>
        </p:nvSpPr>
        <p:spPr/>
        <p:txBody>
          <a:bodyPr/>
          <a:lstStyle/>
          <a:p>
            <a:endParaRPr lang="en-US"/>
          </a:p>
        </p:txBody>
      </p:sp>
      <p:sp>
        <p:nvSpPr>
          <p:cNvPr id="5" name="Text Placeholder 4"/>
          <p:cNvSpPr>
            <a:spLocks noGrp="1"/>
          </p:cNvSpPr>
          <p:nvPr>
            <p:ph type="body" sz="quarter" idx="44"/>
          </p:nvPr>
        </p:nvSpPr>
        <p:spPr/>
        <p:txBody>
          <a:bodyPr/>
          <a:lstStyle/>
          <a:p>
            <a:endParaRPr lang="en-US"/>
          </a:p>
        </p:txBody>
      </p:sp>
      <p:sp>
        <p:nvSpPr>
          <p:cNvPr id="6" name="Title 5"/>
          <p:cNvSpPr>
            <a:spLocks noGrp="1"/>
          </p:cNvSpPr>
          <p:nvPr>
            <p:ph type="title"/>
          </p:nvPr>
        </p:nvSpPr>
        <p:spPr>
          <a:xfrm>
            <a:off x="510382" y="742475"/>
            <a:ext cx="6751637" cy="249299"/>
          </a:xfrm>
        </p:spPr>
        <p:txBody>
          <a:bodyPr/>
          <a:lstStyle/>
          <a:p>
            <a:r>
              <a:rPr lang="en-US" sz="1800" dirty="0"/>
              <a:t>Appendix A: Setting Up Your Availability</a:t>
            </a:r>
          </a:p>
        </p:txBody>
      </p:sp>
      <p:sp>
        <p:nvSpPr>
          <p:cNvPr id="7" name="TextBox 6"/>
          <p:cNvSpPr txBox="1"/>
          <p:nvPr/>
        </p:nvSpPr>
        <p:spPr bwMode="gray">
          <a:xfrm>
            <a:off x="507999" y="1466850"/>
            <a:ext cx="6754019" cy="276999"/>
          </a:xfrm>
          <a:prstGeom prst="rect">
            <a:avLst/>
          </a:prstGeom>
          <a:noFill/>
        </p:spPr>
        <p:txBody>
          <a:bodyPr wrap="square" lIns="0" tIns="0" rIns="0" bIns="0" rtlCol="0">
            <a:spAutoFit/>
          </a:bodyPr>
          <a:lstStyle/>
          <a:p>
            <a:pPr>
              <a:spcBef>
                <a:spcPts val="500"/>
              </a:spcBef>
            </a:pPr>
            <a:r>
              <a:rPr lang="en-US" sz="900" dirty="0"/>
              <a:t>As a new user, the first thing you need to do is set up availability so that students can schedule appointments to see you. It is important to note that locations and services are created by university administrators. </a:t>
            </a:r>
          </a:p>
        </p:txBody>
      </p:sp>
      <p:sp>
        <p:nvSpPr>
          <p:cNvPr id="9" name="TextBox 8"/>
          <p:cNvSpPr txBox="1"/>
          <p:nvPr/>
        </p:nvSpPr>
        <p:spPr bwMode="gray">
          <a:xfrm>
            <a:off x="4022090" y="4993809"/>
            <a:ext cx="2647950" cy="3223959"/>
          </a:xfrm>
          <a:prstGeom prst="rect">
            <a:avLst/>
          </a:prstGeom>
          <a:noFill/>
        </p:spPr>
        <p:txBody>
          <a:bodyPr wrap="square" lIns="0" tIns="0" rIns="0" bIns="0" rtlCol="0" anchor="t">
            <a:spAutoFit/>
          </a:bodyPr>
          <a:lstStyle/>
          <a:p>
            <a:pPr>
              <a:spcBef>
                <a:spcPts val="500"/>
              </a:spcBef>
            </a:pPr>
            <a:r>
              <a:rPr lang="en-US" sz="1000" b="1" dirty="0">
                <a:solidFill>
                  <a:schemeClr val="accent6"/>
                </a:solidFill>
              </a:rPr>
              <a:t>Add Time </a:t>
            </a:r>
            <a:r>
              <a:rPr lang="en-US" sz="1000" b="1" dirty="0"/>
              <a:t>- </a:t>
            </a:r>
          </a:p>
          <a:p>
            <a:pPr>
              <a:spcBef>
                <a:spcPts val="500"/>
              </a:spcBef>
            </a:pPr>
            <a:r>
              <a:rPr lang="en-US" sz="900" b="1" dirty="0"/>
              <a:t>Step 1: </a:t>
            </a:r>
            <a:r>
              <a:rPr lang="en-US" sz="900" dirty="0"/>
              <a:t>Click the Add Time button in the Actions Menu</a:t>
            </a:r>
          </a:p>
          <a:p>
            <a:pPr>
              <a:spcBef>
                <a:spcPts val="500"/>
              </a:spcBef>
            </a:pPr>
            <a:endParaRPr lang="en-US" sz="900" dirty="0"/>
          </a:p>
          <a:p>
            <a:pPr>
              <a:spcBef>
                <a:spcPts val="500"/>
              </a:spcBef>
            </a:pPr>
            <a:r>
              <a:rPr lang="en-US" sz="900" b="1" dirty="0"/>
              <a:t>Step 2: </a:t>
            </a:r>
            <a:r>
              <a:rPr lang="en-US" sz="900" dirty="0"/>
              <a:t>Select the days and times when you are available to meet with students. </a:t>
            </a:r>
          </a:p>
          <a:p>
            <a:pPr>
              <a:spcBef>
                <a:spcPts val="500"/>
              </a:spcBef>
            </a:pPr>
            <a:endParaRPr lang="en-US" sz="900" dirty="0"/>
          </a:p>
          <a:p>
            <a:pPr>
              <a:spcBef>
                <a:spcPts val="500"/>
              </a:spcBef>
            </a:pPr>
            <a:r>
              <a:rPr lang="en-US" sz="900" b="1" dirty="0"/>
              <a:t>Step 3: </a:t>
            </a:r>
            <a:r>
              <a:rPr lang="en-US" sz="900" dirty="0"/>
              <a:t>Select whether you will meet with students via appointments or drop-ins during that time. The campaign option is availability reserved specifically as dedicated time for targeted students to make appointments with you.</a:t>
            </a:r>
          </a:p>
          <a:p>
            <a:pPr>
              <a:spcBef>
                <a:spcPts val="500"/>
              </a:spcBef>
            </a:pPr>
            <a:endParaRPr lang="en-US" sz="900" dirty="0"/>
          </a:p>
          <a:p>
            <a:pPr>
              <a:spcBef>
                <a:spcPts val="500"/>
              </a:spcBef>
            </a:pPr>
            <a:r>
              <a:rPr lang="en-US" sz="900" b="1" dirty="0"/>
              <a:t>Step 4: </a:t>
            </a:r>
            <a:r>
              <a:rPr lang="en-US" sz="900" dirty="0"/>
              <a:t>Choose the location where you will be available.</a:t>
            </a:r>
          </a:p>
          <a:p>
            <a:pPr>
              <a:spcBef>
                <a:spcPts val="500"/>
              </a:spcBef>
            </a:pPr>
            <a:endParaRPr lang="en-US" sz="900" dirty="0"/>
          </a:p>
          <a:p>
            <a:pPr>
              <a:spcBef>
                <a:spcPts val="500"/>
              </a:spcBef>
            </a:pPr>
            <a:r>
              <a:rPr lang="en-US" sz="900" b="1" dirty="0"/>
              <a:t>Step 5: </a:t>
            </a:r>
            <a:r>
              <a:rPr lang="en-US" sz="900" dirty="0"/>
              <a:t>Lastly, select which student services you can provide to students during this time.</a:t>
            </a:r>
          </a:p>
        </p:txBody>
      </p:sp>
      <p:pic>
        <p:nvPicPr>
          <p:cNvPr id="10" name="Picture 9"/>
          <p:cNvPicPr>
            <a:picLocks noChangeAspect="1"/>
          </p:cNvPicPr>
          <p:nvPr/>
        </p:nvPicPr>
        <p:blipFill>
          <a:blip r:embed="rId2"/>
          <a:stretch>
            <a:fillRect/>
          </a:stretch>
        </p:blipFill>
        <p:spPr>
          <a:xfrm>
            <a:off x="507999" y="4712715"/>
            <a:ext cx="3019988" cy="4387185"/>
          </a:xfrm>
          <a:prstGeom prst="rect">
            <a:avLst/>
          </a:prstGeom>
        </p:spPr>
      </p:pic>
      <p:pic>
        <p:nvPicPr>
          <p:cNvPr id="11" name="Picture 10">
            <a:extLst>
              <a:ext uri="{FF2B5EF4-FFF2-40B4-BE49-F238E27FC236}">
                <a16:creationId xmlns:a16="http://schemas.microsoft.com/office/drawing/2014/main" id="{1CA53ACB-5089-485A-8D53-0DB52244B6CF}"/>
              </a:ext>
            </a:extLst>
          </p:cNvPr>
          <p:cNvPicPr>
            <a:picLocks noChangeAspect="1"/>
          </p:cNvPicPr>
          <p:nvPr/>
        </p:nvPicPr>
        <p:blipFill>
          <a:blip r:embed="rId3"/>
          <a:stretch>
            <a:fillRect/>
          </a:stretch>
        </p:blipFill>
        <p:spPr>
          <a:xfrm>
            <a:off x="142875" y="2093639"/>
            <a:ext cx="7199375" cy="2484291"/>
          </a:xfrm>
          <a:prstGeom prst="rect">
            <a:avLst/>
          </a:prstGeom>
        </p:spPr>
      </p:pic>
    </p:spTree>
    <p:extLst>
      <p:ext uri="{BB962C8B-B14F-4D97-AF65-F5344CB8AC3E}">
        <p14:creationId xmlns:p14="http://schemas.microsoft.com/office/powerpoint/2010/main" val="27061129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29"/>
          </p:nvPr>
        </p:nvSpPr>
        <p:spPr/>
        <p:txBody>
          <a:bodyPr/>
          <a:lstStyle/>
          <a:p>
            <a:endParaRPr lang="en-US"/>
          </a:p>
        </p:txBody>
      </p:sp>
      <p:sp>
        <p:nvSpPr>
          <p:cNvPr id="4" name="Text Placeholder 3"/>
          <p:cNvSpPr>
            <a:spLocks noGrp="1"/>
          </p:cNvSpPr>
          <p:nvPr>
            <p:ph type="body" sz="quarter" idx="43"/>
          </p:nvPr>
        </p:nvSpPr>
        <p:spPr/>
        <p:txBody>
          <a:bodyPr/>
          <a:lstStyle/>
          <a:p>
            <a:endParaRPr lang="en-US"/>
          </a:p>
        </p:txBody>
      </p:sp>
      <p:sp>
        <p:nvSpPr>
          <p:cNvPr id="5" name="Text Placeholder 4"/>
          <p:cNvSpPr>
            <a:spLocks noGrp="1"/>
          </p:cNvSpPr>
          <p:nvPr>
            <p:ph type="body" sz="quarter" idx="44"/>
          </p:nvPr>
        </p:nvSpPr>
        <p:spPr/>
        <p:txBody>
          <a:bodyPr/>
          <a:lstStyle/>
          <a:p>
            <a:endParaRPr lang="en-US"/>
          </a:p>
        </p:txBody>
      </p:sp>
      <p:sp>
        <p:nvSpPr>
          <p:cNvPr id="6" name="Title 5"/>
          <p:cNvSpPr>
            <a:spLocks noGrp="1"/>
          </p:cNvSpPr>
          <p:nvPr>
            <p:ph type="title"/>
          </p:nvPr>
        </p:nvSpPr>
        <p:spPr>
          <a:xfrm>
            <a:off x="510382" y="742475"/>
            <a:ext cx="6751637" cy="249299"/>
          </a:xfrm>
        </p:spPr>
        <p:txBody>
          <a:bodyPr/>
          <a:lstStyle/>
          <a:p>
            <a:r>
              <a:rPr lang="en-US" sz="1800" dirty="0"/>
              <a:t>Appendix A: Setting Up Your Availability</a:t>
            </a:r>
          </a:p>
        </p:txBody>
      </p:sp>
      <p:sp>
        <p:nvSpPr>
          <p:cNvPr id="7" name="TextBox 6"/>
          <p:cNvSpPr txBox="1"/>
          <p:nvPr/>
        </p:nvSpPr>
        <p:spPr bwMode="gray">
          <a:xfrm>
            <a:off x="869949" y="1267878"/>
            <a:ext cx="6389688" cy="1631216"/>
          </a:xfrm>
          <a:prstGeom prst="rect">
            <a:avLst/>
          </a:prstGeom>
          <a:noFill/>
        </p:spPr>
        <p:txBody>
          <a:bodyPr wrap="square" lIns="0" tIns="0" rIns="0" bIns="0" rtlCol="0">
            <a:spAutoFit/>
          </a:bodyPr>
          <a:lstStyle/>
          <a:p>
            <a:pPr>
              <a:spcBef>
                <a:spcPts val="500"/>
              </a:spcBef>
            </a:pPr>
            <a:r>
              <a:rPr lang="en-US" sz="900" b="1" dirty="0"/>
              <a:t>Step 6: </a:t>
            </a:r>
            <a:r>
              <a:rPr lang="en-US" sz="900" dirty="0"/>
              <a:t>Click the Save button.</a:t>
            </a:r>
          </a:p>
          <a:p>
            <a:pPr>
              <a:spcBef>
                <a:spcPts val="500"/>
              </a:spcBef>
            </a:pPr>
            <a:r>
              <a:rPr lang="en-US" sz="900" dirty="0"/>
              <a:t>Repeat this process until all of your availabilities have been defined.</a:t>
            </a:r>
          </a:p>
          <a:p>
            <a:pPr>
              <a:spcBef>
                <a:spcPts val="500"/>
              </a:spcBef>
            </a:pPr>
            <a:r>
              <a:rPr lang="en-US" sz="900" b="1" dirty="0"/>
              <a:t>Note: </a:t>
            </a:r>
            <a:r>
              <a:rPr lang="en-US" sz="900" dirty="0"/>
              <a:t>You can have as much availability as needed. </a:t>
            </a:r>
          </a:p>
          <a:p>
            <a:pPr>
              <a:spcBef>
                <a:spcPts val="500"/>
              </a:spcBef>
            </a:pPr>
            <a:r>
              <a:rPr lang="en-US" sz="900" dirty="0"/>
              <a:t>There are two other options when adding Times Available. </a:t>
            </a:r>
          </a:p>
          <a:p>
            <a:pPr>
              <a:spcBef>
                <a:spcPts val="500"/>
              </a:spcBef>
            </a:pPr>
            <a:r>
              <a:rPr lang="en-US" sz="900" b="1" dirty="0">
                <a:solidFill>
                  <a:schemeClr val="accent6"/>
                </a:solidFill>
              </a:rPr>
              <a:t>Copy Time </a:t>
            </a:r>
            <a:r>
              <a:rPr lang="en-US" sz="900" dirty="0"/>
              <a:t>- to copy a time, select the time you would like to copy and then click the Copy Time button. The availabilities will be copied and a dialog will open allowing you to make edits or to save your newly created availability. </a:t>
            </a:r>
          </a:p>
          <a:p>
            <a:pPr>
              <a:spcBef>
                <a:spcPts val="500"/>
              </a:spcBef>
            </a:pPr>
            <a:r>
              <a:rPr lang="en-US" sz="900" b="1" dirty="0">
                <a:solidFill>
                  <a:schemeClr val="accent6"/>
                </a:solidFill>
              </a:rPr>
              <a:t>Delete Time- </a:t>
            </a:r>
            <a:r>
              <a:rPr lang="en-US" sz="900" dirty="0"/>
              <a:t>to delete your time, simply select the time and click the Delete Time button.  </a:t>
            </a:r>
          </a:p>
          <a:p>
            <a:pPr>
              <a:spcBef>
                <a:spcPts val="500"/>
              </a:spcBef>
            </a:pPr>
            <a:r>
              <a:rPr lang="en-US" sz="900" b="1" dirty="0"/>
              <a:t>Note: </a:t>
            </a:r>
            <a:r>
              <a:rPr lang="en-US" sz="900" dirty="0"/>
              <a:t>Inactive availabilities are highlighted in red in the Times Available grid.</a:t>
            </a:r>
          </a:p>
        </p:txBody>
      </p:sp>
      <p:sp>
        <p:nvSpPr>
          <p:cNvPr id="9" name="TextBox 8"/>
          <p:cNvSpPr txBox="1"/>
          <p:nvPr/>
        </p:nvSpPr>
        <p:spPr bwMode="gray">
          <a:xfrm>
            <a:off x="4186393" y="3124199"/>
            <a:ext cx="2663140" cy="772006"/>
          </a:xfrm>
          <a:prstGeom prst="rect">
            <a:avLst/>
          </a:prstGeom>
          <a:noFill/>
        </p:spPr>
        <p:txBody>
          <a:bodyPr wrap="square" lIns="0" tIns="0" rIns="0" bIns="0" rtlCol="0">
            <a:spAutoFit/>
          </a:bodyPr>
          <a:lstStyle/>
          <a:p>
            <a:pPr>
              <a:spcBef>
                <a:spcPts val="500"/>
              </a:spcBef>
            </a:pPr>
            <a:r>
              <a:rPr lang="en-US" sz="1000" b="1" dirty="0">
                <a:solidFill>
                  <a:schemeClr val="accent6"/>
                </a:solidFill>
              </a:rPr>
              <a:t>Tip – </a:t>
            </a:r>
          </a:p>
          <a:p>
            <a:pPr>
              <a:spcBef>
                <a:spcPts val="500"/>
              </a:spcBef>
            </a:pPr>
            <a:r>
              <a:rPr lang="en-US" sz="900" dirty="0"/>
              <a:t>Use the Special Instructions box under “Add Availability” to include personalized information, such as your office room number and location.</a:t>
            </a:r>
            <a:endParaRPr lang="en-US" sz="800" dirty="0"/>
          </a:p>
        </p:txBody>
      </p:sp>
      <p:pic>
        <p:nvPicPr>
          <p:cNvPr id="2" name="Picture 1"/>
          <p:cNvPicPr>
            <a:picLocks noChangeAspect="1"/>
          </p:cNvPicPr>
          <p:nvPr/>
        </p:nvPicPr>
        <p:blipFill>
          <a:blip r:embed="rId2"/>
          <a:stretch>
            <a:fillRect/>
          </a:stretch>
        </p:blipFill>
        <p:spPr>
          <a:xfrm>
            <a:off x="508000" y="3006665"/>
            <a:ext cx="3643243" cy="2037747"/>
          </a:xfrm>
          <a:prstGeom prst="rect">
            <a:avLst/>
          </a:prstGeom>
        </p:spPr>
      </p:pic>
      <p:sp>
        <p:nvSpPr>
          <p:cNvPr id="10" name="TextBox 9"/>
          <p:cNvSpPr txBox="1"/>
          <p:nvPr/>
        </p:nvSpPr>
        <p:spPr bwMode="gray">
          <a:xfrm>
            <a:off x="4186393" y="3991582"/>
            <a:ext cx="2663140" cy="772006"/>
          </a:xfrm>
          <a:prstGeom prst="rect">
            <a:avLst/>
          </a:prstGeom>
          <a:noFill/>
        </p:spPr>
        <p:txBody>
          <a:bodyPr wrap="square" lIns="0" tIns="0" rIns="0" bIns="0" rtlCol="0">
            <a:spAutoFit/>
          </a:bodyPr>
          <a:lstStyle/>
          <a:p>
            <a:pPr>
              <a:spcBef>
                <a:spcPts val="500"/>
              </a:spcBef>
            </a:pPr>
            <a:r>
              <a:rPr lang="en-US" sz="1000" b="1" dirty="0">
                <a:solidFill>
                  <a:schemeClr val="accent6"/>
                </a:solidFill>
              </a:rPr>
              <a:t>Tip – </a:t>
            </a:r>
          </a:p>
          <a:p>
            <a:pPr>
              <a:spcBef>
                <a:spcPts val="500"/>
              </a:spcBef>
            </a:pPr>
            <a:r>
              <a:rPr lang="en-US" sz="900" dirty="0"/>
              <a:t>You are now able to create availability for group appointments by indicating how many students are able to schedule into the same appointment. </a:t>
            </a:r>
            <a:endParaRPr lang="en-US" sz="800" dirty="0"/>
          </a:p>
        </p:txBody>
      </p:sp>
    </p:spTree>
    <p:extLst>
      <p:ext uri="{BB962C8B-B14F-4D97-AF65-F5344CB8AC3E}">
        <p14:creationId xmlns:p14="http://schemas.microsoft.com/office/powerpoint/2010/main" val="1380104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3"/>
          </p:nvPr>
        </p:nvSpPr>
        <p:spPr/>
        <p:txBody>
          <a:bodyPr/>
          <a:lstStyle/>
          <a:p>
            <a:endParaRPr lang="en-US"/>
          </a:p>
        </p:txBody>
      </p:sp>
      <p:sp>
        <p:nvSpPr>
          <p:cNvPr id="5" name="Text Placeholder 4"/>
          <p:cNvSpPr>
            <a:spLocks noGrp="1"/>
          </p:cNvSpPr>
          <p:nvPr>
            <p:ph type="body" sz="quarter" idx="44"/>
          </p:nvPr>
        </p:nvSpPr>
        <p:spPr/>
        <p:txBody>
          <a:bodyPr/>
          <a:lstStyle/>
          <a:p>
            <a:endParaRPr lang="en-US"/>
          </a:p>
        </p:txBody>
      </p:sp>
      <p:sp>
        <p:nvSpPr>
          <p:cNvPr id="6" name="Title 5"/>
          <p:cNvSpPr>
            <a:spLocks noGrp="1"/>
          </p:cNvSpPr>
          <p:nvPr>
            <p:ph type="title"/>
          </p:nvPr>
        </p:nvSpPr>
        <p:spPr>
          <a:xfrm>
            <a:off x="510382" y="742475"/>
            <a:ext cx="6751637" cy="249299"/>
          </a:xfrm>
        </p:spPr>
        <p:txBody>
          <a:bodyPr/>
          <a:lstStyle/>
          <a:p>
            <a:r>
              <a:rPr lang="en-US" sz="1800" dirty="0"/>
              <a:t>Appendix C: Creating an Appointment Campaign</a:t>
            </a:r>
          </a:p>
        </p:txBody>
      </p:sp>
      <p:sp>
        <p:nvSpPr>
          <p:cNvPr id="7" name="TextBox 6"/>
          <p:cNvSpPr txBox="1"/>
          <p:nvPr/>
        </p:nvSpPr>
        <p:spPr bwMode="gray">
          <a:xfrm>
            <a:off x="508000" y="1466850"/>
            <a:ext cx="6754019" cy="430887"/>
          </a:xfrm>
          <a:prstGeom prst="rect">
            <a:avLst/>
          </a:prstGeom>
          <a:noFill/>
        </p:spPr>
        <p:txBody>
          <a:bodyPr wrap="square" lIns="0" tIns="0" rIns="0" bIns="0" rtlCol="0">
            <a:spAutoFit/>
          </a:bodyPr>
          <a:lstStyle/>
          <a:p>
            <a:pPr>
              <a:spcBef>
                <a:spcPts val="500"/>
              </a:spcBef>
            </a:pPr>
            <a:r>
              <a:rPr lang="en-US" sz="900" b="1" dirty="0">
                <a:solidFill>
                  <a:schemeClr val="accent6"/>
                </a:solidFill>
              </a:rPr>
              <a:t>Navigating to Campaigns: </a:t>
            </a:r>
            <a:r>
              <a:rPr lang="en-US" sz="900" dirty="0"/>
              <a:t>While on the staff home screen, select “Appointment Campaigns” from the left hand side Quick Links section. This will take you to the Campaigns tab.  From there, select Appointment Campaign from the right hand side, under Actions.</a:t>
            </a:r>
            <a:endParaRPr lang="en-US" sz="900" dirty="0">
              <a:solidFill>
                <a:schemeClr val="tx1"/>
              </a:solidFill>
            </a:endParaRPr>
          </a:p>
        </p:txBody>
      </p:sp>
      <p:sp>
        <p:nvSpPr>
          <p:cNvPr id="8" name="TextBox 7"/>
          <p:cNvSpPr txBox="1"/>
          <p:nvPr/>
        </p:nvSpPr>
        <p:spPr bwMode="gray">
          <a:xfrm>
            <a:off x="508000" y="1987087"/>
            <a:ext cx="6754019" cy="3005951"/>
          </a:xfrm>
          <a:prstGeom prst="rect">
            <a:avLst/>
          </a:prstGeom>
          <a:noFill/>
        </p:spPr>
        <p:txBody>
          <a:bodyPr wrap="square" lIns="0" tIns="0" rIns="0" bIns="0" rtlCol="0">
            <a:spAutoFit/>
          </a:bodyPr>
          <a:lstStyle/>
          <a:p>
            <a:pPr>
              <a:spcBef>
                <a:spcPts val="500"/>
              </a:spcBef>
            </a:pPr>
            <a:r>
              <a:rPr lang="en-US" sz="900" b="1" dirty="0">
                <a:solidFill>
                  <a:schemeClr val="accent6"/>
                </a:solidFill>
              </a:rPr>
              <a:t>Define Campaign: </a:t>
            </a:r>
          </a:p>
          <a:p>
            <a:pPr marL="628650" lvl="1" indent="-171450">
              <a:spcBef>
                <a:spcPts val="500"/>
              </a:spcBef>
              <a:buFont typeface="Courier New" panose="02070309020205020404" pitchFamily="49" charset="0"/>
              <a:buChar char="o"/>
            </a:pPr>
            <a:r>
              <a:rPr lang="en-US" sz="900" dirty="0"/>
              <a:t>Name your campaign (Students will not see the name of the campaign)</a:t>
            </a:r>
          </a:p>
          <a:p>
            <a:pPr marL="628650" lvl="1" indent="-171450">
              <a:spcBef>
                <a:spcPts val="500"/>
              </a:spcBef>
              <a:buFont typeface="Courier New" panose="02070309020205020404" pitchFamily="49" charset="0"/>
              <a:buChar char="o"/>
            </a:pPr>
            <a:r>
              <a:rPr lang="en-US" sz="900" dirty="0"/>
              <a:t>Select “Advising” as the Care Unit (or the applicable Care Unit for your campaign)</a:t>
            </a:r>
          </a:p>
          <a:p>
            <a:pPr marL="628650" lvl="1" indent="-171450">
              <a:spcBef>
                <a:spcPts val="500"/>
              </a:spcBef>
              <a:buFont typeface="Courier New" panose="02070309020205020404" pitchFamily="49" charset="0"/>
              <a:buChar char="o"/>
            </a:pPr>
            <a:r>
              <a:rPr lang="en-US" sz="900" dirty="0"/>
              <a:t>Location- Choose your location.  NOTE:  Ensure that for the campaign availability you have created under “My Availability” you have selected that you will be available in the same location (Advisor’s office).</a:t>
            </a:r>
          </a:p>
          <a:p>
            <a:pPr marL="628650" lvl="1" indent="-171450">
              <a:spcBef>
                <a:spcPts val="500"/>
              </a:spcBef>
              <a:buFont typeface="Courier New" panose="02070309020205020404" pitchFamily="49" charset="0"/>
              <a:buChar char="o"/>
            </a:pPr>
            <a:r>
              <a:rPr lang="en-US" sz="900" dirty="0"/>
              <a:t>Under “Service”, choose the services for which you are available.  NOTE: This must match the availability you have set up on your staff home page, under “My Availability”.  In that screen, you must have selected matching appointment reasons.  For example, if in your advising campaign you say you will be available for “Registration”, you must also have chosen “Registration” as a service you are available for in your campaign appointment availability.</a:t>
            </a:r>
          </a:p>
          <a:p>
            <a:pPr marL="628650" lvl="1" indent="-171450">
              <a:spcBef>
                <a:spcPts val="500"/>
              </a:spcBef>
              <a:buFont typeface="Courier New" panose="02070309020205020404" pitchFamily="49" charset="0"/>
              <a:buChar char="o"/>
            </a:pPr>
            <a:r>
              <a:rPr lang="en-US" sz="900" dirty="0"/>
              <a:t>Begin Date and End Date- choose the date range for which you want the campaign to run.  If a student tries to schedule outside of that time period, they will receive a message stating that the campaign has expired.  NOTE:  This must match the availability you have set up on your staff home page, under “My Availability”.  Ensure that you have created CAMPAIGN availability (as opposed to appointment or drop in availability) during the timeframe that you would like your campaign to run.  </a:t>
            </a:r>
          </a:p>
          <a:p>
            <a:pPr marL="628650" lvl="1" indent="-171450">
              <a:spcBef>
                <a:spcPts val="500"/>
              </a:spcBef>
              <a:buFont typeface="Courier New" panose="02070309020205020404" pitchFamily="49" charset="0"/>
              <a:buChar char="o"/>
            </a:pPr>
            <a:r>
              <a:rPr lang="en-US" sz="900" dirty="0"/>
              <a:t>Appointment Limit- how many appointments can the student schedule for the campaign?  (default is 1)</a:t>
            </a:r>
          </a:p>
          <a:p>
            <a:pPr marL="628650" lvl="1" indent="-171450">
              <a:spcBef>
                <a:spcPts val="500"/>
              </a:spcBef>
              <a:buFont typeface="Courier New" panose="02070309020205020404" pitchFamily="49" charset="0"/>
              <a:buChar char="o"/>
            </a:pPr>
            <a:r>
              <a:rPr lang="en-US" sz="900" dirty="0"/>
              <a:t>Appointment Length- how long do you want the appointment to last?</a:t>
            </a:r>
          </a:p>
          <a:p>
            <a:pPr marL="628650" lvl="1" indent="-171450">
              <a:spcBef>
                <a:spcPts val="500"/>
              </a:spcBef>
              <a:buFont typeface="Courier New" panose="02070309020205020404" pitchFamily="49" charset="0"/>
              <a:buChar char="o"/>
            </a:pPr>
            <a:r>
              <a:rPr lang="en-US" sz="900" dirty="0"/>
              <a:t>Select 1 slot per time (select more if you’d like more than 1 student to select the same time slot)</a:t>
            </a:r>
          </a:p>
        </p:txBody>
      </p:sp>
      <p:sp>
        <p:nvSpPr>
          <p:cNvPr id="9" name="TextBox 8"/>
          <p:cNvSpPr txBox="1"/>
          <p:nvPr/>
        </p:nvSpPr>
        <p:spPr bwMode="gray">
          <a:xfrm>
            <a:off x="508000" y="5199661"/>
            <a:ext cx="6754019" cy="692497"/>
          </a:xfrm>
          <a:prstGeom prst="rect">
            <a:avLst/>
          </a:prstGeom>
          <a:noFill/>
        </p:spPr>
        <p:txBody>
          <a:bodyPr wrap="square" lIns="0" tIns="0" rIns="0" bIns="0" rtlCol="0">
            <a:spAutoFit/>
          </a:bodyPr>
          <a:lstStyle/>
          <a:p>
            <a:pPr>
              <a:spcBef>
                <a:spcPts val="500"/>
              </a:spcBef>
            </a:pPr>
            <a:r>
              <a:rPr lang="en-US" sz="900" b="1" dirty="0">
                <a:solidFill>
                  <a:schemeClr val="accent6"/>
                </a:solidFill>
              </a:rPr>
              <a:t>Adding Students: </a:t>
            </a:r>
            <a:r>
              <a:rPr lang="en-US" sz="900" dirty="0"/>
              <a:t>Use the advanced search feature to search for students you would like to participate in the campaign.  Or, choose one of your saved searches by clicking the drop down arrow beside “Saved Searches”.  If you want to ensure that you only return a list of students assigned to you, also click the box beside “My Students Only) next to the Search button. Select the students you wish to include in your campaign. Confirm the list of students included and remove or add students as needed.</a:t>
            </a:r>
          </a:p>
        </p:txBody>
      </p:sp>
      <p:pic>
        <p:nvPicPr>
          <p:cNvPr id="10" name="Picture 9"/>
          <p:cNvPicPr/>
          <p:nvPr/>
        </p:nvPicPr>
        <p:blipFill>
          <a:blip r:embed="rId2"/>
          <a:stretch>
            <a:fillRect/>
          </a:stretch>
        </p:blipFill>
        <p:spPr>
          <a:xfrm>
            <a:off x="508000" y="6062980"/>
            <a:ext cx="4295140" cy="2409190"/>
          </a:xfrm>
          <a:prstGeom prst="rect">
            <a:avLst/>
          </a:prstGeom>
          <a:ln>
            <a:solidFill>
              <a:schemeClr val="accent1"/>
            </a:solidFill>
          </a:ln>
        </p:spPr>
      </p:pic>
    </p:spTree>
    <p:extLst>
      <p:ext uri="{BB962C8B-B14F-4D97-AF65-F5344CB8AC3E}">
        <p14:creationId xmlns:p14="http://schemas.microsoft.com/office/powerpoint/2010/main" val="3546234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43"/>
          </p:nvPr>
        </p:nvSpPr>
        <p:spPr/>
        <p:txBody>
          <a:bodyPr/>
          <a:lstStyle/>
          <a:p>
            <a:endParaRPr lang="en-US"/>
          </a:p>
        </p:txBody>
      </p:sp>
      <p:sp>
        <p:nvSpPr>
          <p:cNvPr id="5" name="Text Placeholder 4"/>
          <p:cNvSpPr>
            <a:spLocks noGrp="1"/>
          </p:cNvSpPr>
          <p:nvPr>
            <p:ph type="body" sz="quarter" idx="44"/>
          </p:nvPr>
        </p:nvSpPr>
        <p:spPr/>
        <p:txBody>
          <a:bodyPr/>
          <a:lstStyle/>
          <a:p>
            <a:endParaRPr lang="en-US"/>
          </a:p>
        </p:txBody>
      </p:sp>
      <p:sp>
        <p:nvSpPr>
          <p:cNvPr id="6" name="Title 5"/>
          <p:cNvSpPr>
            <a:spLocks noGrp="1"/>
          </p:cNvSpPr>
          <p:nvPr>
            <p:ph type="title"/>
          </p:nvPr>
        </p:nvSpPr>
        <p:spPr>
          <a:xfrm>
            <a:off x="510382" y="742475"/>
            <a:ext cx="6751637" cy="249299"/>
          </a:xfrm>
        </p:spPr>
        <p:txBody>
          <a:bodyPr/>
          <a:lstStyle/>
          <a:p>
            <a:r>
              <a:rPr lang="en-US" sz="1800" dirty="0"/>
              <a:t>Appendix C: Creating an Appointment Campaign</a:t>
            </a:r>
          </a:p>
        </p:txBody>
      </p:sp>
      <p:sp>
        <p:nvSpPr>
          <p:cNvPr id="7" name="TextBox 6"/>
          <p:cNvSpPr txBox="1"/>
          <p:nvPr/>
        </p:nvSpPr>
        <p:spPr bwMode="gray">
          <a:xfrm>
            <a:off x="508000" y="1503961"/>
            <a:ext cx="6754019" cy="276999"/>
          </a:xfrm>
          <a:prstGeom prst="rect">
            <a:avLst/>
          </a:prstGeom>
          <a:noFill/>
        </p:spPr>
        <p:txBody>
          <a:bodyPr wrap="square" lIns="0" tIns="0" rIns="0" bIns="0" rtlCol="0">
            <a:spAutoFit/>
          </a:bodyPr>
          <a:lstStyle/>
          <a:p>
            <a:pPr>
              <a:spcBef>
                <a:spcPts val="500"/>
              </a:spcBef>
            </a:pPr>
            <a:r>
              <a:rPr lang="en-US" sz="900" b="1" dirty="0">
                <a:solidFill>
                  <a:schemeClr val="accent6"/>
                </a:solidFill>
              </a:rPr>
              <a:t>Adding Staff: </a:t>
            </a:r>
            <a:r>
              <a:rPr lang="en-US" sz="900" dirty="0"/>
              <a:t>If you have correctly set up your availability for Campaigns then you should see your name on the next page under “Add Advisors to Campaign”. If applicable, select other advisors to join your campaign.</a:t>
            </a:r>
          </a:p>
        </p:txBody>
      </p:sp>
      <p:sp>
        <p:nvSpPr>
          <p:cNvPr id="8" name="TextBox 7"/>
          <p:cNvSpPr txBox="1"/>
          <p:nvPr/>
        </p:nvSpPr>
        <p:spPr bwMode="gray">
          <a:xfrm>
            <a:off x="508000" y="1912905"/>
            <a:ext cx="6754019" cy="2185214"/>
          </a:xfrm>
          <a:prstGeom prst="rect">
            <a:avLst/>
          </a:prstGeom>
          <a:noFill/>
        </p:spPr>
        <p:txBody>
          <a:bodyPr wrap="square" lIns="0" tIns="0" rIns="0" bIns="0" rtlCol="0">
            <a:spAutoFit/>
          </a:bodyPr>
          <a:lstStyle/>
          <a:p>
            <a:pPr>
              <a:spcBef>
                <a:spcPts val="500"/>
              </a:spcBef>
            </a:pPr>
            <a:r>
              <a:rPr lang="en-US" sz="900" b="1" dirty="0">
                <a:solidFill>
                  <a:schemeClr val="accent6"/>
                </a:solidFill>
              </a:rPr>
              <a:t>Compose Your Message: </a:t>
            </a:r>
          </a:p>
          <a:p>
            <a:pPr marL="628650" lvl="1" indent="-171450">
              <a:spcBef>
                <a:spcPts val="500"/>
              </a:spcBef>
              <a:buFont typeface="Courier New" panose="02070309020205020404" pitchFamily="49" charset="0"/>
              <a:buChar char="o"/>
            </a:pPr>
            <a:r>
              <a:rPr lang="en-US" sz="900" dirty="0"/>
              <a:t>Create a Subject Line for your email</a:t>
            </a:r>
          </a:p>
          <a:p>
            <a:pPr marL="628650" lvl="1" indent="-171450">
              <a:spcBef>
                <a:spcPts val="500"/>
              </a:spcBef>
              <a:buFont typeface="Courier New" panose="02070309020205020404" pitchFamily="49" charset="0"/>
              <a:buChar char="o"/>
            </a:pPr>
            <a:r>
              <a:rPr lang="en-US" sz="900" dirty="0"/>
              <a:t>In the next box, edit the text for the email.  Default is “Please schedule your advising appointment”. NOTE: Always be sure to keep the Schedule Link in your email body, if that is removed students will be unable to schedule appointments.</a:t>
            </a:r>
          </a:p>
          <a:p>
            <a:pPr marL="628650" lvl="1" indent="-171450">
              <a:spcBef>
                <a:spcPts val="500"/>
              </a:spcBef>
              <a:buFont typeface="Courier New" panose="02070309020205020404" pitchFamily="49" charset="0"/>
              <a:buChar char="o"/>
            </a:pPr>
            <a:r>
              <a:rPr lang="en-US" sz="900" dirty="0"/>
              <a:t>In the instructions and notes box, add any details about the appointment that you would like to display on the scheduling landing page.  For example, “This is a registration appointment to ensure you register for Fall 2018 classes.  Please bring a list of courses you are interested in.”</a:t>
            </a:r>
          </a:p>
          <a:p>
            <a:pPr marL="628650" lvl="1" indent="-171450">
              <a:spcBef>
                <a:spcPts val="500"/>
              </a:spcBef>
              <a:buFont typeface="Courier New" panose="02070309020205020404" pitchFamily="49" charset="0"/>
              <a:buChar char="o"/>
            </a:pPr>
            <a:r>
              <a:rPr lang="en-US" sz="900" dirty="0"/>
              <a:t>As you edit these fields, the text in the box below will show how your edits will appear in the message.</a:t>
            </a:r>
          </a:p>
          <a:p>
            <a:pPr marL="628650" lvl="1" indent="-171450">
              <a:spcBef>
                <a:spcPts val="500"/>
              </a:spcBef>
              <a:buFont typeface="Courier New" panose="02070309020205020404" pitchFamily="49" charset="0"/>
              <a:buChar char="o"/>
            </a:pPr>
            <a:r>
              <a:rPr lang="en-US" sz="900" dirty="0"/>
              <a:t>Scroll down to the bottom of the screen.  On the left tab, you will see a snapshot of what the email the student receives will look like.</a:t>
            </a:r>
          </a:p>
          <a:p>
            <a:pPr marL="628650" lvl="1" indent="-171450">
              <a:spcBef>
                <a:spcPts val="500"/>
              </a:spcBef>
              <a:buFont typeface="Courier New" panose="02070309020205020404" pitchFamily="49" charset="0"/>
              <a:buChar char="o"/>
            </a:pPr>
            <a:r>
              <a:rPr lang="en-US" sz="900" dirty="0"/>
              <a:t>On the right tab, you will see the scheduling landing page.  This is where the student will be directed to choose a time for their appointment when they click the link in their email.</a:t>
            </a:r>
          </a:p>
        </p:txBody>
      </p:sp>
      <p:sp>
        <p:nvSpPr>
          <p:cNvPr id="9" name="TextBox 8"/>
          <p:cNvSpPr txBox="1"/>
          <p:nvPr/>
        </p:nvSpPr>
        <p:spPr bwMode="gray">
          <a:xfrm>
            <a:off x="508000" y="4210744"/>
            <a:ext cx="6754019" cy="276999"/>
          </a:xfrm>
          <a:prstGeom prst="rect">
            <a:avLst/>
          </a:prstGeom>
          <a:noFill/>
        </p:spPr>
        <p:txBody>
          <a:bodyPr wrap="square" lIns="0" tIns="0" rIns="0" bIns="0" rtlCol="0">
            <a:spAutoFit/>
          </a:bodyPr>
          <a:lstStyle/>
          <a:p>
            <a:pPr>
              <a:spcBef>
                <a:spcPts val="500"/>
              </a:spcBef>
            </a:pPr>
            <a:r>
              <a:rPr lang="en-US" sz="900" b="1" dirty="0">
                <a:solidFill>
                  <a:schemeClr val="accent6"/>
                </a:solidFill>
              </a:rPr>
              <a:t>Confirm &amp; Send: </a:t>
            </a:r>
            <a:r>
              <a:rPr lang="en-US" sz="900" dirty="0"/>
              <a:t>Review the details of your campaign.  When you are ready, click send to issue the email to students on the list.</a:t>
            </a:r>
          </a:p>
        </p:txBody>
      </p:sp>
    </p:spTree>
    <p:extLst>
      <p:ext uri="{BB962C8B-B14F-4D97-AF65-F5344CB8AC3E}">
        <p14:creationId xmlns:p14="http://schemas.microsoft.com/office/powerpoint/2010/main" val="16467573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299EB-D445-4417-9518-D2A9EDFBE008}"/>
              </a:ext>
            </a:extLst>
          </p:cNvPr>
          <p:cNvSpPr>
            <a:spLocks noGrp="1"/>
          </p:cNvSpPr>
          <p:nvPr>
            <p:ph type="title"/>
          </p:nvPr>
        </p:nvSpPr>
        <p:spPr/>
        <p:txBody>
          <a:bodyPr/>
          <a:lstStyle/>
          <a:p>
            <a:r>
              <a:rPr lang="en-US" dirty="0"/>
              <a:t>Need Help?  Access EAB’s Help Center</a:t>
            </a:r>
          </a:p>
        </p:txBody>
      </p:sp>
      <p:sp>
        <p:nvSpPr>
          <p:cNvPr id="3" name="Text Placeholder 2">
            <a:extLst>
              <a:ext uri="{FF2B5EF4-FFF2-40B4-BE49-F238E27FC236}">
                <a16:creationId xmlns:a16="http://schemas.microsoft.com/office/drawing/2014/main" id="{D096B5F9-302E-44CC-872C-7AB7B51B24DE}"/>
              </a:ext>
            </a:extLst>
          </p:cNvPr>
          <p:cNvSpPr>
            <a:spLocks noGrp="1"/>
          </p:cNvSpPr>
          <p:nvPr>
            <p:ph type="body" sz="quarter" idx="10"/>
          </p:nvPr>
        </p:nvSpPr>
        <p:spPr>
          <a:xfrm>
            <a:off x="699100" y="1337484"/>
            <a:ext cx="6400800" cy="714263"/>
          </a:xfrm>
        </p:spPr>
        <p:txBody>
          <a:bodyPr/>
          <a:lstStyle/>
          <a:p>
            <a:r>
              <a:rPr lang="en-US" sz="1500" dirty="0"/>
              <a:t>Visit the Navigate Help Center for articles and how-to instructions on all Navigate Features and Workflows.</a:t>
            </a:r>
          </a:p>
          <a:p>
            <a:endParaRPr lang="en-US" sz="1500" dirty="0"/>
          </a:p>
          <a:p>
            <a:r>
              <a:rPr lang="en-US" sz="1500" dirty="0"/>
              <a:t>  </a:t>
            </a:r>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a:p>
            <a:endParaRPr lang="en-US" sz="1500" dirty="0"/>
          </a:p>
        </p:txBody>
      </p:sp>
      <p:pic>
        <p:nvPicPr>
          <p:cNvPr id="4" name="Picture 3">
            <a:extLst>
              <a:ext uri="{FF2B5EF4-FFF2-40B4-BE49-F238E27FC236}">
                <a16:creationId xmlns:a16="http://schemas.microsoft.com/office/drawing/2014/main" id="{7FE28B1E-B548-4B98-88BA-D4B061E147B2}"/>
              </a:ext>
            </a:extLst>
          </p:cNvPr>
          <p:cNvPicPr>
            <a:picLocks noChangeAspect="1"/>
          </p:cNvPicPr>
          <p:nvPr/>
        </p:nvPicPr>
        <p:blipFill>
          <a:blip r:embed="rId2"/>
          <a:stretch>
            <a:fillRect/>
          </a:stretch>
        </p:blipFill>
        <p:spPr>
          <a:xfrm>
            <a:off x="1129665" y="1988820"/>
            <a:ext cx="3059361" cy="2407920"/>
          </a:xfrm>
          <a:prstGeom prst="rect">
            <a:avLst/>
          </a:prstGeom>
          <a:ln>
            <a:solidFill>
              <a:schemeClr val="accent1"/>
            </a:solidFill>
          </a:ln>
        </p:spPr>
      </p:pic>
      <p:sp>
        <p:nvSpPr>
          <p:cNvPr id="5" name="TextBox 4">
            <a:extLst>
              <a:ext uri="{FF2B5EF4-FFF2-40B4-BE49-F238E27FC236}">
                <a16:creationId xmlns:a16="http://schemas.microsoft.com/office/drawing/2014/main" id="{5BD49928-8AA8-4899-A187-23FA564D4DA0}"/>
              </a:ext>
            </a:extLst>
          </p:cNvPr>
          <p:cNvSpPr txBox="1"/>
          <p:nvPr/>
        </p:nvSpPr>
        <p:spPr bwMode="gray">
          <a:xfrm>
            <a:off x="4451950" y="1988820"/>
            <a:ext cx="2647950" cy="2328843"/>
          </a:xfrm>
          <a:prstGeom prst="rect">
            <a:avLst/>
          </a:prstGeom>
          <a:noFill/>
        </p:spPr>
        <p:txBody>
          <a:bodyPr wrap="square" lIns="0" tIns="0" rIns="0" bIns="0" rtlCol="0">
            <a:spAutoFit/>
          </a:bodyPr>
          <a:lstStyle/>
          <a:p>
            <a:pPr>
              <a:spcBef>
                <a:spcPts val="500"/>
              </a:spcBef>
            </a:pPr>
            <a:r>
              <a:rPr lang="en-US" sz="1000" b="1" dirty="0">
                <a:solidFill>
                  <a:schemeClr val="accent6"/>
                </a:solidFill>
              </a:rPr>
              <a:t>Accessing the Help Center - </a:t>
            </a:r>
            <a:endParaRPr lang="en-US" sz="1000" b="1" dirty="0"/>
          </a:p>
          <a:p>
            <a:pPr>
              <a:spcBef>
                <a:spcPts val="500"/>
              </a:spcBef>
            </a:pPr>
            <a:r>
              <a:rPr lang="en-US" sz="900" b="1" dirty="0"/>
              <a:t>Step 1: </a:t>
            </a:r>
            <a:r>
              <a:rPr lang="en-US" sz="900" dirty="0"/>
              <a:t>Log in to Navigate</a:t>
            </a:r>
          </a:p>
          <a:p>
            <a:pPr>
              <a:spcBef>
                <a:spcPts val="500"/>
              </a:spcBef>
            </a:pPr>
            <a:endParaRPr lang="en-US" sz="900" dirty="0"/>
          </a:p>
          <a:p>
            <a:pPr>
              <a:spcBef>
                <a:spcPts val="500"/>
              </a:spcBef>
            </a:pPr>
            <a:r>
              <a:rPr lang="en-US" sz="900" b="1" dirty="0"/>
              <a:t>Step 2: </a:t>
            </a:r>
            <a:r>
              <a:rPr lang="en-US" sz="900" dirty="0"/>
              <a:t>Click on the question mark icon in the top right hand corner.</a:t>
            </a:r>
          </a:p>
          <a:p>
            <a:pPr>
              <a:spcBef>
                <a:spcPts val="500"/>
              </a:spcBef>
            </a:pPr>
            <a:endParaRPr lang="en-US" sz="900" dirty="0"/>
          </a:p>
          <a:p>
            <a:pPr>
              <a:spcBef>
                <a:spcPts val="500"/>
              </a:spcBef>
            </a:pPr>
            <a:r>
              <a:rPr lang="en-US" sz="900" b="1" dirty="0"/>
              <a:t>Step 3: </a:t>
            </a:r>
            <a:r>
              <a:rPr lang="en-US" sz="900" dirty="0"/>
              <a:t>Click Help Center &amp; Support Links from the drop down menu</a:t>
            </a:r>
          </a:p>
          <a:p>
            <a:pPr>
              <a:spcBef>
                <a:spcPts val="500"/>
              </a:spcBef>
            </a:pPr>
            <a:endParaRPr lang="en-US" sz="900" dirty="0"/>
          </a:p>
          <a:p>
            <a:pPr>
              <a:spcBef>
                <a:spcPts val="500"/>
              </a:spcBef>
            </a:pPr>
            <a:r>
              <a:rPr lang="en-US" sz="900" b="1" dirty="0"/>
              <a:t>Step 4: </a:t>
            </a:r>
            <a:r>
              <a:rPr lang="en-US" sz="900" dirty="0"/>
              <a:t>Select Help Center to be taken to articles and step by step instructions for Navigate features and workflows</a:t>
            </a:r>
          </a:p>
          <a:p>
            <a:pPr>
              <a:spcBef>
                <a:spcPts val="500"/>
              </a:spcBef>
            </a:pPr>
            <a:endParaRPr lang="en-US" sz="900" dirty="0"/>
          </a:p>
        </p:txBody>
      </p:sp>
      <p:pic>
        <p:nvPicPr>
          <p:cNvPr id="6" name="Picture 5">
            <a:extLst>
              <a:ext uri="{FF2B5EF4-FFF2-40B4-BE49-F238E27FC236}">
                <a16:creationId xmlns:a16="http://schemas.microsoft.com/office/drawing/2014/main" id="{E7BA167C-376E-4CEF-B09B-78969231025E}"/>
              </a:ext>
            </a:extLst>
          </p:cNvPr>
          <p:cNvPicPr>
            <a:picLocks noChangeAspect="1"/>
          </p:cNvPicPr>
          <p:nvPr/>
        </p:nvPicPr>
        <p:blipFill>
          <a:blip r:embed="rId3"/>
          <a:stretch>
            <a:fillRect/>
          </a:stretch>
        </p:blipFill>
        <p:spPr>
          <a:xfrm>
            <a:off x="1129665" y="4654091"/>
            <a:ext cx="5194935" cy="2351917"/>
          </a:xfrm>
          <a:prstGeom prst="rect">
            <a:avLst/>
          </a:prstGeom>
          <a:ln>
            <a:solidFill>
              <a:schemeClr val="accent1"/>
            </a:solidFill>
          </a:ln>
        </p:spPr>
      </p:pic>
    </p:spTree>
    <p:extLst>
      <p:ext uri="{BB962C8B-B14F-4D97-AF65-F5344CB8AC3E}">
        <p14:creationId xmlns:p14="http://schemas.microsoft.com/office/powerpoint/2010/main" val="23451386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OFFICE THEME" val="IRNycFq5"/>
  <p:tag name="ARTICULATE_DESIGN_ID_EAB3 PORTRAIT STANDARD" val="pjsLuG92"/>
  <p:tag name="ARTICULATE_SLIDE_COUNT" val="14"/>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EAB3 Portrait Standard">
  <a:themeElements>
    <a:clrScheme name="EAB Color Palette (2017)">
      <a:dk1>
        <a:srgbClr val="333E48"/>
      </a:dk1>
      <a:lt1>
        <a:srgbClr val="FFFFFF"/>
      </a:lt1>
      <a:dk2>
        <a:srgbClr val="F28B00"/>
      </a:dk2>
      <a:lt2>
        <a:srgbClr val="D6D8DA"/>
      </a:lt2>
      <a:accent1>
        <a:srgbClr val="C4C7CA"/>
      </a:accent1>
      <a:accent2>
        <a:srgbClr val="A0A4A9"/>
      </a:accent2>
      <a:accent3>
        <a:srgbClr val="666E76"/>
      </a:accent3>
      <a:accent4>
        <a:srgbClr val="333E48"/>
      </a:accent4>
      <a:accent5>
        <a:srgbClr val="004A88"/>
      </a:accent5>
      <a:accent6>
        <a:srgbClr val="0070CD"/>
      </a:accent6>
      <a:hlink>
        <a:srgbClr val="0070CD"/>
      </a:hlink>
      <a:folHlink>
        <a:srgbClr val="A0A4A9"/>
      </a:folHlink>
    </a:clrScheme>
    <a:fontScheme name="EAB Theme Font">
      <a:majorFont>
        <a:latin typeface="Rockwel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gray">
        <a:solidFill>
          <a:schemeClr val="accent3"/>
        </a:solidFill>
        <a:ln>
          <a:solidFill>
            <a:schemeClr val="accent3"/>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bwMode="gray">
        <a:ln w="12700">
          <a:solidFill>
            <a:schemeClr val="accent3"/>
          </a:solidFill>
        </a:ln>
      </a:spPr>
      <a:bodyPr/>
      <a:lstStyle/>
      <a:style>
        <a:lnRef idx="1">
          <a:schemeClr val="accent1"/>
        </a:lnRef>
        <a:fillRef idx="0">
          <a:schemeClr val="accent1"/>
        </a:fillRef>
        <a:effectRef idx="0">
          <a:schemeClr val="accent1"/>
        </a:effectRef>
        <a:fontRef idx="minor">
          <a:schemeClr val="tx1"/>
        </a:fontRef>
      </a:style>
    </a:lnDef>
    <a:txDef>
      <a:spPr bwMode="gray">
        <a:noFill/>
      </a:spPr>
      <a:bodyPr wrap="square" lIns="0" tIns="0" rIns="0" bIns="0" rtlCol="0">
        <a:spAutoFit/>
      </a:bodyPr>
      <a:lstStyle>
        <a:defPPr>
          <a:spcBef>
            <a:spcPts val="500"/>
          </a:spcBef>
          <a:defRPr sz="900" dirty="0" err="1" smtClean="0">
            <a:solidFill>
              <a:schemeClr val="tx1"/>
            </a:solidFill>
          </a:defRPr>
        </a:defPPr>
      </a:lstStyle>
    </a:txDef>
  </a:objectDefaults>
  <a:extraClrSchemeLst/>
  <a:custClrLst>
    <a:custClr name="Dark Background">
      <a:srgbClr val="003D70"/>
    </a:custClr>
    <a:custClr name="Red">
      <a:srgbClr val="CF102D"/>
    </a:custClr>
    <a:custClr name="Yellow">
      <a:srgbClr val="F6D900"/>
    </a:custClr>
    <a:custClr name="Green">
      <a:srgbClr val="7FCB3B"/>
    </a:custClr>
    <a:custClr name="Purple">
      <a:srgbClr val="8B4BB3"/>
    </a:custClr>
    <a:custClr name="Light Blue">
      <a:srgbClr val="23B1F1"/>
    </a:custClr>
    <a:custClr name="Teal">
      <a:srgbClr val="35BDCB"/>
    </a:custClr>
    <a:custClr name="Not Used">
      <a:srgbClr val="FFFFFF"/>
    </a:custClr>
    <a:custClr name="Not Used">
      <a:srgbClr val="FFFFFF"/>
    </a:custClr>
    <a:custClr name="Not Used">
      <a:srgbClr val="FFFFFF"/>
    </a:custClr>
    <a:custClr name="Not Used">
      <a:srgbClr val="FFFFFF"/>
    </a:custClr>
    <a:custClr name="Red Tint">
      <a:srgbClr val="F47A74"/>
    </a:custClr>
    <a:custClr name="Yellow Tint">
      <a:srgbClr val="FFEE6D"/>
    </a:custClr>
    <a:custClr name="Green Tint">
      <a:srgbClr val="B0DF85"/>
    </a:custClr>
    <a:custClr name="Purple Tint">
      <a:srgbClr val="BD98D4"/>
    </a:custClr>
    <a:custClr name="Light Blue Tint">
      <a:srgbClr val="92D8F8"/>
    </a:custClr>
    <a:custClr name="Teal Tint">
      <a:srgbClr val="91DBE3"/>
    </a:custClr>
    <a:custClr name="Not Used">
      <a:srgbClr val="FFFFFF"/>
    </a:custClr>
    <a:custClr name="Not Used">
      <a:srgbClr val="FFFFFF"/>
    </a:custClr>
    <a:custClr name="Not Used">
      <a:srgbClr val="FFFFFF"/>
    </a:custClr>
  </a:custClrLst>
  <a:extLst>
    <a:ext uri="{05A4C25C-085E-4340-85A3-A5531E510DB2}">
      <thm15:themeFamily xmlns:thm15="http://schemas.microsoft.com/office/thememl/2012/main" name="EAB3 Portrait Standard 010118.potm" id="{104E7B17-947E-4CD8-B350-969326BD1AB5}" vid="{989A11A4-29B7-4C26-A7C8-1D61009D7B5F}"/>
    </a:ext>
  </a:extLst>
</a:theme>
</file>

<file path=docProps/app.xml><?xml version="1.0" encoding="utf-8"?>
<Properties xmlns="http://schemas.openxmlformats.org/officeDocument/2006/extended-properties" xmlns:vt="http://schemas.openxmlformats.org/officeDocument/2006/docPropsVTypes">
  <Template>EAB3 Portrait Standard 010118</Template>
  <TotalTime>0</TotalTime>
  <Words>1506</Words>
  <Application>Microsoft Office PowerPoint</Application>
  <PresentationFormat>Custom</PresentationFormat>
  <Paragraphs>89</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Courier New</vt:lpstr>
      <vt:lpstr>Rockwell</vt:lpstr>
      <vt:lpstr>Verdana</vt:lpstr>
      <vt:lpstr>EAB3 Portrait Standard</vt:lpstr>
      <vt:lpstr>PowerPoint Presentation</vt:lpstr>
      <vt:lpstr>Appendix A: Setting Up Your Availability</vt:lpstr>
      <vt:lpstr>Appendix A: Setting Up Your Availability</vt:lpstr>
      <vt:lpstr>Appendix C: Creating an Appointment Campaign</vt:lpstr>
      <vt:lpstr>Appendix C: Creating an Appointment Campaign</vt:lpstr>
      <vt:lpstr>Need Help?  Access EAB’s Help Center</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cp:revision>
  <dcterms:created xsi:type="dcterms:W3CDTF">2018-03-28T13:44:22Z</dcterms:created>
  <dcterms:modified xsi:type="dcterms:W3CDTF">2019-09-26T14:05:23Z</dcterms:modified>
</cp:coreProperties>
</file>