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56" r:id="rId2"/>
    <p:sldId id="363" r:id="rId3"/>
    <p:sldId id="364" r:id="rId4"/>
    <p:sldId id="27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wart, Deborah" initials="SD" lastIdx="1" clrIdx="0">
    <p:extLst>
      <p:ext uri="{19B8F6BF-5375-455C-9EA6-DF929625EA0E}">
        <p15:presenceInfo xmlns:p15="http://schemas.microsoft.com/office/powerpoint/2012/main" userId="S-1-5-21-2140803266-644689844-646806464-21516" providerId="AD"/>
      </p:ext>
    </p:extLst>
  </p:cmAuthor>
  <p:cmAuthor id="2" name="Assisi, Rachel" initials="AR" lastIdx="1" clrIdx="1">
    <p:extLst>
      <p:ext uri="{19B8F6BF-5375-455C-9EA6-DF929625EA0E}">
        <p15:presenceInfo xmlns:p15="http://schemas.microsoft.com/office/powerpoint/2012/main" userId="S-1-5-21-2140803266-644689844-646806464-18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5EC"/>
    <a:srgbClr val="DEEBF6"/>
    <a:srgbClr val="FFEFB3"/>
    <a:srgbClr val="FFD333"/>
    <a:srgbClr val="4084E9"/>
    <a:srgbClr val="ED7D31"/>
    <a:srgbClr val="20409A"/>
    <a:srgbClr val="5B9BD5"/>
    <a:srgbClr val="BDD7EE"/>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3" autoAdjust="0"/>
    <p:restoredTop sz="81452" autoAdjust="0"/>
  </p:normalViewPr>
  <p:slideViewPr>
    <p:cSldViewPr snapToGrid="0">
      <p:cViewPr>
        <p:scale>
          <a:sx n="75" d="100"/>
          <a:sy n="75" d="100"/>
        </p:scale>
        <p:origin x="84" y="1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4-18T11:25:00.146" idx="1">
    <p:pos x="3107" y="1279"/>
    <p:text>Need to update screenshot with 2023 version.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54431-0DEE-418E-861D-E477377C7172}" type="datetimeFigureOut">
              <a:rPr lang="en-US" smtClean="0"/>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ADF25-FB39-48AA-8125-1732B48E0172}" type="slidenum">
              <a:rPr lang="en-US" smtClean="0"/>
              <a:t>‹#›</a:t>
            </a:fld>
            <a:endParaRPr lang="en-US"/>
          </a:p>
        </p:txBody>
      </p:sp>
    </p:spTree>
    <p:extLst>
      <p:ext uri="{BB962C8B-B14F-4D97-AF65-F5344CB8AC3E}">
        <p14:creationId xmlns:p14="http://schemas.microsoft.com/office/powerpoint/2010/main" val="397132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1200"/>
              </a:spcAft>
              <a:buFont typeface="Arial" panose="020B0604020202020204" pitchFamily="34" charset="0"/>
              <a:buChar char="•"/>
            </a:pPr>
            <a:r>
              <a:rPr lang="en-US" sz="1200" b="1" dirty="0" smtClean="0"/>
              <a:t>Service:</a:t>
            </a:r>
            <a:r>
              <a:rPr lang="en-US" sz="1200" b="1" baseline="0" dirty="0" smtClean="0"/>
              <a:t> </a:t>
            </a:r>
            <a:r>
              <a:rPr lang="en-US" sz="1200" b="0" dirty="0" smtClean="0"/>
              <a:t>You may notice a difference in the amount of service you’ve been credited. NYCERS is continuously working to ensure your service is up-to-date prior to your retirement.</a:t>
            </a:r>
          </a:p>
          <a:p>
            <a:pPr marL="342900" indent="-342900">
              <a:spcAft>
                <a:spcPts val="1200"/>
              </a:spcAft>
              <a:buFont typeface="Arial" panose="020B0604020202020204" pitchFamily="34" charset="0"/>
              <a:buChar char="•"/>
            </a:pPr>
            <a:endParaRPr lang="en-US" sz="1200" dirty="0" smtClean="0"/>
          </a:p>
          <a:p>
            <a:pPr marL="342900" indent="-342900">
              <a:spcAft>
                <a:spcPts val="1200"/>
              </a:spcAft>
              <a:buFont typeface="Arial" panose="020B0604020202020204" pitchFamily="34" charset="0"/>
              <a:buChar char="•"/>
            </a:pPr>
            <a:r>
              <a:rPr lang="en-US" sz="1200" b="1" dirty="0" smtClean="0"/>
              <a:t>Pension</a:t>
            </a:r>
            <a:r>
              <a:rPr lang="en-US" sz="1200" b="1" baseline="0" dirty="0" smtClean="0"/>
              <a:t>-Related Earnings: </a:t>
            </a:r>
            <a:r>
              <a:rPr lang="en-US" sz="1200" b="0" dirty="0" smtClean="0"/>
              <a:t>The information provided on the Account Activity Detail page lists the pension related earnings you received as reported to NYCERS by your employer during the Annual Disclosure Statement period. The pension related earnings reported may not match your W2 earnings. </a:t>
            </a:r>
          </a:p>
          <a:p>
            <a:pPr marL="342900" indent="-342900">
              <a:spcAft>
                <a:spcPts val="1200"/>
              </a:spcAft>
              <a:buFont typeface="Arial" panose="020B0604020202020204" pitchFamily="34" charset="0"/>
              <a:buChar char="•"/>
            </a:pPr>
            <a:endParaRPr lang="en-US" sz="1200" b="0" dirty="0" smtClean="0"/>
          </a:p>
          <a:p>
            <a:pPr marL="342900" indent="-342900">
              <a:spcAft>
                <a:spcPts val="1200"/>
              </a:spcAft>
              <a:buFont typeface="Arial" panose="020B0604020202020204" pitchFamily="34" charset="0"/>
              <a:buChar char="•"/>
            </a:pPr>
            <a:r>
              <a:rPr lang="en-US" sz="1200" b="1" dirty="0" smtClean="0"/>
              <a:t>Non-pension earnings</a:t>
            </a:r>
            <a:r>
              <a:rPr lang="en-US" sz="1200" b="0" dirty="0" smtClean="0"/>
              <a:t> is the amount that is included in your paycheck other than your regular salary. This can include, but is not limited to, overtime, longevity, and retroactive pay. Some or all of these MAY be excluded when calculating your contribution amount and/or retirement benefits. Whether or not these are pensionable earnings depends on your union contract and your tier.</a:t>
            </a:r>
          </a:p>
          <a:p>
            <a:endParaRPr lang="en-US" dirty="0"/>
          </a:p>
        </p:txBody>
      </p:sp>
      <p:sp>
        <p:nvSpPr>
          <p:cNvPr id="4" name="Slide Number Placeholder 3"/>
          <p:cNvSpPr>
            <a:spLocks noGrp="1"/>
          </p:cNvSpPr>
          <p:nvPr>
            <p:ph type="sldNum" sz="quarter" idx="10"/>
          </p:nvPr>
        </p:nvSpPr>
        <p:spPr/>
        <p:txBody>
          <a:bodyPr/>
          <a:lstStyle/>
          <a:p>
            <a:fld id="{2C4ADF25-FB39-48AA-8125-1732B48E0172}" type="slidenum">
              <a:rPr lang="en-US" smtClean="0"/>
              <a:t>3</a:t>
            </a:fld>
            <a:endParaRPr lang="en-US"/>
          </a:p>
        </p:txBody>
      </p:sp>
    </p:spTree>
    <p:extLst>
      <p:ext uri="{BB962C8B-B14F-4D97-AF65-F5344CB8AC3E}">
        <p14:creationId xmlns:p14="http://schemas.microsoft.com/office/powerpoint/2010/main" val="253040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ADF25-FB39-48AA-8125-1732B48E0172}" type="slidenum">
              <a:rPr lang="en-US" smtClean="0"/>
              <a:t>4</a:t>
            </a:fld>
            <a:endParaRPr lang="en-US"/>
          </a:p>
        </p:txBody>
      </p:sp>
    </p:spTree>
    <p:extLst>
      <p:ext uri="{BB962C8B-B14F-4D97-AF65-F5344CB8AC3E}">
        <p14:creationId xmlns:p14="http://schemas.microsoft.com/office/powerpoint/2010/main" val="569851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2" name="Title 1"/>
          <p:cNvSpPr>
            <a:spLocks noGrp="1"/>
          </p:cNvSpPr>
          <p:nvPr>
            <p:ph type="ctrTitle"/>
          </p:nvPr>
        </p:nvSpPr>
        <p:spPr>
          <a:xfrm>
            <a:off x="3601845" y="358567"/>
            <a:ext cx="8206631" cy="1500554"/>
          </a:xfrm>
          <a:prstGeom prst="rect">
            <a:avLst/>
          </a:prstGeom>
        </p:spPr>
        <p:txBody>
          <a:bodyPr anchor="t">
            <a:normAutofit/>
          </a:bodyPr>
          <a:lstStyle>
            <a:lvl1pPr algn="l">
              <a:defRPr sz="4500" b="1" i="0" baseline="0">
                <a:latin typeface="Arial" panose="020B0604020202020204" pitchFamily="34" charset="0"/>
              </a:defRPr>
            </a:lvl1pPr>
          </a:lstStyle>
          <a:p>
            <a:r>
              <a:rPr lang="en-US" dirty="0" smtClean="0"/>
              <a:t>Click to edit Master title style</a:t>
            </a:r>
            <a:endParaRPr lang="en-US" dirty="0"/>
          </a:p>
        </p:txBody>
      </p:sp>
      <p:sp>
        <p:nvSpPr>
          <p:cNvPr id="8" name="Subtitle 4"/>
          <p:cNvSpPr>
            <a:spLocks noGrp="1"/>
          </p:cNvSpPr>
          <p:nvPr>
            <p:ph type="subTitle" idx="1"/>
          </p:nvPr>
        </p:nvSpPr>
        <p:spPr>
          <a:xfrm>
            <a:off x="3601844" y="2061411"/>
            <a:ext cx="8206632" cy="745958"/>
          </a:xfrm>
          <a:prstGeom prst="rect">
            <a:avLst/>
          </a:prstGeom>
        </p:spPr>
        <p:txBody>
          <a:bodyPr/>
          <a:lstStyle>
            <a:lvl1pPr marL="0" indent="0">
              <a:buNone/>
              <a:defRPr b="0">
                <a:latin typeface="+mj-lt"/>
              </a:defRPr>
            </a:lvl1pPr>
          </a:lstStyle>
          <a:p>
            <a:endParaRPr lang="en-US" dirty="0"/>
          </a:p>
        </p:txBody>
      </p:sp>
      <p:sp>
        <p:nvSpPr>
          <p:cNvPr id="9" name="Text Placeholder 7"/>
          <p:cNvSpPr>
            <a:spLocks noGrp="1"/>
          </p:cNvSpPr>
          <p:nvPr>
            <p:ph type="body" sz="quarter" idx="16"/>
          </p:nvPr>
        </p:nvSpPr>
        <p:spPr>
          <a:xfrm>
            <a:off x="3601844" y="6162362"/>
            <a:ext cx="4632019" cy="452649"/>
          </a:xfrm>
          <a:prstGeom prst="rect">
            <a:avLst/>
          </a:prstGeom>
        </p:spPr>
        <p:txBody>
          <a:bodyPr/>
          <a:lstStyle>
            <a:lvl1pPr marL="0" indent="0">
              <a:buNone/>
              <a:defRPr sz="2000">
                <a:solidFill>
                  <a:srgbClr val="20409A"/>
                </a:solidFill>
              </a:defRPr>
            </a:lvl1pPr>
          </a:lstStyle>
          <a:p>
            <a:endParaRPr lang="en-US" dirty="0"/>
          </a:p>
        </p:txBody>
      </p:sp>
      <p:pic>
        <p:nvPicPr>
          <p:cNvPr id="7" name="Picture 6" descr="New York - Portrait of The Empire States | Steven Mileham ..."/>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 y="0"/>
            <a:ext cx="3216446" cy="6858000"/>
          </a:xfrm>
          <a:prstGeom prst="rect">
            <a:avLst/>
          </a:prstGeom>
        </p:spPr>
      </p:pic>
      <p:sp>
        <p:nvSpPr>
          <p:cNvPr id="14" name="Subtitle 4"/>
          <p:cNvSpPr txBox="1">
            <a:spLocks/>
          </p:cNvSpPr>
          <p:nvPr userDrawn="1"/>
        </p:nvSpPr>
        <p:spPr>
          <a:xfrm>
            <a:off x="3601844" y="3289676"/>
            <a:ext cx="8206632" cy="102597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Subtitle 4"/>
          <p:cNvSpPr txBox="1">
            <a:spLocks/>
          </p:cNvSpPr>
          <p:nvPr userDrawn="1"/>
        </p:nvSpPr>
        <p:spPr>
          <a:xfrm>
            <a:off x="3601844" y="4526290"/>
            <a:ext cx="8206632" cy="102597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7" name="Text Placeholder 7"/>
          <p:cNvSpPr>
            <a:spLocks noGrp="1"/>
          </p:cNvSpPr>
          <p:nvPr>
            <p:ph type="body" sz="quarter" idx="17"/>
          </p:nvPr>
        </p:nvSpPr>
        <p:spPr>
          <a:xfrm>
            <a:off x="3601844" y="3202675"/>
            <a:ext cx="8206632" cy="984314"/>
          </a:xfrm>
          <a:prstGeom prst="rect">
            <a:avLst/>
          </a:prstGeom>
        </p:spPr>
        <p:txBody>
          <a:bodyPr/>
          <a:lstStyle>
            <a:lvl1pPr marL="0" indent="0">
              <a:buNone/>
              <a:defRPr sz="2400"/>
            </a:lvl1pPr>
          </a:lstStyle>
          <a:p>
            <a:endParaRPr lang="en-US" dirty="0"/>
          </a:p>
        </p:txBody>
      </p:sp>
      <p:sp>
        <p:nvSpPr>
          <p:cNvPr id="18" name="Text Placeholder 7"/>
          <p:cNvSpPr>
            <a:spLocks noGrp="1"/>
          </p:cNvSpPr>
          <p:nvPr>
            <p:ph type="body" sz="quarter" idx="18"/>
          </p:nvPr>
        </p:nvSpPr>
        <p:spPr>
          <a:xfrm>
            <a:off x="3601844" y="4602126"/>
            <a:ext cx="8206632" cy="984314"/>
          </a:xfrm>
          <a:prstGeom prst="rect">
            <a:avLst/>
          </a:prstGeom>
        </p:spPr>
        <p:txBody>
          <a:bodyPr/>
          <a:lstStyle>
            <a:lvl1pPr marL="0" indent="0">
              <a:buNone/>
              <a:defRPr sz="2400"/>
            </a:lvl1pPr>
          </a:lstStyle>
          <a:p>
            <a:endParaRPr lang="en-US" dirty="0"/>
          </a:p>
        </p:txBody>
      </p:sp>
    </p:spTree>
    <p:extLst>
      <p:ext uri="{BB962C8B-B14F-4D97-AF65-F5344CB8AC3E}">
        <p14:creationId xmlns:p14="http://schemas.microsoft.com/office/powerpoint/2010/main" val="1409605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 Header">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4724400"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a:t>
            </a:fld>
            <a:endParaRPr lang="en-US" dirty="0"/>
          </a:p>
        </p:txBody>
      </p:sp>
      <p:sp>
        <p:nvSpPr>
          <p:cNvPr id="11" name="Rectangle 10"/>
          <p:cNvSpPr/>
          <p:nvPr userDrawn="1"/>
        </p:nvSpPr>
        <p:spPr>
          <a:xfrm>
            <a:off x="0" y="1508760"/>
            <a:ext cx="12192000" cy="3840480"/>
          </a:xfrm>
          <a:prstGeom prst="rect">
            <a:avLst/>
          </a:prstGeom>
          <a:solidFill>
            <a:srgbClr val="F4F5F6"/>
          </a:solidFill>
        </p:spPr>
        <p:txBody>
          <a:bodyPr wrap="square" rtlCol="0" anchor="ctr">
            <a:spAutoFit/>
          </a:bodyPr>
          <a:lstStyle/>
          <a:p>
            <a:pPr algn="ctr"/>
            <a:endParaRPr lang="en-US" sz="4500" b="1" dirty="0" smtClean="0">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705716" y="2534922"/>
            <a:ext cx="1078056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p:nvPr>
        </p:nvSpPr>
        <p:spPr>
          <a:xfrm>
            <a:off x="705717" y="1908004"/>
            <a:ext cx="10780568" cy="544526"/>
          </a:xfrm>
          <a:prstGeom prst="rect">
            <a:avLst/>
          </a:prstGeom>
        </p:spPr>
        <p:txBody>
          <a:bodyPr anchor="t">
            <a:normAutofit/>
          </a:bodyPr>
          <a:lstStyle>
            <a:lvl1pPr algn="l">
              <a:defRPr sz="3200" b="1" i="0" baseline="0">
                <a:latin typeface="Arial" panose="020B0604020202020204" pitchFamily="34" charset="0"/>
              </a:defRPr>
            </a:lvl1pPr>
          </a:lstStyle>
          <a:p>
            <a:r>
              <a:rPr lang="en-US" dirty="0" smtClean="0"/>
              <a:t>Click to edit Master title style</a:t>
            </a:r>
            <a:endParaRPr lang="en-US" dirty="0"/>
          </a:p>
        </p:txBody>
      </p:sp>
      <p:sp>
        <p:nvSpPr>
          <p:cNvPr id="17" name="Text Placeholder 2"/>
          <p:cNvSpPr>
            <a:spLocks noGrp="1"/>
          </p:cNvSpPr>
          <p:nvPr>
            <p:ph type="body" sz="quarter" idx="13" hasCustomPrompt="1"/>
          </p:nvPr>
        </p:nvSpPr>
        <p:spPr>
          <a:xfrm>
            <a:off x="763588" y="2749256"/>
            <a:ext cx="10722696" cy="1647131"/>
          </a:xfrm>
          <a:prstGeom prst="rect">
            <a:avLst/>
          </a:prstGeom>
        </p:spPr>
        <p:txBody>
          <a:bodyPr/>
          <a:lstStyle>
            <a:lvl1pPr marL="0" indent="0">
              <a:buNone/>
              <a:defRPr sz="2400" b="1"/>
            </a:lvl1pPr>
            <a:lvl2pPr marL="91440">
              <a:defRPr sz="2400"/>
            </a:lvl2pPr>
          </a:lstStyle>
          <a:p>
            <a:pPr lvl="1"/>
            <a:r>
              <a:rPr lang="en-US" dirty="0" smtClean="0"/>
              <a:t>Second level</a:t>
            </a:r>
          </a:p>
        </p:txBody>
      </p:sp>
    </p:spTree>
    <p:extLst>
      <p:ext uri="{BB962C8B-B14F-4D97-AF65-F5344CB8AC3E}">
        <p14:creationId xmlns:p14="http://schemas.microsoft.com/office/powerpoint/2010/main" val="215443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sp>
        <p:nvSpPr>
          <p:cNvPr id="7" name="Subtitle 4"/>
          <p:cNvSpPr>
            <a:spLocks noGrp="1"/>
          </p:cNvSpPr>
          <p:nvPr>
            <p:ph type="subTitle" idx="1"/>
          </p:nvPr>
        </p:nvSpPr>
        <p:spPr>
          <a:xfrm>
            <a:off x="3601844" y="2662989"/>
            <a:ext cx="8206632" cy="1025977"/>
          </a:xfrm>
          <a:prstGeom prst="rect">
            <a:avLst/>
          </a:prstGeom>
        </p:spPr>
        <p:txBody>
          <a:bodyPr anchor="ctr"/>
          <a:lstStyle>
            <a:lvl1pPr marL="0" indent="0" algn="ctr">
              <a:buNone/>
              <a:defRPr sz="4400" b="1">
                <a:latin typeface="+mj-lt"/>
              </a:defRPr>
            </a:lvl1pPr>
          </a:lstStyle>
          <a:p>
            <a:endParaRPr lang="en-US" dirty="0"/>
          </a:p>
        </p:txBody>
      </p:sp>
      <p:pic>
        <p:nvPicPr>
          <p:cNvPr id="8" name="Picture Placeholder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3211551" cy="6858000"/>
          </a:xfrm>
          <a:prstGeom prst="rect">
            <a:avLst/>
          </a:prstGeom>
        </p:spPr>
      </p:pic>
    </p:spTree>
    <p:extLst>
      <p:ext uri="{BB962C8B-B14F-4D97-AF65-F5344CB8AC3E}">
        <p14:creationId xmlns:p14="http://schemas.microsoft.com/office/powerpoint/2010/main" val="11252490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7" name="Subtitle 4"/>
          <p:cNvSpPr>
            <a:spLocks noGrp="1"/>
          </p:cNvSpPr>
          <p:nvPr>
            <p:ph type="subTitle" idx="1"/>
          </p:nvPr>
        </p:nvSpPr>
        <p:spPr>
          <a:xfrm>
            <a:off x="3601844" y="2662989"/>
            <a:ext cx="8206632" cy="1025977"/>
          </a:xfrm>
          <a:prstGeom prst="rect">
            <a:avLst/>
          </a:prstGeom>
        </p:spPr>
        <p:txBody>
          <a:bodyPr anchor="ctr"/>
          <a:lstStyle>
            <a:lvl1pPr marL="0" indent="0" algn="ctr">
              <a:buNone/>
              <a:defRPr sz="4400" b="1">
                <a:latin typeface="+mj-lt"/>
              </a:defRPr>
            </a:lvl1pPr>
          </a:lstStyle>
          <a:p>
            <a:endParaRPr lang="en-US" dirty="0"/>
          </a:p>
        </p:txBody>
      </p:sp>
      <p:pic>
        <p:nvPicPr>
          <p:cNvPr id="4"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211551" cy="6858000"/>
          </a:xfrm>
          <a:prstGeom prst="rect">
            <a:avLst/>
          </a:prstGeom>
        </p:spPr>
      </p:pic>
    </p:spTree>
    <p:extLst>
      <p:ext uri="{BB962C8B-B14F-4D97-AF65-F5344CB8AC3E}">
        <p14:creationId xmlns:p14="http://schemas.microsoft.com/office/powerpoint/2010/main" val="35747901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7" name="Subtitle 4"/>
          <p:cNvSpPr>
            <a:spLocks noGrp="1"/>
          </p:cNvSpPr>
          <p:nvPr>
            <p:ph type="subTitle" idx="1"/>
          </p:nvPr>
        </p:nvSpPr>
        <p:spPr>
          <a:xfrm>
            <a:off x="3601844" y="2662989"/>
            <a:ext cx="8206632" cy="1025977"/>
          </a:xfrm>
          <a:prstGeom prst="rect">
            <a:avLst/>
          </a:prstGeom>
        </p:spPr>
        <p:txBody>
          <a:bodyPr anchor="ctr"/>
          <a:lstStyle>
            <a:lvl1pPr marL="0" indent="0" algn="ctr">
              <a:buNone/>
              <a:defRPr sz="4400" b="1">
                <a:latin typeface="+mj-lt"/>
              </a:defRPr>
            </a:lvl1pPr>
          </a:lstStyle>
          <a:p>
            <a:endParaRPr lang="en-US" dirty="0"/>
          </a:p>
        </p:txBody>
      </p:sp>
      <p:pic>
        <p:nvPicPr>
          <p:cNvPr id="5" name="Picture Placeholder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3211551" cy="6858000"/>
          </a:xfrm>
          <a:prstGeom prst="rect">
            <a:avLst/>
          </a:prstGeom>
        </p:spPr>
      </p:pic>
    </p:spTree>
    <p:extLst>
      <p:ext uri="{BB962C8B-B14F-4D97-AF65-F5344CB8AC3E}">
        <p14:creationId xmlns:p14="http://schemas.microsoft.com/office/powerpoint/2010/main" val="8382674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7" name="Subtitle 4"/>
          <p:cNvSpPr>
            <a:spLocks noGrp="1"/>
          </p:cNvSpPr>
          <p:nvPr>
            <p:ph type="subTitle" idx="1"/>
          </p:nvPr>
        </p:nvSpPr>
        <p:spPr>
          <a:xfrm>
            <a:off x="3601844" y="2662989"/>
            <a:ext cx="8206632" cy="1025977"/>
          </a:xfrm>
          <a:prstGeom prst="rect">
            <a:avLst/>
          </a:prstGeom>
        </p:spPr>
        <p:txBody>
          <a:bodyPr anchor="ctr"/>
          <a:lstStyle>
            <a:lvl1pPr marL="0" indent="0" algn="ctr">
              <a:buNone/>
              <a:defRPr sz="4400" b="1">
                <a:latin typeface="+mj-lt"/>
              </a:defRPr>
            </a:lvl1pPr>
          </a:lstStyle>
          <a:p>
            <a:endParaRPr lang="en-US" dirty="0"/>
          </a:p>
        </p:txBody>
      </p:sp>
      <p:pic>
        <p:nvPicPr>
          <p:cNvPr id="5" name="Picture Placeholder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211551" cy="6858000"/>
          </a:xfrm>
          <a:prstGeom prst="rect">
            <a:avLst/>
          </a:prstGeom>
        </p:spPr>
      </p:pic>
    </p:spTree>
    <p:extLst>
      <p:ext uri="{BB962C8B-B14F-4D97-AF65-F5344CB8AC3E}">
        <p14:creationId xmlns:p14="http://schemas.microsoft.com/office/powerpoint/2010/main" val="1285601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Defaul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4668385"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a:t>
            </a:fld>
            <a:endParaRPr lang="en-US" dirty="0"/>
          </a:p>
        </p:txBody>
      </p:sp>
    </p:spTree>
    <p:extLst>
      <p:ext uri="{BB962C8B-B14F-4D97-AF65-F5344CB8AC3E}">
        <p14:creationId xmlns:p14="http://schemas.microsoft.com/office/powerpoint/2010/main" val="6875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6"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3211551" cy="6858000"/>
          </a:xfrm>
          <a:prstGeom prst="rect">
            <a:avLst/>
          </a:prstGeom>
        </p:spPr>
      </p:pic>
      <p:sp>
        <p:nvSpPr>
          <p:cNvPr id="10" name="Title 1"/>
          <p:cNvSpPr>
            <a:spLocks noGrp="1"/>
          </p:cNvSpPr>
          <p:nvPr>
            <p:ph type="ctrTitle"/>
          </p:nvPr>
        </p:nvSpPr>
        <p:spPr>
          <a:xfrm>
            <a:off x="3601845" y="358567"/>
            <a:ext cx="8206631" cy="1500554"/>
          </a:xfrm>
          <a:prstGeom prst="rect">
            <a:avLst/>
          </a:prstGeom>
        </p:spPr>
        <p:txBody>
          <a:bodyPr anchor="t">
            <a:normAutofit/>
          </a:bodyPr>
          <a:lstStyle>
            <a:lvl1pPr algn="l">
              <a:defRPr sz="4500" b="1" i="0" baseline="0">
                <a:latin typeface="Arial" panose="020B0604020202020204" pitchFamily="34" charset="0"/>
              </a:defRPr>
            </a:lvl1pPr>
          </a:lstStyle>
          <a:p>
            <a:r>
              <a:rPr lang="en-US" dirty="0" smtClean="0"/>
              <a:t>Click to edit Master title style</a:t>
            </a:r>
            <a:endParaRPr lang="en-US" dirty="0"/>
          </a:p>
        </p:txBody>
      </p:sp>
      <p:sp>
        <p:nvSpPr>
          <p:cNvPr id="11" name="Subtitle 4"/>
          <p:cNvSpPr>
            <a:spLocks noGrp="1"/>
          </p:cNvSpPr>
          <p:nvPr>
            <p:ph type="subTitle" idx="1"/>
          </p:nvPr>
        </p:nvSpPr>
        <p:spPr>
          <a:xfrm>
            <a:off x="3601844" y="2061411"/>
            <a:ext cx="8206632" cy="745958"/>
          </a:xfrm>
          <a:prstGeom prst="rect">
            <a:avLst/>
          </a:prstGeom>
        </p:spPr>
        <p:txBody>
          <a:bodyPr/>
          <a:lstStyle>
            <a:lvl1pPr marL="0" indent="0">
              <a:buNone/>
              <a:defRPr b="1"/>
            </a:lvl1pPr>
          </a:lstStyle>
          <a:p>
            <a:endParaRPr lang="en-US" dirty="0"/>
          </a:p>
        </p:txBody>
      </p:sp>
      <p:sp>
        <p:nvSpPr>
          <p:cNvPr id="12" name="Text Placeholder 7"/>
          <p:cNvSpPr>
            <a:spLocks noGrp="1"/>
          </p:cNvSpPr>
          <p:nvPr>
            <p:ph type="body" sz="quarter" idx="16"/>
          </p:nvPr>
        </p:nvSpPr>
        <p:spPr>
          <a:xfrm>
            <a:off x="3601844" y="6162362"/>
            <a:ext cx="4632019" cy="452649"/>
          </a:xfrm>
          <a:prstGeom prst="rect">
            <a:avLst/>
          </a:prstGeom>
        </p:spPr>
        <p:txBody>
          <a:bodyPr/>
          <a:lstStyle>
            <a:lvl1pPr marL="0" indent="0">
              <a:buNone/>
              <a:defRPr sz="2000">
                <a:solidFill>
                  <a:srgbClr val="20409A"/>
                </a:solidFill>
              </a:defRPr>
            </a:lvl1pPr>
          </a:lstStyle>
          <a:p>
            <a:endParaRPr lang="en-US" dirty="0"/>
          </a:p>
        </p:txBody>
      </p:sp>
      <p:sp>
        <p:nvSpPr>
          <p:cNvPr id="13" name="Text Placeholder 7"/>
          <p:cNvSpPr>
            <a:spLocks noGrp="1"/>
          </p:cNvSpPr>
          <p:nvPr>
            <p:ph type="body" sz="quarter" idx="17"/>
          </p:nvPr>
        </p:nvSpPr>
        <p:spPr>
          <a:xfrm>
            <a:off x="3601844" y="3202675"/>
            <a:ext cx="8206632" cy="984314"/>
          </a:xfrm>
          <a:prstGeom prst="rect">
            <a:avLst/>
          </a:prstGeom>
        </p:spPr>
        <p:txBody>
          <a:bodyPr/>
          <a:lstStyle>
            <a:lvl1pPr marL="0" indent="0">
              <a:buNone/>
              <a:defRPr sz="2400">
                <a:latin typeface="+mj-lt"/>
              </a:defRPr>
            </a:lvl1pPr>
          </a:lstStyle>
          <a:p>
            <a:endParaRPr lang="en-US" dirty="0"/>
          </a:p>
        </p:txBody>
      </p:sp>
      <p:sp>
        <p:nvSpPr>
          <p:cNvPr id="14" name="Text Placeholder 7"/>
          <p:cNvSpPr>
            <a:spLocks noGrp="1"/>
          </p:cNvSpPr>
          <p:nvPr>
            <p:ph type="body" sz="quarter" idx="18"/>
          </p:nvPr>
        </p:nvSpPr>
        <p:spPr>
          <a:xfrm>
            <a:off x="3601844" y="4602126"/>
            <a:ext cx="8206632" cy="984314"/>
          </a:xfrm>
          <a:prstGeom prst="rect">
            <a:avLst/>
          </a:prstGeom>
        </p:spPr>
        <p:txBody>
          <a:bodyPr/>
          <a:lstStyle>
            <a:lvl1pPr marL="0" indent="0">
              <a:buNone/>
              <a:defRPr sz="2400"/>
            </a:lvl1pPr>
          </a:lstStyle>
          <a:p>
            <a:endParaRPr lang="en-US" dirty="0"/>
          </a:p>
        </p:txBody>
      </p:sp>
    </p:spTree>
    <p:extLst>
      <p:ext uri="{BB962C8B-B14F-4D97-AF65-F5344CB8AC3E}">
        <p14:creationId xmlns:p14="http://schemas.microsoft.com/office/powerpoint/2010/main" val="3653630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21" name="Picture Placeholder 20"/>
          <p:cNvSpPr>
            <a:spLocks noGrp="1"/>
          </p:cNvSpPr>
          <p:nvPr>
            <p:ph type="pic" sz="quarter" idx="13"/>
          </p:nvPr>
        </p:nvSpPr>
        <p:spPr>
          <a:xfrm>
            <a:off x="0" y="0"/>
            <a:ext cx="3211551" cy="6858000"/>
          </a:xfrm>
          <a:prstGeom prst="rect">
            <a:avLst/>
          </a:prstGeom>
          <a:solidFill>
            <a:schemeClr val="bg1">
              <a:lumMod val="85000"/>
            </a:schemeClr>
          </a:solidFill>
        </p:spPr>
        <p:txBody>
          <a:bodyPr/>
          <a:lstStyle/>
          <a:p>
            <a:endParaRPr lang="en-US"/>
          </a:p>
        </p:txBody>
      </p:sp>
      <p:sp>
        <p:nvSpPr>
          <p:cNvPr id="7" name="Title 1"/>
          <p:cNvSpPr>
            <a:spLocks noGrp="1"/>
          </p:cNvSpPr>
          <p:nvPr>
            <p:ph type="ctrTitle"/>
          </p:nvPr>
        </p:nvSpPr>
        <p:spPr>
          <a:xfrm>
            <a:off x="3601845" y="358567"/>
            <a:ext cx="8206631" cy="1500554"/>
          </a:xfrm>
          <a:prstGeom prst="rect">
            <a:avLst/>
          </a:prstGeom>
        </p:spPr>
        <p:txBody>
          <a:bodyPr anchor="t">
            <a:normAutofit/>
          </a:bodyPr>
          <a:lstStyle>
            <a:lvl1pPr algn="l">
              <a:defRPr sz="4500" b="1" i="0" baseline="0">
                <a:latin typeface="Arial" panose="020B0604020202020204" pitchFamily="34" charset="0"/>
              </a:defRPr>
            </a:lvl1pPr>
          </a:lstStyle>
          <a:p>
            <a:r>
              <a:rPr lang="en-US" dirty="0" smtClean="0"/>
              <a:t>Click to edit Master title style</a:t>
            </a:r>
            <a:endParaRPr lang="en-US" dirty="0"/>
          </a:p>
        </p:txBody>
      </p:sp>
      <p:sp>
        <p:nvSpPr>
          <p:cNvPr id="10" name="Subtitle 4"/>
          <p:cNvSpPr>
            <a:spLocks noGrp="1"/>
          </p:cNvSpPr>
          <p:nvPr>
            <p:ph type="subTitle" idx="1"/>
          </p:nvPr>
        </p:nvSpPr>
        <p:spPr>
          <a:xfrm>
            <a:off x="3601844" y="2061411"/>
            <a:ext cx="8206632" cy="745958"/>
          </a:xfrm>
          <a:prstGeom prst="rect">
            <a:avLst/>
          </a:prstGeom>
        </p:spPr>
        <p:txBody>
          <a:bodyPr/>
          <a:lstStyle>
            <a:lvl1pPr marL="0" indent="0">
              <a:buNone/>
              <a:defRPr b="1">
                <a:latin typeface="+mj-lt"/>
              </a:defRPr>
            </a:lvl1pPr>
          </a:lstStyle>
          <a:p>
            <a:endParaRPr lang="en-US" dirty="0"/>
          </a:p>
        </p:txBody>
      </p:sp>
      <p:sp>
        <p:nvSpPr>
          <p:cNvPr id="11" name="Text Placeholder 7"/>
          <p:cNvSpPr>
            <a:spLocks noGrp="1"/>
          </p:cNvSpPr>
          <p:nvPr>
            <p:ph type="body" sz="quarter" idx="16"/>
          </p:nvPr>
        </p:nvSpPr>
        <p:spPr>
          <a:xfrm>
            <a:off x="3601844" y="6162362"/>
            <a:ext cx="4632019" cy="452649"/>
          </a:xfrm>
          <a:prstGeom prst="rect">
            <a:avLst/>
          </a:prstGeom>
        </p:spPr>
        <p:txBody>
          <a:bodyPr/>
          <a:lstStyle>
            <a:lvl1pPr marL="0" indent="0">
              <a:buNone/>
              <a:defRPr sz="2000">
                <a:solidFill>
                  <a:srgbClr val="20409A"/>
                </a:solidFill>
              </a:defRPr>
            </a:lvl1pPr>
          </a:lstStyle>
          <a:p>
            <a:endParaRPr lang="en-US" dirty="0"/>
          </a:p>
        </p:txBody>
      </p:sp>
      <p:sp>
        <p:nvSpPr>
          <p:cNvPr id="12" name="Text Placeholder 7"/>
          <p:cNvSpPr>
            <a:spLocks noGrp="1"/>
          </p:cNvSpPr>
          <p:nvPr>
            <p:ph type="body" sz="quarter" idx="17"/>
          </p:nvPr>
        </p:nvSpPr>
        <p:spPr>
          <a:xfrm>
            <a:off x="3601844" y="3202675"/>
            <a:ext cx="8206632" cy="984314"/>
          </a:xfrm>
          <a:prstGeom prst="rect">
            <a:avLst/>
          </a:prstGeom>
        </p:spPr>
        <p:txBody>
          <a:bodyPr/>
          <a:lstStyle>
            <a:lvl1pPr marL="0" indent="0">
              <a:buNone/>
              <a:defRPr sz="2400"/>
            </a:lvl1pPr>
          </a:lstStyle>
          <a:p>
            <a:endParaRPr lang="en-US" dirty="0"/>
          </a:p>
        </p:txBody>
      </p:sp>
      <p:sp>
        <p:nvSpPr>
          <p:cNvPr id="13" name="Text Placeholder 7"/>
          <p:cNvSpPr>
            <a:spLocks noGrp="1"/>
          </p:cNvSpPr>
          <p:nvPr>
            <p:ph type="body" sz="quarter" idx="18"/>
          </p:nvPr>
        </p:nvSpPr>
        <p:spPr>
          <a:xfrm>
            <a:off x="3601844" y="4602126"/>
            <a:ext cx="8206632" cy="984314"/>
          </a:xfrm>
          <a:prstGeom prst="rect">
            <a:avLst/>
          </a:prstGeom>
        </p:spPr>
        <p:txBody>
          <a:bodyPr/>
          <a:lstStyle>
            <a:lvl1pPr marL="0" indent="0">
              <a:buNone/>
              <a:defRPr sz="2400"/>
            </a:lvl1pPr>
          </a:lstStyle>
          <a:p>
            <a:endParaRPr lang="en-US" dirty="0"/>
          </a:p>
        </p:txBody>
      </p:sp>
    </p:spTree>
    <p:extLst>
      <p:ext uri="{BB962C8B-B14F-4D97-AF65-F5344CB8AC3E}">
        <p14:creationId xmlns:p14="http://schemas.microsoft.com/office/powerpoint/2010/main" val="4143019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Title 1"/>
          <p:cNvSpPr>
            <a:spLocks noGrp="1"/>
          </p:cNvSpPr>
          <p:nvPr>
            <p:ph type="ctrTitle"/>
          </p:nvPr>
        </p:nvSpPr>
        <p:spPr>
          <a:xfrm>
            <a:off x="3601845" y="2678723"/>
            <a:ext cx="8206631" cy="1500554"/>
          </a:xfrm>
          <a:prstGeom prst="rect">
            <a:avLst/>
          </a:prstGeom>
        </p:spPr>
        <p:txBody>
          <a:bodyPr anchor="ctr">
            <a:normAutofit/>
          </a:bodyPr>
          <a:lstStyle>
            <a:lvl1pPr algn="l">
              <a:defRPr sz="4500" b="1" i="0" baseline="0">
                <a:latin typeface="Arial" panose="020B0604020202020204" pitchFamily="34" charset="0"/>
              </a:defRPr>
            </a:lvl1pPr>
          </a:lstStyle>
          <a:p>
            <a:r>
              <a:rPr lang="en-US" dirty="0" smtClean="0"/>
              <a:t>Click to edit Master title style</a:t>
            </a:r>
            <a:endParaRPr lang="en-US" dirty="0"/>
          </a:p>
        </p:txBody>
      </p:sp>
      <p:pic>
        <p:nvPicPr>
          <p:cNvPr id="15"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3211551" cy="6858000"/>
          </a:xfrm>
          <a:prstGeom prst="rect">
            <a:avLst/>
          </a:prstGeom>
        </p:spPr>
      </p:pic>
      <p:sp>
        <p:nvSpPr>
          <p:cNvPr id="5" name="Slide Number Placeholder 5"/>
          <p:cNvSpPr>
            <a:spLocks noGrp="1"/>
          </p:cNvSpPr>
          <p:nvPr>
            <p:ph type="sldNum" sz="quarter" idx="12"/>
          </p:nvPr>
        </p:nvSpPr>
        <p:spPr>
          <a:xfrm>
            <a:off x="4724400"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a:t>
            </a:fld>
            <a:endParaRPr lang="en-US" dirty="0"/>
          </a:p>
        </p:txBody>
      </p:sp>
    </p:spTree>
    <p:extLst>
      <p:ext uri="{BB962C8B-B14F-4D97-AF65-F5344CB8AC3E}">
        <p14:creationId xmlns:p14="http://schemas.microsoft.com/office/powerpoint/2010/main" val="1000721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4" name="Title 1"/>
          <p:cNvSpPr>
            <a:spLocks noGrp="1"/>
          </p:cNvSpPr>
          <p:nvPr>
            <p:ph type="ctrTitle"/>
          </p:nvPr>
        </p:nvSpPr>
        <p:spPr>
          <a:xfrm>
            <a:off x="3601845" y="2678723"/>
            <a:ext cx="8206631" cy="1500554"/>
          </a:xfrm>
          <a:prstGeom prst="rect">
            <a:avLst/>
          </a:prstGeom>
        </p:spPr>
        <p:txBody>
          <a:bodyPr anchor="ctr">
            <a:normAutofit/>
          </a:bodyPr>
          <a:lstStyle>
            <a:lvl1pPr algn="l">
              <a:defRPr sz="4500" b="1" i="0" baseline="0">
                <a:latin typeface="Arial" panose="020B0604020202020204" pitchFamily="34" charset="0"/>
              </a:defRPr>
            </a:lvl1pPr>
          </a:lstStyle>
          <a:p>
            <a:r>
              <a:rPr lang="en-US" dirty="0" smtClean="0"/>
              <a:t>Click to edit Master title style</a:t>
            </a:r>
            <a:endParaRPr lang="en-US" dirty="0"/>
          </a:p>
        </p:txBody>
      </p:sp>
      <p:pic>
        <p:nvPicPr>
          <p:cNvPr id="4" name="Picture Placeholder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211551" cy="6858000"/>
          </a:xfrm>
          <a:prstGeom prst="rect">
            <a:avLst/>
          </a:prstGeom>
        </p:spPr>
      </p:pic>
      <p:sp>
        <p:nvSpPr>
          <p:cNvPr id="6" name="Slide Number Placeholder 5"/>
          <p:cNvSpPr>
            <a:spLocks noGrp="1"/>
          </p:cNvSpPr>
          <p:nvPr>
            <p:ph type="sldNum" sz="quarter" idx="12"/>
          </p:nvPr>
        </p:nvSpPr>
        <p:spPr>
          <a:xfrm>
            <a:off x="4724400"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a:t>
            </a:fld>
            <a:endParaRPr lang="en-US" dirty="0"/>
          </a:p>
        </p:txBody>
      </p:sp>
    </p:spTree>
    <p:extLst>
      <p:ext uri="{BB962C8B-B14F-4D97-AF65-F5344CB8AC3E}">
        <p14:creationId xmlns:p14="http://schemas.microsoft.com/office/powerpoint/2010/main" val="16876519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Title 1"/>
          <p:cNvSpPr>
            <a:spLocks noGrp="1"/>
          </p:cNvSpPr>
          <p:nvPr>
            <p:ph type="ctrTitle"/>
          </p:nvPr>
        </p:nvSpPr>
        <p:spPr>
          <a:xfrm>
            <a:off x="3601845" y="2263086"/>
            <a:ext cx="8206631" cy="1500554"/>
          </a:xfrm>
          <a:prstGeom prst="rect">
            <a:avLst/>
          </a:prstGeom>
        </p:spPr>
        <p:txBody>
          <a:bodyPr anchor="ctr">
            <a:normAutofit/>
          </a:bodyPr>
          <a:lstStyle>
            <a:lvl1pPr algn="l">
              <a:defRPr sz="4500" b="1" i="0" baseline="0">
                <a:latin typeface="Arial" panose="020B0604020202020204" pitchFamily="34" charset="0"/>
              </a:defRPr>
            </a:lvl1pPr>
          </a:lstStyle>
          <a:p>
            <a:r>
              <a:rPr lang="en-US" dirty="0" smtClean="0"/>
              <a:t>Click to edit Master title style</a:t>
            </a:r>
            <a:endParaRPr lang="en-US" dirty="0"/>
          </a:p>
        </p:txBody>
      </p:sp>
      <p:sp>
        <p:nvSpPr>
          <p:cNvPr id="6" name="Subtitle 4"/>
          <p:cNvSpPr>
            <a:spLocks noGrp="1"/>
          </p:cNvSpPr>
          <p:nvPr>
            <p:ph type="subTitle" idx="1"/>
          </p:nvPr>
        </p:nvSpPr>
        <p:spPr>
          <a:xfrm>
            <a:off x="3601844" y="3967035"/>
            <a:ext cx="8206632" cy="745958"/>
          </a:xfrm>
          <a:prstGeom prst="rect">
            <a:avLst/>
          </a:prstGeom>
        </p:spPr>
        <p:txBody>
          <a:bodyPr/>
          <a:lstStyle>
            <a:lvl1pPr marL="0" indent="0">
              <a:buNone/>
              <a:defRPr b="1">
                <a:latin typeface="+mj-lt"/>
              </a:defRPr>
            </a:lvl1pPr>
          </a:lstStyle>
          <a:p>
            <a:endParaRPr lang="en-US" dirty="0"/>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7" y="0"/>
            <a:ext cx="3209544" cy="6858000"/>
          </a:xfrm>
          <a:prstGeom prst="rect">
            <a:avLst/>
          </a:prstGeom>
        </p:spPr>
      </p:pic>
      <p:sp>
        <p:nvSpPr>
          <p:cNvPr id="7" name="Slide Number Placeholder 5"/>
          <p:cNvSpPr>
            <a:spLocks noGrp="1"/>
          </p:cNvSpPr>
          <p:nvPr>
            <p:ph type="sldNum" sz="quarter" idx="12"/>
          </p:nvPr>
        </p:nvSpPr>
        <p:spPr>
          <a:xfrm>
            <a:off x="4724400"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a:t>
            </a:fld>
            <a:endParaRPr lang="en-US" dirty="0"/>
          </a:p>
        </p:txBody>
      </p:sp>
    </p:spTree>
    <p:extLst>
      <p:ext uri="{BB962C8B-B14F-4D97-AF65-F5344CB8AC3E}">
        <p14:creationId xmlns:p14="http://schemas.microsoft.com/office/powerpoint/2010/main" val="35475016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21" name="Picture Placeholder 20"/>
          <p:cNvSpPr>
            <a:spLocks noGrp="1"/>
          </p:cNvSpPr>
          <p:nvPr>
            <p:ph type="pic" sz="quarter" idx="13"/>
          </p:nvPr>
        </p:nvSpPr>
        <p:spPr>
          <a:xfrm>
            <a:off x="0" y="0"/>
            <a:ext cx="3211551" cy="6858000"/>
          </a:xfrm>
          <a:prstGeom prst="rect">
            <a:avLst/>
          </a:prstGeom>
          <a:solidFill>
            <a:schemeClr val="bg1">
              <a:lumMod val="85000"/>
            </a:schemeClr>
          </a:solidFill>
        </p:spPr>
        <p:txBody>
          <a:bodyPr/>
          <a:lstStyle/>
          <a:p>
            <a:endParaRPr lang="en-US"/>
          </a:p>
        </p:txBody>
      </p:sp>
      <p:sp>
        <p:nvSpPr>
          <p:cNvPr id="14" name="Title 1"/>
          <p:cNvSpPr>
            <a:spLocks noGrp="1"/>
          </p:cNvSpPr>
          <p:nvPr>
            <p:ph type="ctrTitle"/>
          </p:nvPr>
        </p:nvSpPr>
        <p:spPr>
          <a:xfrm>
            <a:off x="3601845" y="2678723"/>
            <a:ext cx="8206631" cy="1500554"/>
          </a:xfrm>
          <a:prstGeom prst="rect">
            <a:avLst/>
          </a:prstGeom>
        </p:spPr>
        <p:txBody>
          <a:bodyPr anchor="ctr">
            <a:normAutofit/>
          </a:bodyPr>
          <a:lstStyle>
            <a:lvl1pPr algn="l">
              <a:defRPr sz="4500" b="1" i="0" baseline="0">
                <a:latin typeface="Arial" panose="020B0604020202020204" pitchFamily="34" charset="0"/>
              </a:defRPr>
            </a:lvl1pPr>
          </a:lstStyle>
          <a:p>
            <a:r>
              <a:rPr lang="en-US" dirty="0" smtClean="0"/>
              <a:t>Click to edit Master title style</a:t>
            </a:r>
            <a:endParaRPr lang="en-US" dirty="0"/>
          </a:p>
        </p:txBody>
      </p:sp>
      <p:sp>
        <p:nvSpPr>
          <p:cNvPr id="5" name="Slide Number Placeholder 5"/>
          <p:cNvSpPr>
            <a:spLocks noGrp="1"/>
          </p:cNvSpPr>
          <p:nvPr>
            <p:ph type="sldNum" sz="quarter" idx="12"/>
          </p:nvPr>
        </p:nvSpPr>
        <p:spPr>
          <a:xfrm>
            <a:off x="4724400"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a:t>
            </a:fld>
            <a:endParaRPr lang="en-US" dirty="0"/>
          </a:p>
        </p:txBody>
      </p:sp>
    </p:spTree>
    <p:extLst>
      <p:ext uri="{BB962C8B-B14F-4D97-AF65-F5344CB8AC3E}">
        <p14:creationId xmlns:p14="http://schemas.microsoft.com/office/powerpoint/2010/main" val="3163900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11" name="Title 1"/>
          <p:cNvSpPr>
            <a:spLocks noGrp="1"/>
          </p:cNvSpPr>
          <p:nvPr>
            <p:ph type="ctrTitle"/>
          </p:nvPr>
        </p:nvSpPr>
        <p:spPr>
          <a:xfrm>
            <a:off x="705717" y="485060"/>
            <a:ext cx="10780568" cy="725481"/>
          </a:xfrm>
          <a:prstGeom prst="rect">
            <a:avLst/>
          </a:prstGeom>
        </p:spPr>
        <p:txBody>
          <a:bodyPr anchor="t">
            <a:normAutofit/>
          </a:bodyPr>
          <a:lstStyle>
            <a:lvl1pPr algn="l">
              <a:defRPr sz="4500" b="1" i="0" baseline="0">
                <a:latin typeface="Arial" panose="020B0604020202020204" pitchFamily="34" charset="0"/>
              </a:defRPr>
            </a:lvl1pPr>
          </a:lstStyle>
          <a:p>
            <a:r>
              <a:rPr lang="en-US" dirty="0" smtClean="0"/>
              <a:t>Click to edit Master title style</a:t>
            </a:r>
            <a:endParaRPr lang="en-US" dirty="0"/>
          </a:p>
        </p:txBody>
      </p:sp>
      <p:cxnSp>
        <p:nvCxnSpPr>
          <p:cNvPr id="9" name="Straight Connector 8"/>
          <p:cNvCxnSpPr/>
          <p:nvPr userDrawn="1"/>
        </p:nvCxnSpPr>
        <p:spPr>
          <a:xfrm>
            <a:off x="705716" y="1210541"/>
            <a:ext cx="1078056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3"/>
          </p:nvPr>
        </p:nvSpPr>
        <p:spPr>
          <a:xfrm>
            <a:off x="763588" y="1581149"/>
            <a:ext cx="10722696" cy="4244365"/>
          </a:xfrm>
          <a:prstGeom prst="rect">
            <a:avLst/>
          </a:prstGeom>
        </p:spPr>
        <p:txBody>
          <a:bodyPr/>
          <a:lstStyle>
            <a:lvl1pPr marL="0" indent="0">
              <a:buNone/>
              <a:defRPr sz="2400" b="1"/>
            </a:lvl1pPr>
            <a:lvl2pPr>
              <a:defRPr sz="1800"/>
            </a:lvl2p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4724400"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a:t>
            </a:fld>
            <a:endParaRPr lang="en-US" dirty="0"/>
          </a:p>
        </p:txBody>
      </p:sp>
    </p:spTree>
    <p:extLst>
      <p:ext uri="{BB962C8B-B14F-4D97-AF65-F5344CB8AC3E}">
        <p14:creationId xmlns:p14="http://schemas.microsoft.com/office/powerpoint/2010/main" val="360989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1" name="Title 1"/>
          <p:cNvSpPr>
            <a:spLocks noGrp="1"/>
          </p:cNvSpPr>
          <p:nvPr>
            <p:ph type="ctrTitle"/>
          </p:nvPr>
        </p:nvSpPr>
        <p:spPr>
          <a:xfrm>
            <a:off x="705717" y="485060"/>
            <a:ext cx="10780568" cy="725481"/>
          </a:xfrm>
          <a:prstGeom prst="rect">
            <a:avLst/>
          </a:prstGeom>
        </p:spPr>
        <p:txBody>
          <a:bodyPr anchor="t">
            <a:normAutofit/>
          </a:bodyPr>
          <a:lstStyle>
            <a:lvl1pPr algn="l">
              <a:defRPr sz="4500" b="1" i="0" baseline="0">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sz="quarter" idx="13"/>
          </p:nvPr>
        </p:nvSpPr>
        <p:spPr>
          <a:xfrm>
            <a:off x="763588" y="1581149"/>
            <a:ext cx="10722696" cy="4244365"/>
          </a:xfrm>
          <a:prstGeom prst="rect">
            <a:avLst/>
          </a:prstGeom>
        </p:spPr>
        <p:txBody>
          <a:bodyPr/>
          <a:lstStyle>
            <a:lvl1pPr marL="0" indent="0">
              <a:buNone/>
              <a:defRPr sz="2400" b="1"/>
            </a:lvl1pPr>
            <a:lvl2pPr>
              <a:defRPr sz="1800"/>
            </a:lvl2pPr>
          </a:lstStyle>
          <a:p>
            <a:pPr lvl="0"/>
            <a:r>
              <a:rPr lang="en-US" dirty="0" smtClean="0"/>
              <a:t>Edit Master text styles</a:t>
            </a:r>
          </a:p>
          <a:p>
            <a:pPr lvl="1"/>
            <a:r>
              <a:rPr lang="en-US" dirty="0" smtClean="0"/>
              <a:t>Second level</a:t>
            </a:r>
          </a:p>
        </p:txBody>
      </p:sp>
      <p:sp>
        <p:nvSpPr>
          <p:cNvPr id="5" name="Slide Number Placeholder 5"/>
          <p:cNvSpPr>
            <a:spLocks noGrp="1"/>
          </p:cNvSpPr>
          <p:nvPr>
            <p:ph type="sldNum" sz="quarter" idx="12"/>
          </p:nvPr>
        </p:nvSpPr>
        <p:spPr>
          <a:xfrm>
            <a:off x="4724400"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a:t>
            </a:fld>
            <a:endParaRPr lang="en-US" dirty="0"/>
          </a:p>
        </p:txBody>
      </p:sp>
    </p:spTree>
    <p:extLst>
      <p:ext uri="{BB962C8B-B14F-4D97-AF65-F5344CB8AC3E}">
        <p14:creationId xmlns:p14="http://schemas.microsoft.com/office/powerpoint/2010/main" val="152524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17">
            <a:extLst>
              <a:ext uri="{28A0092B-C50C-407E-A947-70E740481C1C}">
                <a14:useLocalDpi xmlns:a14="http://schemas.microsoft.com/office/drawing/2010/main"/>
              </a:ext>
            </a:extLst>
          </a:blip>
          <a:srcRect/>
          <a:stretch>
            <a:fillRect/>
          </a:stretch>
        </p:blipFill>
        <p:spPr bwMode="auto">
          <a:xfrm>
            <a:off x="10483068" y="5891645"/>
            <a:ext cx="1517150" cy="76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924383"/>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2" r:id="rId3"/>
    <p:sldLayoutId id="2147483668" r:id="rId4"/>
    <p:sldLayoutId id="2147483669" r:id="rId5"/>
    <p:sldLayoutId id="2147483671" r:id="rId6"/>
    <p:sldLayoutId id="2147483670" r:id="rId7"/>
    <p:sldLayoutId id="2147483651" r:id="rId8"/>
    <p:sldLayoutId id="2147483661" r:id="rId9"/>
    <p:sldLayoutId id="2147483652" r:id="rId10"/>
    <p:sldLayoutId id="2147483664" r:id="rId11"/>
    <p:sldLayoutId id="2147483665" r:id="rId12"/>
    <p:sldLayoutId id="2147483666" r:id="rId13"/>
    <p:sldLayoutId id="2147483667" r:id="rId14"/>
    <p:sldLayoutId id="2147483659"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50"/>
                                        <p:tgtEl>
                                          <p:spTgt spid="4"/>
                                        </p:tgtEl>
                                      </p:cBhvr>
                                    </p:animEffect>
                                    <p:set>
                                      <p:cBhvr>
                                        <p:cTn id="7" dur="1" fill="hold">
                                          <p:stCondLst>
                                            <p:cond delay="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05717" y="485060"/>
            <a:ext cx="10780568" cy="1340478"/>
          </a:xfrm>
          <a:prstGeom prst="rect">
            <a:avLst/>
          </a:prstGeom>
        </p:spPr>
        <p:txBody>
          <a:bodyPr anchor="t">
            <a:normAutofit/>
          </a:bodyPr>
          <a:lstStyle>
            <a:lvl1pPr algn="l" defTabSz="914400" rtl="0" eaLnBrk="1" latinLnBrk="0" hangingPunct="1">
              <a:lnSpc>
                <a:spcPct val="90000"/>
              </a:lnSpc>
              <a:spcBef>
                <a:spcPct val="0"/>
              </a:spcBef>
              <a:buNone/>
              <a:defRPr sz="4500" b="1" i="0" kern="1200" baseline="0">
                <a:solidFill>
                  <a:schemeClr val="tx1"/>
                </a:solidFill>
                <a:latin typeface="Arial" panose="020B0604020202020204" pitchFamily="34" charset="0"/>
                <a:ea typeface="+mj-ea"/>
                <a:cs typeface="+mj-cs"/>
              </a:defRPr>
            </a:lvl1pPr>
          </a:lstStyle>
          <a:p>
            <a:r>
              <a:rPr lang="en-US" dirty="0" smtClean="0"/>
              <a:t>Understanding Your Annual Disclosure Statement (ADS)</a:t>
            </a:r>
          </a:p>
        </p:txBody>
      </p:sp>
      <p:sp>
        <p:nvSpPr>
          <p:cNvPr id="11" name="Text Placeholder 2"/>
          <p:cNvSpPr txBox="1">
            <a:spLocks/>
          </p:cNvSpPr>
          <p:nvPr/>
        </p:nvSpPr>
        <p:spPr>
          <a:xfrm>
            <a:off x="4470399" y="2107096"/>
            <a:ext cx="7011555" cy="398890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b="0" dirty="0" smtClean="0"/>
              <a:t>Summary of </a:t>
            </a:r>
            <a:r>
              <a:rPr lang="en-US" b="0" dirty="0"/>
              <a:t>your NYCERS membership activities for the previous calendar year, including:</a:t>
            </a:r>
          </a:p>
          <a:p>
            <a:pPr lvl="1">
              <a:spcAft>
                <a:spcPts val="600"/>
              </a:spcAft>
            </a:pPr>
            <a:r>
              <a:rPr lang="en-US" sz="2400" b="1" dirty="0"/>
              <a:t>Work history </a:t>
            </a:r>
            <a:r>
              <a:rPr lang="en-US" sz="2400" dirty="0"/>
              <a:t>(Membership </a:t>
            </a:r>
            <a:r>
              <a:rPr lang="en-US" sz="2400" dirty="0" smtClean="0"/>
              <a:t>Service)</a:t>
            </a:r>
            <a:br>
              <a:rPr lang="en-US" sz="2400" dirty="0" smtClean="0"/>
            </a:br>
            <a:r>
              <a:rPr lang="en-US" sz="2400" dirty="0" smtClean="0"/>
              <a:t>as reported by </a:t>
            </a:r>
            <a:r>
              <a:rPr lang="en-US" sz="2400" dirty="0"/>
              <a:t>your employer</a:t>
            </a:r>
          </a:p>
          <a:p>
            <a:pPr lvl="1">
              <a:spcAft>
                <a:spcPts val="600"/>
              </a:spcAft>
            </a:pPr>
            <a:r>
              <a:rPr lang="en-US" sz="2400" dirty="0"/>
              <a:t>Contributions </a:t>
            </a:r>
          </a:p>
          <a:p>
            <a:pPr lvl="1">
              <a:spcAft>
                <a:spcPts val="600"/>
              </a:spcAft>
            </a:pPr>
            <a:r>
              <a:rPr lang="en-US" sz="2400" dirty="0" smtClean="0"/>
              <a:t>Interest</a:t>
            </a:r>
            <a:endParaRPr lang="en-US" sz="2400" dirty="0"/>
          </a:p>
          <a:p>
            <a:pPr lvl="1">
              <a:spcAft>
                <a:spcPts val="600"/>
              </a:spcAft>
            </a:pPr>
            <a:r>
              <a:rPr lang="en-US" sz="2400" dirty="0"/>
              <a:t>Estimated benefits</a:t>
            </a:r>
          </a:p>
          <a:p>
            <a:pPr lvl="1">
              <a:spcAft>
                <a:spcPts val="600"/>
              </a:spcAft>
            </a:pPr>
            <a:r>
              <a:rPr lang="en-US" sz="2400" dirty="0"/>
              <a:t>And much more!</a:t>
            </a:r>
          </a:p>
          <a:p>
            <a:pPr lvl="1"/>
            <a:endParaRPr lang="en-US" dirty="0" smtClean="0"/>
          </a:p>
        </p:txBody>
      </p:sp>
      <p:cxnSp>
        <p:nvCxnSpPr>
          <p:cNvPr id="6" name="Straight Connector 5"/>
          <p:cNvCxnSpPr/>
          <p:nvPr/>
        </p:nvCxnSpPr>
        <p:spPr>
          <a:xfrm>
            <a:off x="705716" y="1825538"/>
            <a:ext cx="10780568" cy="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12"/>
          </p:nvPr>
        </p:nvSpPr>
        <p:spPr>
          <a:xfrm>
            <a:off x="4724400"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1</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716" y="2107096"/>
            <a:ext cx="3193877" cy="4125190"/>
          </a:xfrm>
          <a:prstGeom prst="rect">
            <a:avLst/>
          </a:prstGeom>
          <a:effectLst>
            <a:outerShdw blurRad="152400" dist="38100" dir="8100000" algn="tr" rotWithShape="0">
              <a:prstClr val="black">
                <a:alpha val="40000"/>
              </a:prstClr>
            </a:outerShdw>
          </a:effectLst>
        </p:spPr>
      </p:pic>
    </p:spTree>
    <p:extLst>
      <p:ext uri="{BB962C8B-B14F-4D97-AF65-F5344CB8AC3E}">
        <p14:creationId xmlns:p14="http://schemas.microsoft.com/office/powerpoint/2010/main" val="1721338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355E5F-C404-43B7-8540-1D48BF6CC83D}"/>
              </a:ext>
            </a:extLst>
          </p:cNvPr>
          <p:cNvSpPr/>
          <p:nvPr/>
        </p:nvSpPr>
        <p:spPr>
          <a:xfrm>
            <a:off x="1914958" y="4264883"/>
            <a:ext cx="8362084" cy="1573764"/>
          </a:xfrm>
          <a:prstGeom prst="rect">
            <a:avLst/>
          </a:prstGeom>
          <a:gradFill flip="none" rotWithShape="1">
            <a:gsLst>
              <a:gs pos="100000">
                <a:srgbClr val="ECECEC">
                  <a:lumMod val="94000"/>
                </a:srgbClr>
              </a:gs>
              <a:gs pos="45000">
                <a:srgbClr val="F9F9F9">
                  <a:lumMod val="98000"/>
                </a:srgbClr>
              </a:gs>
            </a:gsLst>
            <a:lin ang="5400000" scaled="0"/>
            <a:tileRect/>
          </a:gradFill>
          <a:ln w="53975">
            <a:no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lvl="0">
              <a:spcBef>
                <a:spcPts val="1200"/>
              </a:spcBef>
            </a:pPr>
            <a:r>
              <a:rPr lang="en-US" sz="2400" dirty="0">
                <a:solidFill>
                  <a:schemeClr val="tx1"/>
                </a:solidFill>
              </a:rPr>
              <a:t>Information provided in the ADS is as of </a:t>
            </a:r>
            <a:r>
              <a:rPr lang="en-US" sz="2400" b="1" dirty="0">
                <a:solidFill>
                  <a:schemeClr val="tx1"/>
                </a:solidFill>
              </a:rPr>
              <a:t>December 31</a:t>
            </a:r>
            <a:r>
              <a:rPr lang="en-US" sz="2400" dirty="0">
                <a:solidFill>
                  <a:schemeClr val="tx1"/>
                </a:solidFill>
              </a:rPr>
              <a:t>. </a:t>
            </a:r>
            <a:endParaRPr lang="en-US" sz="2400" dirty="0" smtClean="0">
              <a:solidFill>
                <a:schemeClr val="tx1"/>
              </a:solidFill>
            </a:endParaRPr>
          </a:p>
          <a:p>
            <a:pPr lvl="0">
              <a:spcBef>
                <a:spcPts val="1200"/>
              </a:spcBef>
            </a:pPr>
            <a:r>
              <a:rPr lang="en-US" sz="2400" dirty="0" smtClean="0">
                <a:solidFill>
                  <a:schemeClr val="tx1"/>
                </a:solidFill>
              </a:rPr>
              <a:t>To </a:t>
            </a:r>
            <a:r>
              <a:rPr lang="en-US" sz="2400" dirty="0">
                <a:solidFill>
                  <a:schemeClr val="tx1"/>
                </a:solidFill>
              </a:rPr>
              <a:t>see more recent changes to your beneficiaries, log in to your MyNYCERS account.</a:t>
            </a:r>
          </a:p>
        </p:txBody>
      </p:sp>
      <p:sp>
        <p:nvSpPr>
          <p:cNvPr id="6" name="TextBox 5">
            <a:extLst>
              <a:ext uri="{FF2B5EF4-FFF2-40B4-BE49-F238E27FC236}">
                <a16:creationId xmlns:a16="http://schemas.microsoft.com/office/drawing/2014/main" id="{B873955B-FE64-4D06-B02D-6E75A5D856B2}"/>
              </a:ext>
            </a:extLst>
          </p:cNvPr>
          <p:cNvSpPr txBox="1"/>
          <p:nvPr/>
        </p:nvSpPr>
        <p:spPr>
          <a:xfrm>
            <a:off x="2528047" y="1772489"/>
            <a:ext cx="8641701" cy="1930444"/>
          </a:xfrm>
          <a:prstGeom prst="rect">
            <a:avLst/>
          </a:prstGeom>
          <a:noFill/>
        </p:spPr>
        <p:txBody>
          <a:bodyPr wrap="square" rtlCol="0">
            <a:noAutofit/>
          </a:bodyPr>
          <a:lstStyle/>
          <a:p>
            <a:pPr marL="285750" lvl="0" indent="-285750">
              <a:spcAft>
                <a:spcPts val="600"/>
              </a:spcAft>
              <a:buFont typeface="Arial" panose="020B0604020202020204" pitchFamily="34" charset="0"/>
              <a:buChar char="•"/>
            </a:pPr>
            <a:r>
              <a:rPr lang="en-US" sz="2400" dirty="0" smtClean="0"/>
              <a:t>Opportunity to correct inaccurate information which could potentially affect your retirement</a:t>
            </a:r>
          </a:p>
          <a:p>
            <a:pPr marL="285750" lvl="0" indent="-285750">
              <a:buFont typeface="Arial" panose="020B0604020202020204" pitchFamily="34" charset="0"/>
              <a:buChar char="•"/>
            </a:pPr>
            <a:r>
              <a:rPr lang="en-US" sz="2400" dirty="0" smtClean="0"/>
              <a:t>Information may help you manage your membership and plan for retirement</a:t>
            </a:r>
            <a:endParaRPr lang="en-US" sz="2400" dirty="0"/>
          </a:p>
        </p:txBody>
      </p:sp>
      <p:sp>
        <p:nvSpPr>
          <p:cNvPr id="19" name="Title 1"/>
          <p:cNvSpPr txBox="1">
            <a:spLocks/>
          </p:cNvSpPr>
          <p:nvPr/>
        </p:nvSpPr>
        <p:spPr>
          <a:xfrm>
            <a:off x="705717" y="485060"/>
            <a:ext cx="10780568" cy="725481"/>
          </a:xfrm>
          <a:prstGeom prst="rect">
            <a:avLst/>
          </a:prstGeom>
        </p:spPr>
        <p:txBody>
          <a:bodyPr anchor="t">
            <a:normAutofit/>
          </a:bodyPr>
          <a:lstStyle>
            <a:lvl1pPr algn="l" defTabSz="914400" rtl="0" eaLnBrk="1" latinLnBrk="0" hangingPunct="1">
              <a:lnSpc>
                <a:spcPct val="90000"/>
              </a:lnSpc>
              <a:spcBef>
                <a:spcPct val="0"/>
              </a:spcBef>
              <a:buNone/>
              <a:defRPr sz="4500" b="1" i="0" kern="1200" baseline="0">
                <a:solidFill>
                  <a:schemeClr val="tx1"/>
                </a:solidFill>
                <a:latin typeface="Arial" panose="020B0604020202020204" pitchFamily="34" charset="0"/>
                <a:ea typeface="+mj-ea"/>
                <a:cs typeface="+mj-cs"/>
              </a:defRPr>
            </a:lvl1pPr>
          </a:lstStyle>
          <a:p>
            <a:r>
              <a:rPr lang="en-US" dirty="0"/>
              <a:t>Benefits of Reviewing Your ADS</a:t>
            </a:r>
          </a:p>
        </p:txBody>
      </p:sp>
      <p:cxnSp>
        <p:nvCxnSpPr>
          <p:cNvPr id="20" name="Straight Connector 19"/>
          <p:cNvCxnSpPr/>
          <p:nvPr/>
        </p:nvCxnSpPr>
        <p:spPr>
          <a:xfrm>
            <a:off x="705716" y="1210541"/>
            <a:ext cx="10780568" cy="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4724400"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2</a:t>
            </a:fld>
            <a:endParaRPr lang="en-US" dirty="0"/>
          </a:p>
        </p:txBody>
      </p:sp>
      <p:grpSp>
        <p:nvGrpSpPr>
          <p:cNvPr id="7" name="Group 6"/>
          <p:cNvGrpSpPr/>
          <p:nvPr/>
        </p:nvGrpSpPr>
        <p:grpSpPr>
          <a:xfrm>
            <a:off x="1151073" y="2013702"/>
            <a:ext cx="946715" cy="1165596"/>
            <a:chOff x="954125" y="2013702"/>
            <a:chExt cx="778182" cy="958098"/>
          </a:xfrm>
        </p:grpSpPr>
        <p:grpSp>
          <p:nvGrpSpPr>
            <p:cNvPr id="3" name="Group 2"/>
            <p:cNvGrpSpPr/>
            <p:nvPr/>
          </p:nvGrpSpPr>
          <p:grpSpPr>
            <a:xfrm>
              <a:off x="954125" y="2013702"/>
              <a:ext cx="778182" cy="825108"/>
              <a:chOff x="954125" y="2321896"/>
              <a:chExt cx="778182" cy="825108"/>
            </a:xfrm>
          </p:grpSpPr>
          <p:sp>
            <p:nvSpPr>
              <p:cNvPr id="16" name="Freeform 15"/>
              <p:cNvSpPr/>
              <p:nvPr/>
            </p:nvSpPr>
            <p:spPr>
              <a:xfrm>
                <a:off x="1216340" y="2894104"/>
                <a:ext cx="374718" cy="161752"/>
              </a:xfrm>
              <a:custGeom>
                <a:avLst/>
                <a:gdLst>
                  <a:gd name="connsiteX0" fmla="*/ 101778 w 470308"/>
                  <a:gd name="connsiteY0" fmla="*/ 0 h 206081"/>
                  <a:gd name="connsiteX1" fmla="*/ 107993 w 470308"/>
                  <a:gd name="connsiteY1" fmla="*/ 1255 h 206081"/>
                  <a:gd name="connsiteX2" fmla="*/ 111022 w 470308"/>
                  <a:gd name="connsiteY2" fmla="*/ 0 h 206081"/>
                  <a:gd name="connsiteX3" fmla="*/ 343760 w 470308"/>
                  <a:gd name="connsiteY3" fmla="*/ 0 h 206081"/>
                  <a:gd name="connsiteX4" fmla="*/ 351877 w 470308"/>
                  <a:gd name="connsiteY4" fmla="*/ 3362 h 206081"/>
                  <a:gd name="connsiteX5" fmla="*/ 368530 w 470308"/>
                  <a:gd name="connsiteY5" fmla="*/ 0 h 206081"/>
                  <a:gd name="connsiteX6" fmla="*/ 470308 w 470308"/>
                  <a:gd name="connsiteY6" fmla="*/ 101778 h 206081"/>
                  <a:gd name="connsiteX7" fmla="*/ 368530 w 470308"/>
                  <a:gd name="connsiteY7" fmla="*/ 203556 h 206081"/>
                  <a:gd name="connsiteX8" fmla="*/ 355975 w 470308"/>
                  <a:gd name="connsiteY8" fmla="*/ 201022 h 206081"/>
                  <a:gd name="connsiteX9" fmla="*/ 343760 w 470308"/>
                  <a:gd name="connsiteY9" fmla="*/ 206081 h 206081"/>
                  <a:gd name="connsiteX10" fmla="*/ 111022 w 470308"/>
                  <a:gd name="connsiteY10" fmla="*/ 206081 h 206081"/>
                  <a:gd name="connsiteX11" fmla="*/ 103894 w 470308"/>
                  <a:gd name="connsiteY11" fmla="*/ 203129 h 206081"/>
                  <a:gd name="connsiteX12" fmla="*/ 101778 w 470308"/>
                  <a:gd name="connsiteY12" fmla="*/ 203556 h 206081"/>
                  <a:gd name="connsiteX13" fmla="*/ 0 w 470308"/>
                  <a:gd name="connsiteY13" fmla="*/ 101778 h 206081"/>
                  <a:gd name="connsiteX14" fmla="*/ 101778 w 470308"/>
                  <a:gd name="connsiteY14" fmla="*/ 0 h 206081"/>
                  <a:gd name="connsiteX0" fmla="*/ 101778 w 470308"/>
                  <a:gd name="connsiteY0" fmla="*/ 0 h 206081"/>
                  <a:gd name="connsiteX1" fmla="*/ 107993 w 470308"/>
                  <a:gd name="connsiteY1" fmla="*/ 1255 h 206081"/>
                  <a:gd name="connsiteX2" fmla="*/ 111022 w 470308"/>
                  <a:gd name="connsiteY2" fmla="*/ 0 h 206081"/>
                  <a:gd name="connsiteX3" fmla="*/ 343760 w 470308"/>
                  <a:gd name="connsiteY3" fmla="*/ 0 h 206081"/>
                  <a:gd name="connsiteX4" fmla="*/ 368530 w 470308"/>
                  <a:gd name="connsiteY4" fmla="*/ 0 h 206081"/>
                  <a:gd name="connsiteX5" fmla="*/ 470308 w 470308"/>
                  <a:gd name="connsiteY5" fmla="*/ 101778 h 206081"/>
                  <a:gd name="connsiteX6" fmla="*/ 368530 w 470308"/>
                  <a:gd name="connsiteY6" fmla="*/ 203556 h 206081"/>
                  <a:gd name="connsiteX7" fmla="*/ 355975 w 470308"/>
                  <a:gd name="connsiteY7" fmla="*/ 201022 h 206081"/>
                  <a:gd name="connsiteX8" fmla="*/ 343760 w 470308"/>
                  <a:gd name="connsiteY8" fmla="*/ 206081 h 206081"/>
                  <a:gd name="connsiteX9" fmla="*/ 111022 w 470308"/>
                  <a:gd name="connsiteY9" fmla="*/ 206081 h 206081"/>
                  <a:gd name="connsiteX10" fmla="*/ 103894 w 470308"/>
                  <a:gd name="connsiteY10" fmla="*/ 203129 h 206081"/>
                  <a:gd name="connsiteX11" fmla="*/ 101778 w 470308"/>
                  <a:gd name="connsiteY11" fmla="*/ 203556 h 206081"/>
                  <a:gd name="connsiteX12" fmla="*/ 0 w 470308"/>
                  <a:gd name="connsiteY12" fmla="*/ 101778 h 206081"/>
                  <a:gd name="connsiteX13" fmla="*/ 101778 w 470308"/>
                  <a:gd name="connsiteY13"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355975 w 470308"/>
                  <a:gd name="connsiteY6" fmla="*/ 201022 h 206081"/>
                  <a:gd name="connsiteX7" fmla="*/ 343760 w 470308"/>
                  <a:gd name="connsiteY7" fmla="*/ 206081 h 206081"/>
                  <a:gd name="connsiteX8" fmla="*/ 111022 w 470308"/>
                  <a:gd name="connsiteY8" fmla="*/ 206081 h 206081"/>
                  <a:gd name="connsiteX9" fmla="*/ 103894 w 470308"/>
                  <a:gd name="connsiteY9" fmla="*/ 203129 h 206081"/>
                  <a:gd name="connsiteX10" fmla="*/ 101778 w 470308"/>
                  <a:gd name="connsiteY10" fmla="*/ 203556 h 206081"/>
                  <a:gd name="connsiteX11" fmla="*/ 0 w 470308"/>
                  <a:gd name="connsiteY11" fmla="*/ 101778 h 206081"/>
                  <a:gd name="connsiteX12" fmla="*/ 101778 w 470308"/>
                  <a:gd name="connsiteY12"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355975 w 470308"/>
                  <a:gd name="connsiteY6" fmla="*/ 201022 h 206081"/>
                  <a:gd name="connsiteX7" fmla="*/ 111022 w 470308"/>
                  <a:gd name="connsiteY7" fmla="*/ 206081 h 206081"/>
                  <a:gd name="connsiteX8" fmla="*/ 103894 w 470308"/>
                  <a:gd name="connsiteY8" fmla="*/ 203129 h 206081"/>
                  <a:gd name="connsiteX9" fmla="*/ 101778 w 470308"/>
                  <a:gd name="connsiteY9" fmla="*/ 203556 h 206081"/>
                  <a:gd name="connsiteX10" fmla="*/ 0 w 470308"/>
                  <a:gd name="connsiteY10" fmla="*/ 101778 h 206081"/>
                  <a:gd name="connsiteX11" fmla="*/ 101778 w 470308"/>
                  <a:gd name="connsiteY11"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111022 w 470308"/>
                  <a:gd name="connsiteY6" fmla="*/ 206081 h 206081"/>
                  <a:gd name="connsiteX7" fmla="*/ 103894 w 470308"/>
                  <a:gd name="connsiteY7" fmla="*/ 203129 h 206081"/>
                  <a:gd name="connsiteX8" fmla="*/ 101778 w 470308"/>
                  <a:gd name="connsiteY8" fmla="*/ 203556 h 206081"/>
                  <a:gd name="connsiteX9" fmla="*/ 0 w 470308"/>
                  <a:gd name="connsiteY9" fmla="*/ 101778 h 206081"/>
                  <a:gd name="connsiteX10" fmla="*/ 101778 w 470308"/>
                  <a:gd name="connsiteY10"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111022 w 470308"/>
                  <a:gd name="connsiteY6" fmla="*/ 206081 h 206081"/>
                  <a:gd name="connsiteX7" fmla="*/ 101778 w 470308"/>
                  <a:gd name="connsiteY7" fmla="*/ 203556 h 206081"/>
                  <a:gd name="connsiteX8" fmla="*/ 0 w 470308"/>
                  <a:gd name="connsiteY8" fmla="*/ 101778 h 206081"/>
                  <a:gd name="connsiteX9" fmla="*/ 101778 w 470308"/>
                  <a:gd name="connsiteY9" fmla="*/ 0 h 206081"/>
                  <a:gd name="connsiteX0" fmla="*/ 101778 w 470308"/>
                  <a:gd name="connsiteY0" fmla="*/ 0 h 206081"/>
                  <a:gd name="connsiteX1" fmla="*/ 107993 w 470308"/>
                  <a:gd name="connsiteY1" fmla="*/ 1255 h 206081"/>
                  <a:gd name="connsiteX2" fmla="*/ 368530 w 470308"/>
                  <a:gd name="connsiteY2" fmla="*/ 0 h 206081"/>
                  <a:gd name="connsiteX3" fmla="*/ 470308 w 470308"/>
                  <a:gd name="connsiteY3" fmla="*/ 101778 h 206081"/>
                  <a:gd name="connsiteX4" fmla="*/ 368530 w 470308"/>
                  <a:gd name="connsiteY4" fmla="*/ 203556 h 206081"/>
                  <a:gd name="connsiteX5" fmla="*/ 111022 w 470308"/>
                  <a:gd name="connsiteY5" fmla="*/ 206081 h 206081"/>
                  <a:gd name="connsiteX6" fmla="*/ 101778 w 470308"/>
                  <a:gd name="connsiteY6" fmla="*/ 203556 h 206081"/>
                  <a:gd name="connsiteX7" fmla="*/ 0 w 470308"/>
                  <a:gd name="connsiteY7" fmla="*/ 101778 h 206081"/>
                  <a:gd name="connsiteX8" fmla="*/ 101778 w 470308"/>
                  <a:gd name="connsiteY8" fmla="*/ 0 h 206081"/>
                  <a:gd name="connsiteX0" fmla="*/ 101778 w 470308"/>
                  <a:gd name="connsiteY0" fmla="*/ 0 h 206081"/>
                  <a:gd name="connsiteX1" fmla="*/ 368530 w 470308"/>
                  <a:gd name="connsiteY1" fmla="*/ 0 h 206081"/>
                  <a:gd name="connsiteX2" fmla="*/ 470308 w 470308"/>
                  <a:gd name="connsiteY2" fmla="*/ 101778 h 206081"/>
                  <a:gd name="connsiteX3" fmla="*/ 368530 w 470308"/>
                  <a:gd name="connsiteY3" fmla="*/ 203556 h 206081"/>
                  <a:gd name="connsiteX4" fmla="*/ 111022 w 470308"/>
                  <a:gd name="connsiteY4" fmla="*/ 206081 h 206081"/>
                  <a:gd name="connsiteX5" fmla="*/ 101778 w 470308"/>
                  <a:gd name="connsiteY5" fmla="*/ 203556 h 206081"/>
                  <a:gd name="connsiteX6" fmla="*/ 0 w 470308"/>
                  <a:gd name="connsiteY6" fmla="*/ 101778 h 206081"/>
                  <a:gd name="connsiteX7" fmla="*/ 101778 w 470308"/>
                  <a:gd name="connsiteY7" fmla="*/ 0 h 206081"/>
                  <a:gd name="connsiteX0" fmla="*/ 101778 w 470308"/>
                  <a:gd name="connsiteY0" fmla="*/ 0 h 203556"/>
                  <a:gd name="connsiteX1" fmla="*/ 368530 w 470308"/>
                  <a:gd name="connsiteY1" fmla="*/ 0 h 203556"/>
                  <a:gd name="connsiteX2" fmla="*/ 470308 w 470308"/>
                  <a:gd name="connsiteY2" fmla="*/ 101778 h 203556"/>
                  <a:gd name="connsiteX3" fmla="*/ 368530 w 470308"/>
                  <a:gd name="connsiteY3" fmla="*/ 203556 h 203556"/>
                  <a:gd name="connsiteX4" fmla="*/ 101778 w 470308"/>
                  <a:gd name="connsiteY4" fmla="*/ 203556 h 203556"/>
                  <a:gd name="connsiteX5" fmla="*/ 0 w 470308"/>
                  <a:gd name="connsiteY5" fmla="*/ 101778 h 203556"/>
                  <a:gd name="connsiteX6" fmla="*/ 101778 w 470308"/>
                  <a:gd name="connsiteY6" fmla="*/ 0 h 203556"/>
                  <a:gd name="connsiteX0" fmla="*/ 101778 w 470308"/>
                  <a:gd name="connsiteY0" fmla="*/ 0 h 203556"/>
                  <a:gd name="connsiteX1" fmla="*/ 368530 w 470308"/>
                  <a:gd name="connsiteY1" fmla="*/ 0 h 203556"/>
                  <a:gd name="connsiteX2" fmla="*/ 470308 w 470308"/>
                  <a:gd name="connsiteY2" fmla="*/ 129913 h 203556"/>
                  <a:gd name="connsiteX3" fmla="*/ 368530 w 470308"/>
                  <a:gd name="connsiteY3" fmla="*/ 203556 h 203556"/>
                  <a:gd name="connsiteX4" fmla="*/ 101778 w 470308"/>
                  <a:gd name="connsiteY4" fmla="*/ 203556 h 203556"/>
                  <a:gd name="connsiteX5" fmla="*/ 0 w 470308"/>
                  <a:gd name="connsiteY5" fmla="*/ 101778 h 203556"/>
                  <a:gd name="connsiteX6" fmla="*/ 101778 w 470308"/>
                  <a:gd name="connsiteY6" fmla="*/ 0 h 203556"/>
                  <a:gd name="connsiteX0" fmla="*/ 101778 w 470321"/>
                  <a:gd name="connsiteY0" fmla="*/ 0 h 203556"/>
                  <a:gd name="connsiteX1" fmla="*/ 362902 w 470321"/>
                  <a:gd name="connsiteY1" fmla="*/ 22507 h 203556"/>
                  <a:gd name="connsiteX2" fmla="*/ 470308 w 470321"/>
                  <a:gd name="connsiteY2" fmla="*/ 129913 h 203556"/>
                  <a:gd name="connsiteX3" fmla="*/ 368530 w 470321"/>
                  <a:gd name="connsiteY3" fmla="*/ 203556 h 203556"/>
                  <a:gd name="connsiteX4" fmla="*/ 101778 w 470321"/>
                  <a:gd name="connsiteY4" fmla="*/ 203556 h 203556"/>
                  <a:gd name="connsiteX5" fmla="*/ 0 w 470321"/>
                  <a:gd name="connsiteY5" fmla="*/ 101778 h 203556"/>
                  <a:gd name="connsiteX6" fmla="*/ 101778 w 470321"/>
                  <a:gd name="connsiteY6" fmla="*/ 0 h 203556"/>
                  <a:gd name="connsiteX0" fmla="*/ 101778 w 470321"/>
                  <a:gd name="connsiteY0" fmla="*/ 0 h 203556"/>
                  <a:gd name="connsiteX1" fmla="*/ 362902 w 470321"/>
                  <a:gd name="connsiteY1" fmla="*/ 22507 h 203556"/>
                  <a:gd name="connsiteX2" fmla="*/ 470308 w 470321"/>
                  <a:gd name="connsiteY2" fmla="*/ 129913 h 203556"/>
                  <a:gd name="connsiteX3" fmla="*/ 368530 w 470321"/>
                  <a:gd name="connsiteY3" fmla="*/ 203556 h 203556"/>
                  <a:gd name="connsiteX4" fmla="*/ 101778 w 470321"/>
                  <a:gd name="connsiteY4" fmla="*/ 203556 h 203556"/>
                  <a:gd name="connsiteX5" fmla="*/ 0 w 470321"/>
                  <a:gd name="connsiteY5" fmla="*/ 101778 h 203556"/>
                  <a:gd name="connsiteX6" fmla="*/ 101778 w 470321"/>
                  <a:gd name="connsiteY6" fmla="*/ 0 h 203556"/>
                  <a:gd name="connsiteX0" fmla="*/ 101778 w 471562"/>
                  <a:gd name="connsiteY0" fmla="*/ 0 h 203556"/>
                  <a:gd name="connsiteX1" fmla="*/ 362902 w 471562"/>
                  <a:gd name="connsiteY1" fmla="*/ 22507 h 203556"/>
                  <a:gd name="connsiteX2" fmla="*/ 470308 w 471562"/>
                  <a:gd name="connsiteY2" fmla="*/ 129913 h 203556"/>
                  <a:gd name="connsiteX3" fmla="*/ 368530 w 471562"/>
                  <a:gd name="connsiteY3" fmla="*/ 203556 h 203556"/>
                  <a:gd name="connsiteX4" fmla="*/ 101778 w 471562"/>
                  <a:gd name="connsiteY4" fmla="*/ 203556 h 203556"/>
                  <a:gd name="connsiteX5" fmla="*/ 0 w 471562"/>
                  <a:gd name="connsiteY5" fmla="*/ 101778 h 203556"/>
                  <a:gd name="connsiteX6" fmla="*/ 101778 w 471562"/>
                  <a:gd name="connsiteY6" fmla="*/ 0 h 20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62" h="203556">
                    <a:moveTo>
                      <a:pt x="101778" y="0"/>
                    </a:moveTo>
                    <a:lnTo>
                      <a:pt x="362902" y="22507"/>
                    </a:lnTo>
                    <a:cubicBezTo>
                      <a:pt x="452874" y="25320"/>
                      <a:pt x="477810" y="71603"/>
                      <a:pt x="470308" y="129913"/>
                    </a:cubicBezTo>
                    <a:cubicBezTo>
                      <a:pt x="462806" y="188223"/>
                      <a:pt x="424740" y="203556"/>
                      <a:pt x="368530" y="203556"/>
                    </a:cubicBezTo>
                    <a:lnTo>
                      <a:pt x="101778" y="203556"/>
                    </a:lnTo>
                    <a:cubicBezTo>
                      <a:pt x="45568" y="203556"/>
                      <a:pt x="0" y="157988"/>
                      <a:pt x="0" y="101778"/>
                    </a:cubicBezTo>
                    <a:cubicBezTo>
                      <a:pt x="0" y="45568"/>
                      <a:pt x="45568" y="0"/>
                      <a:pt x="101778" y="0"/>
                    </a:cubicBez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aseline="-25000"/>
              </a:p>
            </p:txBody>
          </p:sp>
          <p:sp>
            <p:nvSpPr>
              <p:cNvPr id="17" name="Freeform 16"/>
              <p:cNvSpPr/>
              <p:nvPr/>
            </p:nvSpPr>
            <p:spPr>
              <a:xfrm rot="2205402">
                <a:off x="1592878" y="2870425"/>
                <a:ext cx="139429" cy="203915"/>
              </a:xfrm>
              <a:custGeom>
                <a:avLst/>
                <a:gdLst>
                  <a:gd name="connsiteX0" fmla="*/ 9876 w 202313"/>
                  <a:gd name="connsiteY0" fmla="*/ 9876 h 322112"/>
                  <a:gd name="connsiteX1" fmla="*/ 33720 w 202313"/>
                  <a:gd name="connsiteY1" fmla="*/ 0 h 322112"/>
                  <a:gd name="connsiteX2" fmla="*/ 168593 w 202313"/>
                  <a:gd name="connsiteY2" fmla="*/ 0 h 322112"/>
                  <a:gd name="connsiteX3" fmla="*/ 202313 w 202313"/>
                  <a:gd name="connsiteY3" fmla="*/ 33720 h 322112"/>
                  <a:gd name="connsiteX4" fmla="*/ 202313 w 202313"/>
                  <a:gd name="connsiteY4" fmla="*/ 288392 h 322112"/>
                  <a:gd name="connsiteX5" fmla="*/ 168593 w 202313"/>
                  <a:gd name="connsiteY5" fmla="*/ 322112 h 322112"/>
                  <a:gd name="connsiteX6" fmla="*/ 142032 w 202313"/>
                  <a:gd name="connsiteY6" fmla="*/ 322112 h 322112"/>
                  <a:gd name="connsiteX7" fmla="*/ 152113 w 202313"/>
                  <a:gd name="connsiteY7" fmla="*/ 313890 h 322112"/>
                  <a:gd name="connsiteX8" fmla="*/ 162114 w 202313"/>
                  <a:gd name="connsiteY8" fmla="*/ 239410 h 322112"/>
                  <a:gd name="connsiteX9" fmla="*/ 43512 w 202313"/>
                  <a:gd name="connsiteY9" fmla="*/ 217002 h 322112"/>
                  <a:gd name="connsiteX10" fmla="*/ 0 w 202313"/>
                  <a:gd name="connsiteY10" fmla="*/ 241493 h 322112"/>
                  <a:gd name="connsiteX11" fmla="*/ 0 w 202313"/>
                  <a:gd name="connsiteY11" fmla="*/ 33720 h 322112"/>
                  <a:gd name="connsiteX12" fmla="*/ 9876 w 202313"/>
                  <a:gd name="connsiteY12" fmla="*/ 9876 h 322112"/>
                  <a:gd name="connsiteX0" fmla="*/ 152113 w 243553"/>
                  <a:gd name="connsiteY0" fmla="*/ 313890 h 405330"/>
                  <a:gd name="connsiteX1" fmla="*/ 162114 w 243553"/>
                  <a:gd name="connsiteY1" fmla="*/ 239410 h 405330"/>
                  <a:gd name="connsiteX2" fmla="*/ 43512 w 243553"/>
                  <a:gd name="connsiteY2" fmla="*/ 217002 h 405330"/>
                  <a:gd name="connsiteX3" fmla="*/ 0 w 243553"/>
                  <a:gd name="connsiteY3" fmla="*/ 241493 h 405330"/>
                  <a:gd name="connsiteX4" fmla="*/ 0 w 243553"/>
                  <a:gd name="connsiteY4" fmla="*/ 33720 h 405330"/>
                  <a:gd name="connsiteX5" fmla="*/ 9876 w 243553"/>
                  <a:gd name="connsiteY5" fmla="*/ 9876 h 405330"/>
                  <a:gd name="connsiteX6" fmla="*/ 33720 w 243553"/>
                  <a:gd name="connsiteY6" fmla="*/ 0 h 405330"/>
                  <a:gd name="connsiteX7" fmla="*/ 168593 w 243553"/>
                  <a:gd name="connsiteY7" fmla="*/ 0 h 405330"/>
                  <a:gd name="connsiteX8" fmla="*/ 202313 w 243553"/>
                  <a:gd name="connsiteY8" fmla="*/ 33720 h 405330"/>
                  <a:gd name="connsiteX9" fmla="*/ 202313 w 243553"/>
                  <a:gd name="connsiteY9" fmla="*/ 288392 h 405330"/>
                  <a:gd name="connsiteX10" fmla="*/ 168593 w 243553"/>
                  <a:gd name="connsiteY10" fmla="*/ 322112 h 405330"/>
                  <a:gd name="connsiteX11" fmla="*/ 142032 w 243553"/>
                  <a:gd name="connsiteY11" fmla="*/ 322112 h 405330"/>
                  <a:gd name="connsiteX12" fmla="*/ 243553 w 243553"/>
                  <a:gd name="connsiteY12" fmla="*/ 405330 h 405330"/>
                  <a:gd name="connsiteX0" fmla="*/ 152113 w 202313"/>
                  <a:gd name="connsiteY0" fmla="*/ 313890 h 322112"/>
                  <a:gd name="connsiteX1" fmla="*/ 162114 w 202313"/>
                  <a:gd name="connsiteY1" fmla="*/ 239410 h 322112"/>
                  <a:gd name="connsiteX2" fmla="*/ 43512 w 202313"/>
                  <a:gd name="connsiteY2" fmla="*/ 217002 h 322112"/>
                  <a:gd name="connsiteX3" fmla="*/ 0 w 202313"/>
                  <a:gd name="connsiteY3" fmla="*/ 241493 h 322112"/>
                  <a:gd name="connsiteX4" fmla="*/ 0 w 202313"/>
                  <a:gd name="connsiteY4" fmla="*/ 33720 h 322112"/>
                  <a:gd name="connsiteX5" fmla="*/ 9876 w 202313"/>
                  <a:gd name="connsiteY5" fmla="*/ 9876 h 322112"/>
                  <a:gd name="connsiteX6" fmla="*/ 33720 w 202313"/>
                  <a:gd name="connsiteY6" fmla="*/ 0 h 322112"/>
                  <a:gd name="connsiteX7" fmla="*/ 168593 w 202313"/>
                  <a:gd name="connsiteY7" fmla="*/ 0 h 322112"/>
                  <a:gd name="connsiteX8" fmla="*/ 202313 w 202313"/>
                  <a:gd name="connsiteY8" fmla="*/ 33720 h 322112"/>
                  <a:gd name="connsiteX9" fmla="*/ 202313 w 202313"/>
                  <a:gd name="connsiteY9" fmla="*/ 288392 h 322112"/>
                  <a:gd name="connsiteX10" fmla="*/ 168593 w 202313"/>
                  <a:gd name="connsiteY10" fmla="*/ 322112 h 322112"/>
                  <a:gd name="connsiteX11" fmla="*/ 142032 w 202313"/>
                  <a:gd name="connsiteY11" fmla="*/ 322112 h 322112"/>
                  <a:gd name="connsiteX0" fmla="*/ 152113 w 202313"/>
                  <a:gd name="connsiteY0" fmla="*/ 313890 h 322112"/>
                  <a:gd name="connsiteX1" fmla="*/ 162114 w 202313"/>
                  <a:gd name="connsiteY1" fmla="*/ 239410 h 322112"/>
                  <a:gd name="connsiteX2" fmla="*/ 43512 w 202313"/>
                  <a:gd name="connsiteY2" fmla="*/ 217002 h 322112"/>
                  <a:gd name="connsiteX3" fmla="*/ 0 w 202313"/>
                  <a:gd name="connsiteY3" fmla="*/ 241493 h 322112"/>
                  <a:gd name="connsiteX4" fmla="*/ 0 w 202313"/>
                  <a:gd name="connsiteY4" fmla="*/ 33720 h 322112"/>
                  <a:gd name="connsiteX5" fmla="*/ 9876 w 202313"/>
                  <a:gd name="connsiteY5" fmla="*/ 9876 h 322112"/>
                  <a:gd name="connsiteX6" fmla="*/ 33720 w 202313"/>
                  <a:gd name="connsiteY6" fmla="*/ 0 h 322112"/>
                  <a:gd name="connsiteX7" fmla="*/ 168593 w 202313"/>
                  <a:gd name="connsiteY7" fmla="*/ 0 h 322112"/>
                  <a:gd name="connsiteX8" fmla="*/ 202313 w 202313"/>
                  <a:gd name="connsiteY8" fmla="*/ 33720 h 322112"/>
                  <a:gd name="connsiteX9" fmla="*/ 202313 w 202313"/>
                  <a:gd name="connsiteY9" fmla="*/ 288392 h 322112"/>
                  <a:gd name="connsiteX10" fmla="*/ 168593 w 202313"/>
                  <a:gd name="connsiteY10" fmla="*/ 322112 h 322112"/>
                  <a:gd name="connsiteX0" fmla="*/ 152113 w 202313"/>
                  <a:gd name="connsiteY0" fmla="*/ 313890 h 322112"/>
                  <a:gd name="connsiteX1" fmla="*/ 43512 w 202313"/>
                  <a:gd name="connsiteY1" fmla="*/ 217002 h 322112"/>
                  <a:gd name="connsiteX2" fmla="*/ 0 w 202313"/>
                  <a:gd name="connsiteY2" fmla="*/ 241493 h 322112"/>
                  <a:gd name="connsiteX3" fmla="*/ 0 w 202313"/>
                  <a:gd name="connsiteY3" fmla="*/ 33720 h 322112"/>
                  <a:gd name="connsiteX4" fmla="*/ 9876 w 202313"/>
                  <a:gd name="connsiteY4" fmla="*/ 9876 h 322112"/>
                  <a:gd name="connsiteX5" fmla="*/ 33720 w 202313"/>
                  <a:gd name="connsiteY5" fmla="*/ 0 h 322112"/>
                  <a:gd name="connsiteX6" fmla="*/ 168593 w 202313"/>
                  <a:gd name="connsiteY6" fmla="*/ 0 h 322112"/>
                  <a:gd name="connsiteX7" fmla="*/ 202313 w 202313"/>
                  <a:gd name="connsiteY7" fmla="*/ 33720 h 322112"/>
                  <a:gd name="connsiteX8" fmla="*/ 202313 w 202313"/>
                  <a:gd name="connsiteY8" fmla="*/ 288392 h 322112"/>
                  <a:gd name="connsiteX9" fmla="*/ 168593 w 202313"/>
                  <a:gd name="connsiteY9" fmla="*/ 322112 h 322112"/>
                  <a:gd name="connsiteX0" fmla="*/ 152113 w 202313"/>
                  <a:gd name="connsiteY0" fmla="*/ 313890 h 313890"/>
                  <a:gd name="connsiteX1" fmla="*/ 43512 w 202313"/>
                  <a:gd name="connsiteY1" fmla="*/ 217002 h 313890"/>
                  <a:gd name="connsiteX2" fmla="*/ 0 w 202313"/>
                  <a:gd name="connsiteY2" fmla="*/ 241493 h 313890"/>
                  <a:gd name="connsiteX3" fmla="*/ 0 w 202313"/>
                  <a:gd name="connsiteY3" fmla="*/ 33720 h 313890"/>
                  <a:gd name="connsiteX4" fmla="*/ 9876 w 202313"/>
                  <a:gd name="connsiteY4" fmla="*/ 9876 h 313890"/>
                  <a:gd name="connsiteX5" fmla="*/ 33720 w 202313"/>
                  <a:gd name="connsiteY5" fmla="*/ 0 h 313890"/>
                  <a:gd name="connsiteX6" fmla="*/ 168593 w 202313"/>
                  <a:gd name="connsiteY6" fmla="*/ 0 h 313890"/>
                  <a:gd name="connsiteX7" fmla="*/ 202313 w 202313"/>
                  <a:gd name="connsiteY7" fmla="*/ 33720 h 313890"/>
                  <a:gd name="connsiteX8" fmla="*/ 202313 w 202313"/>
                  <a:gd name="connsiteY8" fmla="*/ 288392 h 313890"/>
                  <a:gd name="connsiteX0" fmla="*/ 43512 w 202313"/>
                  <a:gd name="connsiteY0" fmla="*/ 217002 h 288392"/>
                  <a:gd name="connsiteX1" fmla="*/ 0 w 202313"/>
                  <a:gd name="connsiteY1" fmla="*/ 241493 h 288392"/>
                  <a:gd name="connsiteX2" fmla="*/ 0 w 202313"/>
                  <a:gd name="connsiteY2" fmla="*/ 33720 h 288392"/>
                  <a:gd name="connsiteX3" fmla="*/ 9876 w 202313"/>
                  <a:gd name="connsiteY3" fmla="*/ 9876 h 288392"/>
                  <a:gd name="connsiteX4" fmla="*/ 33720 w 202313"/>
                  <a:gd name="connsiteY4" fmla="*/ 0 h 288392"/>
                  <a:gd name="connsiteX5" fmla="*/ 168593 w 202313"/>
                  <a:gd name="connsiteY5" fmla="*/ 0 h 288392"/>
                  <a:gd name="connsiteX6" fmla="*/ 202313 w 202313"/>
                  <a:gd name="connsiteY6" fmla="*/ 33720 h 288392"/>
                  <a:gd name="connsiteX7" fmla="*/ 202313 w 202313"/>
                  <a:gd name="connsiteY7" fmla="*/ 288392 h 288392"/>
                  <a:gd name="connsiteX0" fmla="*/ 0 w 202313"/>
                  <a:gd name="connsiteY0" fmla="*/ 241493 h 288392"/>
                  <a:gd name="connsiteX1" fmla="*/ 0 w 202313"/>
                  <a:gd name="connsiteY1" fmla="*/ 33720 h 288392"/>
                  <a:gd name="connsiteX2" fmla="*/ 9876 w 202313"/>
                  <a:gd name="connsiteY2" fmla="*/ 9876 h 288392"/>
                  <a:gd name="connsiteX3" fmla="*/ 33720 w 202313"/>
                  <a:gd name="connsiteY3" fmla="*/ 0 h 288392"/>
                  <a:gd name="connsiteX4" fmla="*/ 168593 w 202313"/>
                  <a:gd name="connsiteY4" fmla="*/ 0 h 288392"/>
                  <a:gd name="connsiteX5" fmla="*/ 202313 w 202313"/>
                  <a:gd name="connsiteY5" fmla="*/ 33720 h 288392"/>
                  <a:gd name="connsiteX6" fmla="*/ 202313 w 202313"/>
                  <a:gd name="connsiteY6" fmla="*/ 288392 h 288392"/>
                  <a:gd name="connsiteX0" fmla="*/ 0 w 202313"/>
                  <a:gd name="connsiteY0" fmla="*/ 241493 h 241493"/>
                  <a:gd name="connsiteX1" fmla="*/ 0 w 202313"/>
                  <a:gd name="connsiteY1" fmla="*/ 33720 h 241493"/>
                  <a:gd name="connsiteX2" fmla="*/ 9876 w 202313"/>
                  <a:gd name="connsiteY2" fmla="*/ 9876 h 241493"/>
                  <a:gd name="connsiteX3" fmla="*/ 33720 w 202313"/>
                  <a:gd name="connsiteY3" fmla="*/ 0 h 241493"/>
                  <a:gd name="connsiteX4" fmla="*/ 168593 w 202313"/>
                  <a:gd name="connsiteY4" fmla="*/ 0 h 241493"/>
                  <a:gd name="connsiteX5" fmla="*/ 202313 w 202313"/>
                  <a:gd name="connsiteY5" fmla="*/ 33720 h 241493"/>
                  <a:gd name="connsiteX6" fmla="*/ 198745 w 202313"/>
                  <a:gd name="connsiteY6" fmla="*/ 227210 h 241493"/>
                  <a:gd name="connsiteX0" fmla="*/ 62888 w 202313"/>
                  <a:gd name="connsiteY0" fmla="*/ 230187 h 230187"/>
                  <a:gd name="connsiteX1" fmla="*/ 0 w 202313"/>
                  <a:gd name="connsiteY1" fmla="*/ 33720 h 230187"/>
                  <a:gd name="connsiteX2" fmla="*/ 9876 w 202313"/>
                  <a:gd name="connsiteY2" fmla="*/ 9876 h 230187"/>
                  <a:gd name="connsiteX3" fmla="*/ 33720 w 202313"/>
                  <a:gd name="connsiteY3" fmla="*/ 0 h 230187"/>
                  <a:gd name="connsiteX4" fmla="*/ 168593 w 202313"/>
                  <a:gd name="connsiteY4" fmla="*/ 0 h 230187"/>
                  <a:gd name="connsiteX5" fmla="*/ 202313 w 202313"/>
                  <a:gd name="connsiteY5" fmla="*/ 33720 h 230187"/>
                  <a:gd name="connsiteX6" fmla="*/ 198745 w 202313"/>
                  <a:gd name="connsiteY6" fmla="*/ 227210 h 230187"/>
                  <a:gd name="connsiteX0" fmla="*/ 53015 w 192440"/>
                  <a:gd name="connsiteY0" fmla="*/ 230354 h 230354"/>
                  <a:gd name="connsiteX1" fmla="*/ 25293 w 192440"/>
                  <a:gd name="connsiteY1" fmla="*/ 73009 h 230354"/>
                  <a:gd name="connsiteX2" fmla="*/ 3 w 192440"/>
                  <a:gd name="connsiteY2" fmla="*/ 10043 h 230354"/>
                  <a:gd name="connsiteX3" fmla="*/ 23847 w 192440"/>
                  <a:gd name="connsiteY3" fmla="*/ 167 h 230354"/>
                  <a:gd name="connsiteX4" fmla="*/ 158720 w 192440"/>
                  <a:gd name="connsiteY4" fmla="*/ 167 h 230354"/>
                  <a:gd name="connsiteX5" fmla="*/ 192440 w 192440"/>
                  <a:gd name="connsiteY5" fmla="*/ 33887 h 230354"/>
                  <a:gd name="connsiteX6" fmla="*/ 188872 w 192440"/>
                  <a:gd name="connsiteY6" fmla="*/ 227377 h 230354"/>
                  <a:gd name="connsiteX0" fmla="*/ 58936 w 198361"/>
                  <a:gd name="connsiteY0" fmla="*/ 232102 h 232102"/>
                  <a:gd name="connsiteX1" fmla="*/ 31214 w 198361"/>
                  <a:gd name="connsiteY1" fmla="*/ 74757 h 232102"/>
                  <a:gd name="connsiteX2" fmla="*/ 5924 w 198361"/>
                  <a:gd name="connsiteY2" fmla="*/ 11791 h 232102"/>
                  <a:gd name="connsiteX3" fmla="*/ 164641 w 198361"/>
                  <a:gd name="connsiteY3" fmla="*/ 1915 h 232102"/>
                  <a:gd name="connsiteX4" fmla="*/ 198361 w 198361"/>
                  <a:gd name="connsiteY4" fmla="*/ 35635 h 232102"/>
                  <a:gd name="connsiteX5" fmla="*/ 194793 w 198361"/>
                  <a:gd name="connsiteY5" fmla="*/ 229125 h 232102"/>
                  <a:gd name="connsiteX0" fmla="*/ 31124 w 170549"/>
                  <a:gd name="connsiteY0" fmla="*/ 230776 h 230776"/>
                  <a:gd name="connsiteX1" fmla="*/ 3402 w 170549"/>
                  <a:gd name="connsiteY1" fmla="*/ 73431 h 230776"/>
                  <a:gd name="connsiteX2" fmla="*/ 13324 w 170549"/>
                  <a:gd name="connsiteY2" fmla="*/ 25774 h 230776"/>
                  <a:gd name="connsiteX3" fmla="*/ 136829 w 170549"/>
                  <a:gd name="connsiteY3" fmla="*/ 589 h 230776"/>
                  <a:gd name="connsiteX4" fmla="*/ 170549 w 170549"/>
                  <a:gd name="connsiteY4" fmla="*/ 34309 h 230776"/>
                  <a:gd name="connsiteX5" fmla="*/ 166981 w 170549"/>
                  <a:gd name="connsiteY5" fmla="*/ 227799 h 230776"/>
                  <a:gd name="connsiteX0" fmla="*/ 27722 w 167147"/>
                  <a:gd name="connsiteY0" fmla="*/ 230495 h 230495"/>
                  <a:gd name="connsiteX1" fmla="*/ 0 w 167147"/>
                  <a:gd name="connsiteY1" fmla="*/ 73150 h 230495"/>
                  <a:gd name="connsiteX2" fmla="*/ 32745 w 167147"/>
                  <a:gd name="connsiteY2" fmla="*/ 44112 h 230495"/>
                  <a:gd name="connsiteX3" fmla="*/ 133427 w 167147"/>
                  <a:gd name="connsiteY3" fmla="*/ 308 h 230495"/>
                  <a:gd name="connsiteX4" fmla="*/ 167147 w 167147"/>
                  <a:gd name="connsiteY4" fmla="*/ 34028 h 230495"/>
                  <a:gd name="connsiteX5" fmla="*/ 163579 w 167147"/>
                  <a:gd name="connsiteY5" fmla="*/ 227518 h 230495"/>
                  <a:gd name="connsiteX0" fmla="*/ 5561 w 144986"/>
                  <a:gd name="connsiteY0" fmla="*/ 230531 h 230531"/>
                  <a:gd name="connsiteX1" fmla="*/ 3030 w 144986"/>
                  <a:gd name="connsiteY1" fmla="*/ 98954 h 230531"/>
                  <a:gd name="connsiteX2" fmla="*/ 10584 w 144986"/>
                  <a:gd name="connsiteY2" fmla="*/ 44148 h 230531"/>
                  <a:gd name="connsiteX3" fmla="*/ 111266 w 144986"/>
                  <a:gd name="connsiteY3" fmla="*/ 344 h 230531"/>
                  <a:gd name="connsiteX4" fmla="*/ 144986 w 144986"/>
                  <a:gd name="connsiteY4" fmla="*/ 34064 h 230531"/>
                  <a:gd name="connsiteX5" fmla="*/ 141418 w 144986"/>
                  <a:gd name="connsiteY5" fmla="*/ 227554 h 230531"/>
                  <a:gd name="connsiteX0" fmla="*/ 7884 w 147309"/>
                  <a:gd name="connsiteY0" fmla="*/ 209859 h 209859"/>
                  <a:gd name="connsiteX1" fmla="*/ 5353 w 147309"/>
                  <a:gd name="connsiteY1" fmla="*/ 78282 h 209859"/>
                  <a:gd name="connsiteX2" fmla="*/ 12907 w 147309"/>
                  <a:gd name="connsiteY2" fmla="*/ 23476 h 209859"/>
                  <a:gd name="connsiteX3" fmla="*/ 147309 w 147309"/>
                  <a:gd name="connsiteY3" fmla="*/ 13392 h 209859"/>
                  <a:gd name="connsiteX4" fmla="*/ 143741 w 147309"/>
                  <a:gd name="connsiteY4" fmla="*/ 206882 h 209859"/>
                  <a:gd name="connsiteX0" fmla="*/ 2531 w 141956"/>
                  <a:gd name="connsiteY0" fmla="*/ 210833 h 210833"/>
                  <a:gd name="connsiteX1" fmla="*/ 0 w 141956"/>
                  <a:gd name="connsiteY1" fmla="*/ 79256 h 210833"/>
                  <a:gd name="connsiteX2" fmla="*/ 28516 w 141956"/>
                  <a:gd name="connsiteY2" fmla="*/ 20682 h 210833"/>
                  <a:gd name="connsiteX3" fmla="*/ 141956 w 141956"/>
                  <a:gd name="connsiteY3" fmla="*/ 14366 h 210833"/>
                  <a:gd name="connsiteX4" fmla="*/ 138388 w 141956"/>
                  <a:gd name="connsiteY4" fmla="*/ 207856 h 210833"/>
                  <a:gd name="connsiteX0" fmla="*/ 6268 w 145693"/>
                  <a:gd name="connsiteY0" fmla="*/ 210823 h 210823"/>
                  <a:gd name="connsiteX1" fmla="*/ 3737 w 145693"/>
                  <a:gd name="connsiteY1" fmla="*/ 79246 h 210823"/>
                  <a:gd name="connsiteX2" fmla="*/ 32253 w 145693"/>
                  <a:gd name="connsiteY2" fmla="*/ 20672 h 210823"/>
                  <a:gd name="connsiteX3" fmla="*/ 145693 w 145693"/>
                  <a:gd name="connsiteY3" fmla="*/ 14356 h 210823"/>
                  <a:gd name="connsiteX4" fmla="*/ 142125 w 145693"/>
                  <a:gd name="connsiteY4" fmla="*/ 207846 h 210823"/>
                  <a:gd name="connsiteX0" fmla="*/ 2598 w 142023"/>
                  <a:gd name="connsiteY0" fmla="*/ 214711 h 214711"/>
                  <a:gd name="connsiteX1" fmla="*/ 67 w 142023"/>
                  <a:gd name="connsiteY1" fmla="*/ 83134 h 214711"/>
                  <a:gd name="connsiteX2" fmla="*/ 43845 w 142023"/>
                  <a:gd name="connsiteY2" fmla="*/ 13160 h 214711"/>
                  <a:gd name="connsiteX3" fmla="*/ 142023 w 142023"/>
                  <a:gd name="connsiteY3" fmla="*/ 18244 h 214711"/>
                  <a:gd name="connsiteX4" fmla="*/ 138455 w 142023"/>
                  <a:gd name="connsiteY4" fmla="*/ 211734 h 214711"/>
                  <a:gd name="connsiteX0" fmla="*/ 2598 w 142027"/>
                  <a:gd name="connsiteY0" fmla="*/ 210743 h 210743"/>
                  <a:gd name="connsiteX1" fmla="*/ 67 w 142027"/>
                  <a:gd name="connsiteY1" fmla="*/ 79166 h 210743"/>
                  <a:gd name="connsiteX2" fmla="*/ 43845 w 142027"/>
                  <a:gd name="connsiteY2" fmla="*/ 9192 h 210743"/>
                  <a:gd name="connsiteX3" fmla="*/ 142023 w 142027"/>
                  <a:gd name="connsiteY3" fmla="*/ 14276 h 210743"/>
                  <a:gd name="connsiteX4" fmla="*/ 138455 w 142027"/>
                  <a:gd name="connsiteY4" fmla="*/ 207766 h 210743"/>
                  <a:gd name="connsiteX0" fmla="*/ 3961 w 143389"/>
                  <a:gd name="connsiteY0" fmla="*/ 206097 h 206097"/>
                  <a:gd name="connsiteX1" fmla="*/ 1430 w 143389"/>
                  <a:gd name="connsiteY1" fmla="*/ 74520 h 206097"/>
                  <a:gd name="connsiteX2" fmla="*/ 36611 w 143389"/>
                  <a:gd name="connsiteY2" fmla="*/ 16912 h 206097"/>
                  <a:gd name="connsiteX3" fmla="*/ 143386 w 143389"/>
                  <a:gd name="connsiteY3" fmla="*/ 9630 h 206097"/>
                  <a:gd name="connsiteX4" fmla="*/ 139818 w 143389"/>
                  <a:gd name="connsiteY4" fmla="*/ 203120 h 206097"/>
                  <a:gd name="connsiteX0" fmla="*/ 0 w 139428"/>
                  <a:gd name="connsiteY0" fmla="*/ 206097 h 206097"/>
                  <a:gd name="connsiteX1" fmla="*/ 32650 w 139428"/>
                  <a:gd name="connsiteY1" fmla="*/ 16912 h 206097"/>
                  <a:gd name="connsiteX2" fmla="*/ 139425 w 139428"/>
                  <a:gd name="connsiteY2" fmla="*/ 9630 h 206097"/>
                  <a:gd name="connsiteX3" fmla="*/ 135857 w 139428"/>
                  <a:gd name="connsiteY3" fmla="*/ 203120 h 206097"/>
                  <a:gd name="connsiteX0" fmla="*/ 8800 w 148227"/>
                  <a:gd name="connsiteY0" fmla="*/ 202109 h 202109"/>
                  <a:gd name="connsiteX1" fmla="*/ 9016 w 148227"/>
                  <a:gd name="connsiteY1" fmla="*/ 37149 h 202109"/>
                  <a:gd name="connsiteX2" fmla="*/ 148225 w 148227"/>
                  <a:gd name="connsiteY2" fmla="*/ 5642 h 202109"/>
                  <a:gd name="connsiteX3" fmla="*/ 144657 w 148227"/>
                  <a:gd name="connsiteY3" fmla="*/ 199132 h 202109"/>
                  <a:gd name="connsiteX0" fmla="*/ 19724 w 159151"/>
                  <a:gd name="connsiteY0" fmla="*/ 203859 h 203859"/>
                  <a:gd name="connsiteX1" fmla="*/ 19940 w 159151"/>
                  <a:gd name="connsiteY1" fmla="*/ 38899 h 203859"/>
                  <a:gd name="connsiteX2" fmla="*/ 159149 w 159151"/>
                  <a:gd name="connsiteY2" fmla="*/ 7392 h 203859"/>
                  <a:gd name="connsiteX3" fmla="*/ 155581 w 159151"/>
                  <a:gd name="connsiteY3" fmla="*/ 200882 h 203859"/>
                  <a:gd name="connsiteX0" fmla="*/ 3057 w 142484"/>
                  <a:gd name="connsiteY0" fmla="*/ 203859 h 203859"/>
                  <a:gd name="connsiteX1" fmla="*/ 3273 w 142484"/>
                  <a:gd name="connsiteY1" fmla="*/ 38899 h 203859"/>
                  <a:gd name="connsiteX2" fmla="*/ 142482 w 142484"/>
                  <a:gd name="connsiteY2" fmla="*/ 7392 h 203859"/>
                  <a:gd name="connsiteX3" fmla="*/ 138914 w 142484"/>
                  <a:gd name="connsiteY3" fmla="*/ 200882 h 203859"/>
                  <a:gd name="connsiteX0" fmla="*/ 3057 w 142486"/>
                  <a:gd name="connsiteY0" fmla="*/ 203915 h 203915"/>
                  <a:gd name="connsiteX1" fmla="*/ 3273 w 142486"/>
                  <a:gd name="connsiteY1" fmla="*/ 38955 h 203915"/>
                  <a:gd name="connsiteX2" fmla="*/ 142482 w 142486"/>
                  <a:gd name="connsiteY2" fmla="*/ 7448 h 203915"/>
                  <a:gd name="connsiteX3" fmla="*/ 138914 w 142486"/>
                  <a:gd name="connsiteY3" fmla="*/ 200938 h 203915"/>
                  <a:gd name="connsiteX0" fmla="*/ 0 w 139429"/>
                  <a:gd name="connsiteY0" fmla="*/ 203915 h 203915"/>
                  <a:gd name="connsiteX1" fmla="*/ 216 w 139429"/>
                  <a:gd name="connsiteY1" fmla="*/ 38955 h 203915"/>
                  <a:gd name="connsiteX2" fmla="*/ 139425 w 139429"/>
                  <a:gd name="connsiteY2" fmla="*/ 7448 h 203915"/>
                  <a:gd name="connsiteX3" fmla="*/ 135857 w 139429"/>
                  <a:gd name="connsiteY3" fmla="*/ 200938 h 203915"/>
                </a:gdLst>
                <a:ahLst/>
                <a:cxnLst>
                  <a:cxn ang="0">
                    <a:pos x="connsiteX0" y="connsiteY0"/>
                  </a:cxn>
                  <a:cxn ang="0">
                    <a:pos x="connsiteX1" y="connsiteY1"/>
                  </a:cxn>
                  <a:cxn ang="0">
                    <a:pos x="connsiteX2" y="connsiteY2"/>
                  </a:cxn>
                  <a:cxn ang="0">
                    <a:pos x="connsiteX3" y="connsiteY3"/>
                  </a:cxn>
                </a:cxnLst>
                <a:rect l="l" t="t" r="r" b="b"/>
                <a:pathLst>
                  <a:path w="139429" h="203915">
                    <a:moveTo>
                      <a:pt x="0" y="203915"/>
                    </a:moveTo>
                    <a:cubicBezTo>
                      <a:pt x="6802" y="164501"/>
                      <a:pt x="4067" y="106496"/>
                      <a:pt x="216" y="38955"/>
                    </a:cubicBezTo>
                    <a:cubicBezTo>
                      <a:pt x="92487" y="12560"/>
                      <a:pt x="139984" y="-13074"/>
                      <a:pt x="139425" y="7448"/>
                    </a:cubicBezTo>
                    <a:cubicBezTo>
                      <a:pt x="138236" y="71945"/>
                      <a:pt x="137046" y="136441"/>
                      <a:pt x="135857" y="200938"/>
                    </a:cubicBezTo>
                  </a:path>
                </a:pathLst>
              </a:custGeom>
              <a:noFill/>
              <a:ln w="3810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nvGrpSpPr>
              <p:cNvPr id="18" name="Group 17"/>
              <p:cNvGrpSpPr/>
              <p:nvPr/>
            </p:nvGrpSpPr>
            <p:grpSpPr>
              <a:xfrm>
                <a:off x="1258570" y="2767256"/>
                <a:ext cx="423621" cy="373722"/>
                <a:chOff x="1796001" y="5655226"/>
                <a:chExt cx="533105" cy="470308"/>
              </a:xfrm>
              <a:solidFill>
                <a:srgbClr val="ECECEC"/>
              </a:solidFill>
            </p:grpSpPr>
            <p:sp>
              <p:nvSpPr>
                <p:cNvPr id="30" name="Freeform 29"/>
                <p:cNvSpPr/>
                <p:nvPr/>
              </p:nvSpPr>
              <p:spPr>
                <a:xfrm>
                  <a:off x="1857543" y="5920427"/>
                  <a:ext cx="471563" cy="203556"/>
                </a:xfrm>
                <a:custGeom>
                  <a:avLst/>
                  <a:gdLst>
                    <a:gd name="connsiteX0" fmla="*/ 101778 w 470308"/>
                    <a:gd name="connsiteY0" fmla="*/ 0 h 206081"/>
                    <a:gd name="connsiteX1" fmla="*/ 107993 w 470308"/>
                    <a:gd name="connsiteY1" fmla="*/ 1255 h 206081"/>
                    <a:gd name="connsiteX2" fmla="*/ 111022 w 470308"/>
                    <a:gd name="connsiteY2" fmla="*/ 0 h 206081"/>
                    <a:gd name="connsiteX3" fmla="*/ 343760 w 470308"/>
                    <a:gd name="connsiteY3" fmla="*/ 0 h 206081"/>
                    <a:gd name="connsiteX4" fmla="*/ 351877 w 470308"/>
                    <a:gd name="connsiteY4" fmla="*/ 3362 h 206081"/>
                    <a:gd name="connsiteX5" fmla="*/ 368530 w 470308"/>
                    <a:gd name="connsiteY5" fmla="*/ 0 h 206081"/>
                    <a:gd name="connsiteX6" fmla="*/ 470308 w 470308"/>
                    <a:gd name="connsiteY6" fmla="*/ 101778 h 206081"/>
                    <a:gd name="connsiteX7" fmla="*/ 368530 w 470308"/>
                    <a:gd name="connsiteY7" fmla="*/ 203556 h 206081"/>
                    <a:gd name="connsiteX8" fmla="*/ 355975 w 470308"/>
                    <a:gd name="connsiteY8" fmla="*/ 201022 h 206081"/>
                    <a:gd name="connsiteX9" fmla="*/ 343760 w 470308"/>
                    <a:gd name="connsiteY9" fmla="*/ 206081 h 206081"/>
                    <a:gd name="connsiteX10" fmla="*/ 111022 w 470308"/>
                    <a:gd name="connsiteY10" fmla="*/ 206081 h 206081"/>
                    <a:gd name="connsiteX11" fmla="*/ 103894 w 470308"/>
                    <a:gd name="connsiteY11" fmla="*/ 203129 h 206081"/>
                    <a:gd name="connsiteX12" fmla="*/ 101778 w 470308"/>
                    <a:gd name="connsiteY12" fmla="*/ 203556 h 206081"/>
                    <a:gd name="connsiteX13" fmla="*/ 0 w 470308"/>
                    <a:gd name="connsiteY13" fmla="*/ 101778 h 206081"/>
                    <a:gd name="connsiteX14" fmla="*/ 101778 w 470308"/>
                    <a:gd name="connsiteY14" fmla="*/ 0 h 206081"/>
                    <a:gd name="connsiteX0" fmla="*/ 101778 w 470308"/>
                    <a:gd name="connsiteY0" fmla="*/ 0 h 206081"/>
                    <a:gd name="connsiteX1" fmla="*/ 107993 w 470308"/>
                    <a:gd name="connsiteY1" fmla="*/ 1255 h 206081"/>
                    <a:gd name="connsiteX2" fmla="*/ 111022 w 470308"/>
                    <a:gd name="connsiteY2" fmla="*/ 0 h 206081"/>
                    <a:gd name="connsiteX3" fmla="*/ 343760 w 470308"/>
                    <a:gd name="connsiteY3" fmla="*/ 0 h 206081"/>
                    <a:gd name="connsiteX4" fmla="*/ 368530 w 470308"/>
                    <a:gd name="connsiteY4" fmla="*/ 0 h 206081"/>
                    <a:gd name="connsiteX5" fmla="*/ 470308 w 470308"/>
                    <a:gd name="connsiteY5" fmla="*/ 101778 h 206081"/>
                    <a:gd name="connsiteX6" fmla="*/ 368530 w 470308"/>
                    <a:gd name="connsiteY6" fmla="*/ 203556 h 206081"/>
                    <a:gd name="connsiteX7" fmla="*/ 355975 w 470308"/>
                    <a:gd name="connsiteY7" fmla="*/ 201022 h 206081"/>
                    <a:gd name="connsiteX8" fmla="*/ 343760 w 470308"/>
                    <a:gd name="connsiteY8" fmla="*/ 206081 h 206081"/>
                    <a:gd name="connsiteX9" fmla="*/ 111022 w 470308"/>
                    <a:gd name="connsiteY9" fmla="*/ 206081 h 206081"/>
                    <a:gd name="connsiteX10" fmla="*/ 103894 w 470308"/>
                    <a:gd name="connsiteY10" fmla="*/ 203129 h 206081"/>
                    <a:gd name="connsiteX11" fmla="*/ 101778 w 470308"/>
                    <a:gd name="connsiteY11" fmla="*/ 203556 h 206081"/>
                    <a:gd name="connsiteX12" fmla="*/ 0 w 470308"/>
                    <a:gd name="connsiteY12" fmla="*/ 101778 h 206081"/>
                    <a:gd name="connsiteX13" fmla="*/ 101778 w 470308"/>
                    <a:gd name="connsiteY13"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355975 w 470308"/>
                    <a:gd name="connsiteY6" fmla="*/ 201022 h 206081"/>
                    <a:gd name="connsiteX7" fmla="*/ 343760 w 470308"/>
                    <a:gd name="connsiteY7" fmla="*/ 206081 h 206081"/>
                    <a:gd name="connsiteX8" fmla="*/ 111022 w 470308"/>
                    <a:gd name="connsiteY8" fmla="*/ 206081 h 206081"/>
                    <a:gd name="connsiteX9" fmla="*/ 103894 w 470308"/>
                    <a:gd name="connsiteY9" fmla="*/ 203129 h 206081"/>
                    <a:gd name="connsiteX10" fmla="*/ 101778 w 470308"/>
                    <a:gd name="connsiteY10" fmla="*/ 203556 h 206081"/>
                    <a:gd name="connsiteX11" fmla="*/ 0 w 470308"/>
                    <a:gd name="connsiteY11" fmla="*/ 101778 h 206081"/>
                    <a:gd name="connsiteX12" fmla="*/ 101778 w 470308"/>
                    <a:gd name="connsiteY12"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355975 w 470308"/>
                    <a:gd name="connsiteY6" fmla="*/ 201022 h 206081"/>
                    <a:gd name="connsiteX7" fmla="*/ 111022 w 470308"/>
                    <a:gd name="connsiteY7" fmla="*/ 206081 h 206081"/>
                    <a:gd name="connsiteX8" fmla="*/ 103894 w 470308"/>
                    <a:gd name="connsiteY8" fmla="*/ 203129 h 206081"/>
                    <a:gd name="connsiteX9" fmla="*/ 101778 w 470308"/>
                    <a:gd name="connsiteY9" fmla="*/ 203556 h 206081"/>
                    <a:gd name="connsiteX10" fmla="*/ 0 w 470308"/>
                    <a:gd name="connsiteY10" fmla="*/ 101778 h 206081"/>
                    <a:gd name="connsiteX11" fmla="*/ 101778 w 470308"/>
                    <a:gd name="connsiteY11"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111022 w 470308"/>
                    <a:gd name="connsiteY6" fmla="*/ 206081 h 206081"/>
                    <a:gd name="connsiteX7" fmla="*/ 103894 w 470308"/>
                    <a:gd name="connsiteY7" fmla="*/ 203129 h 206081"/>
                    <a:gd name="connsiteX8" fmla="*/ 101778 w 470308"/>
                    <a:gd name="connsiteY8" fmla="*/ 203556 h 206081"/>
                    <a:gd name="connsiteX9" fmla="*/ 0 w 470308"/>
                    <a:gd name="connsiteY9" fmla="*/ 101778 h 206081"/>
                    <a:gd name="connsiteX10" fmla="*/ 101778 w 470308"/>
                    <a:gd name="connsiteY10"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111022 w 470308"/>
                    <a:gd name="connsiteY6" fmla="*/ 206081 h 206081"/>
                    <a:gd name="connsiteX7" fmla="*/ 101778 w 470308"/>
                    <a:gd name="connsiteY7" fmla="*/ 203556 h 206081"/>
                    <a:gd name="connsiteX8" fmla="*/ 0 w 470308"/>
                    <a:gd name="connsiteY8" fmla="*/ 101778 h 206081"/>
                    <a:gd name="connsiteX9" fmla="*/ 101778 w 470308"/>
                    <a:gd name="connsiteY9" fmla="*/ 0 h 206081"/>
                    <a:gd name="connsiteX0" fmla="*/ 101778 w 470308"/>
                    <a:gd name="connsiteY0" fmla="*/ 0 h 206081"/>
                    <a:gd name="connsiteX1" fmla="*/ 107993 w 470308"/>
                    <a:gd name="connsiteY1" fmla="*/ 1255 h 206081"/>
                    <a:gd name="connsiteX2" fmla="*/ 368530 w 470308"/>
                    <a:gd name="connsiteY2" fmla="*/ 0 h 206081"/>
                    <a:gd name="connsiteX3" fmla="*/ 470308 w 470308"/>
                    <a:gd name="connsiteY3" fmla="*/ 101778 h 206081"/>
                    <a:gd name="connsiteX4" fmla="*/ 368530 w 470308"/>
                    <a:gd name="connsiteY4" fmla="*/ 203556 h 206081"/>
                    <a:gd name="connsiteX5" fmla="*/ 111022 w 470308"/>
                    <a:gd name="connsiteY5" fmla="*/ 206081 h 206081"/>
                    <a:gd name="connsiteX6" fmla="*/ 101778 w 470308"/>
                    <a:gd name="connsiteY6" fmla="*/ 203556 h 206081"/>
                    <a:gd name="connsiteX7" fmla="*/ 0 w 470308"/>
                    <a:gd name="connsiteY7" fmla="*/ 101778 h 206081"/>
                    <a:gd name="connsiteX8" fmla="*/ 101778 w 470308"/>
                    <a:gd name="connsiteY8" fmla="*/ 0 h 206081"/>
                    <a:gd name="connsiteX0" fmla="*/ 101778 w 470308"/>
                    <a:gd name="connsiteY0" fmla="*/ 0 h 206081"/>
                    <a:gd name="connsiteX1" fmla="*/ 368530 w 470308"/>
                    <a:gd name="connsiteY1" fmla="*/ 0 h 206081"/>
                    <a:gd name="connsiteX2" fmla="*/ 470308 w 470308"/>
                    <a:gd name="connsiteY2" fmla="*/ 101778 h 206081"/>
                    <a:gd name="connsiteX3" fmla="*/ 368530 w 470308"/>
                    <a:gd name="connsiteY3" fmla="*/ 203556 h 206081"/>
                    <a:gd name="connsiteX4" fmla="*/ 111022 w 470308"/>
                    <a:gd name="connsiteY4" fmla="*/ 206081 h 206081"/>
                    <a:gd name="connsiteX5" fmla="*/ 101778 w 470308"/>
                    <a:gd name="connsiteY5" fmla="*/ 203556 h 206081"/>
                    <a:gd name="connsiteX6" fmla="*/ 0 w 470308"/>
                    <a:gd name="connsiteY6" fmla="*/ 101778 h 206081"/>
                    <a:gd name="connsiteX7" fmla="*/ 101778 w 470308"/>
                    <a:gd name="connsiteY7" fmla="*/ 0 h 206081"/>
                    <a:gd name="connsiteX0" fmla="*/ 101778 w 470308"/>
                    <a:gd name="connsiteY0" fmla="*/ 0 h 203556"/>
                    <a:gd name="connsiteX1" fmla="*/ 368530 w 470308"/>
                    <a:gd name="connsiteY1" fmla="*/ 0 h 203556"/>
                    <a:gd name="connsiteX2" fmla="*/ 470308 w 470308"/>
                    <a:gd name="connsiteY2" fmla="*/ 101778 h 203556"/>
                    <a:gd name="connsiteX3" fmla="*/ 368530 w 470308"/>
                    <a:gd name="connsiteY3" fmla="*/ 203556 h 203556"/>
                    <a:gd name="connsiteX4" fmla="*/ 101778 w 470308"/>
                    <a:gd name="connsiteY4" fmla="*/ 203556 h 203556"/>
                    <a:gd name="connsiteX5" fmla="*/ 0 w 470308"/>
                    <a:gd name="connsiteY5" fmla="*/ 101778 h 203556"/>
                    <a:gd name="connsiteX6" fmla="*/ 101778 w 470308"/>
                    <a:gd name="connsiteY6" fmla="*/ 0 h 203556"/>
                    <a:gd name="connsiteX0" fmla="*/ 101778 w 470308"/>
                    <a:gd name="connsiteY0" fmla="*/ 0 h 203556"/>
                    <a:gd name="connsiteX1" fmla="*/ 368530 w 470308"/>
                    <a:gd name="connsiteY1" fmla="*/ 0 h 203556"/>
                    <a:gd name="connsiteX2" fmla="*/ 470308 w 470308"/>
                    <a:gd name="connsiteY2" fmla="*/ 129913 h 203556"/>
                    <a:gd name="connsiteX3" fmla="*/ 368530 w 470308"/>
                    <a:gd name="connsiteY3" fmla="*/ 203556 h 203556"/>
                    <a:gd name="connsiteX4" fmla="*/ 101778 w 470308"/>
                    <a:gd name="connsiteY4" fmla="*/ 203556 h 203556"/>
                    <a:gd name="connsiteX5" fmla="*/ 0 w 470308"/>
                    <a:gd name="connsiteY5" fmla="*/ 101778 h 203556"/>
                    <a:gd name="connsiteX6" fmla="*/ 101778 w 470308"/>
                    <a:gd name="connsiteY6" fmla="*/ 0 h 203556"/>
                    <a:gd name="connsiteX0" fmla="*/ 101778 w 470321"/>
                    <a:gd name="connsiteY0" fmla="*/ 0 h 203556"/>
                    <a:gd name="connsiteX1" fmla="*/ 362902 w 470321"/>
                    <a:gd name="connsiteY1" fmla="*/ 22507 h 203556"/>
                    <a:gd name="connsiteX2" fmla="*/ 470308 w 470321"/>
                    <a:gd name="connsiteY2" fmla="*/ 129913 h 203556"/>
                    <a:gd name="connsiteX3" fmla="*/ 368530 w 470321"/>
                    <a:gd name="connsiteY3" fmla="*/ 203556 h 203556"/>
                    <a:gd name="connsiteX4" fmla="*/ 101778 w 470321"/>
                    <a:gd name="connsiteY4" fmla="*/ 203556 h 203556"/>
                    <a:gd name="connsiteX5" fmla="*/ 0 w 470321"/>
                    <a:gd name="connsiteY5" fmla="*/ 101778 h 203556"/>
                    <a:gd name="connsiteX6" fmla="*/ 101778 w 470321"/>
                    <a:gd name="connsiteY6" fmla="*/ 0 h 203556"/>
                    <a:gd name="connsiteX0" fmla="*/ 101778 w 470321"/>
                    <a:gd name="connsiteY0" fmla="*/ 0 h 203556"/>
                    <a:gd name="connsiteX1" fmla="*/ 362902 w 470321"/>
                    <a:gd name="connsiteY1" fmla="*/ 22507 h 203556"/>
                    <a:gd name="connsiteX2" fmla="*/ 470308 w 470321"/>
                    <a:gd name="connsiteY2" fmla="*/ 129913 h 203556"/>
                    <a:gd name="connsiteX3" fmla="*/ 368530 w 470321"/>
                    <a:gd name="connsiteY3" fmla="*/ 203556 h 203556"/>
                    <a:gd name="connsiteX4" fmla="*/ 101778 w 470321"/>
                    <a:gd name="connsiteY4" fmla="*/ 203556 h 203556"/>
                    <a:gd name="connsiteX5" fmla="*/ 0 w 470321"/>
                    <a:gd name="connsiteY5" fmla="*/ 101778 h 203556"/>
                    <a:gd name="connsiteX6" fmla="*/ 101778 w 470321"/>
                    <a:gd name="connsiteY6" fmla="*/ 0 h 203556"/>
                    <a:gd name="connsiteX0" fmla="*/ 101778 w 471562"/>
                    <a:gd name="connsiteY0" fmla="*/ 0 h 203556"/>
                    <a:gd name="connsiteX1" fmla="*/ 362902 w 471562"/>
                    <a:gd name="connsiteY1" fmla="*/ 22507 h 203556"/>
                    <a:gd name="connsiteX2" fmla="*/ 470308 w 471562"/>
                    <a:gd name="connsiteY2" fmla="*/ 129913 h 203556"/>
                    <a:gd name="connsiteX3" fmla="*/ 368530 w 471562"/>
                    <a:gd name="connsiteY3" fmla="*/ 203556 h 203556"/>
                    <a:gd name="connsiteX4" fmla="*/ 101778 w 471562"/>
                    <a:gd name="connsiteY4" fmla="*/ 203556 h 203556"/>
                    <a:gd name="connsiteX5" fmla="*/ 0 w 471562"/>
                    <a:gd name="connsiteY5" fmla="*/ 101778 h 203556"/>
                    <a:gd name="connsiteX6" fmla="*/ 101778 w 471562"/>
                    <a:gd name="connsiteY6" fmla="*/ 0 h 20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62" h="203556">
                      <a:moveTo>
                        <a:pt x="101778" y="0"/>
                      </a:moveTo>
                      <a:lnTo>
                        <a:pt x="362902" y="22507"/>
                      </a:lnTo>
                      <a:cubicBezTo>
                        <a:pt x="452874" y="25320"/>
                        <a:pt x="477810" y="71603"/>
                        <a:pt x="470308" y="129913"/>
                      </a:cubicBezTo>
                      <a:cubicBezTo>
                        <a:pt x="462806" y="188223"/>
                        <a:pt x="424740" y="203556"/>
                        <a:pt x="368530" y="203556"/>
                      </a:cubicBezTo>
                      <a:lnTo>
                        <a:pt x="101778" y="203556"/>
                      </a:lnTo>
                      <a:cubicBezTo>
                        <a:pt x="45568" y="203556"/>
                        <a:pt x="0" y="157988"/>
                        <a:pt x="0" y="101778"/>
                      </a:cubicBezTo>
                      <a:cubicBezTo>
                        <a:pt x="0" y="45568"/>
                        <a:pt x="45568" y="0"/>
                        <a:pt x="101778" y="0"/>
                      </a:cubicBezTo>
                      <a:close/>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aseline="-25000"/>
                </a:p>
              </p:txBody>
            </p:sp>
            <p:sp>
              <p:nvSpPr>
                <p:cNvPr id="31" name="Freeform 30"/>
                <p:cNvSpPr/>
                <p:nvPr/>
              </p:nvSpPr>
              <p:spPr>
                <a:xfrm rot="4196017">
                  <a:off x="1662625" y="5788602"/>
                  <a:ext cx="470308" cy="203556"/>
                </a:xfrm>
                <a:custGeom>
                  <a:avLst/>
                  <a:gdLst>
                    <a:gd name="connsiteX0" fmla="*/ 101778 w 470308"/>
                    <a:gd name="connsiteY0" fmla="*/ 0 h 206081"/>
                    <a:gd name="connsiteX1" fmla="*/ 107993 w 470308"/>
                    <a:gd name="connsiteY1" fmla="*/ 1255 h 206081"/>
                    <a:gd name="connsiteX2" fmla="*/ 111022 w 470308"/>
                    <a:gd name="connsiteY2" fmla="*/ 0 h 206081"/>
                    <a:gd name="connsiteX3" fmla="*/ 343760 w 470308"/>
                    <a:gd name="connsiteY3" fmla="*/ 0 h 206081"/>
                    <a:gd name="connsiteX4" fmla="*/ 351877 w 470308"/>
                    <a:gd name="connsiteY4" fmla="*/ 3362 h 206081"/>
                    <a:gd name="connsiteX5" fmla="*/ 368530 w 470308"/>
                    <a:gd name="connsiteY5" fmla="*/ 0 h 206081"/>
                    <a:gd name="connsiteX6" fmla="*/ 470308 w 470308"/>
                    <a:gd name="connsiteY6" fmla="*/ 101778 h 206081"/>
                    <a:gd name="connsiteX7" fmla="*/ 368530 w 470308"/>
                    <a:gd name="connsiteY7" fmla="*/ 203556 h 206081"/>
                    <a:gd name="connsiteX8" fmla="*/ 355975 w 470308"/>
                    <a:gd name="connsiteY8" fmla="*/ 201022 h 206081"/>
                    <a:gd name="connsiteX9" fmla="*/ 343760 w 470308"/>
                    <a:gd name="connsiteY9" fmla="*/ 206081 h 206081"/>
                    <a:gd name="connsiteX10" fmla="*/ 111022 w 470308"/>
                    <a:gd name="connsiteY10" fmla="*/ 206081 h 206081"/>
                    <a:gd name="connsiteX11" fmla="*/ 103894 w 470308"/>
                    <a:gd name="connsiteY11" fmla="*/ 203129 h 206081"/>
                    <a:gd name="connsiteX12" fmla="*/ 101778 w 470308"/>
                    <a:gd name="connsiteY12" fmla="*/ 203556 h 206081"/>
                    <a:gd name="connsiteX13" fmla="*/ 0 w 470308"/>
                    <a:gd name="connsiteY13" fmla="*/ 101778 h 206081"/>
                    <a:gd name="connsiteX14" fmla="*/ 101778 w 470308"/>
                    <a:gd name="connsiteY14" fmla="*/ 0 h 206081"/>
                    <a:gd name="connsiteX0" fmla="*/ 101778 w 470308"/>
                    <a:gd name="connsiteY0" fmla="*/ 0 h 206081"/>
                    <a:gd name="connsiteX1" fmla="*/ 107993 w 470308"/>
                    <a:gd name="connsiteY1" fmla="*/ 1255 h 206081"/>
                    <a:gd name="connsiteX2" fmla="*/ 111022 w 470308"/>
                    <a:gd name="connsiteY2" fmla="*/ 0 h 206081"/>
                    <a:gd name="connsiteX3" fmla="*/ 343760 w 470308"/>
                    <a:gd name="connsiteY3" fmla="*/ 0 h 206081"/>
                    <a:gd name="connsiteX4" fmla="*/ 368530 w 470308"/>
                    <a:gd name="connsiteY4" fmla="*/ 0 h 206081"/>
                    <a:gd name="connsiteX5" fmla="*/ 470308 w 470308"/>
                    <a:gd name="connsiteY5" fmla="*/ 101778 h 206081"/>
                    <a:gd name="connsiteX6" fmla="*/ 368530 w 470308"/>
                    <a:gd name="connsiteY6" fmla="*/ 203556 h 206081"/>
                    <a:gd name="connsiteX7" fmla="*/ 355975 w 470308"/>
                    <a:gd name="connsiteY7" fmla="*/ 201022 h 206081"/>
                    <a:gd name="connsiteX8" fmla="*/ 343760 w 470308"/>
                    <a:gd name="connsiteY8" fmla="*/ 206081 h 206081"/>
                    <a:gd name="connsiteX9" fmla="*/ 111022 w 470308"/>
                    <a:gd name="connsiteY9" fmla="*/ 206081 h 206081"/>
                    <a:gd name="connsiteX10" fmla="*/ 103894 w 470308"/>
                    <a:gd name="connsiteY10" fmla="*/ 203129 h 206081"/>
                    <a:gd name="connsiteX11" fmla="*/ 101778 w 470308"/>
                    <a:gd name="connsiteY11" fmla="*/ 203556 h 206081"/>
                    <a:gd name="connsiteX12" fmla="*/ 0 w 470308"/>
                    <a:gd name="connsiteY12" fmla="*/ 101778 h 206081"/>
                    <a:gd name="connsiteX13" fmla="*/ 101778 w 470308"/>
                    <a:gd name="connsiteY13"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355975 w 470308"/>
                    <a:gd name="connsiteY6" fmla="*/ 201022 h 206081"/>
                    <a:gd name="connsiteX7" fmla="*/ 343760 w 470308"/>
                    <a:gd name="connsiteY7" fmla="*/ 206081 h 206081"/>
                    <a:gd name="connsiteX8" fmla="*/ 111022 w 470308"/>
                    <a:gd name="connsiteY8" fmla="*/ 206081 h 206081"/>
                    <a:gd name="connsiteX9" fmla="*/ 103894 w 470308"/>
                    <a:gd name="connsiteY9" fmla="*/ 203129 h 206081"/>
                    <a:gd name="connsiteX10" fmla="*/ 101778 w 470308"/>
                    <a:gd name="connsiteY10" fmla="*/ 203556 h 206081"/>
                    <a:gd name="connsiteX11" fmla="*/ 0 w 470308"/>
                    <a:gd name="connsiteY11" fmla="*/ 101778 h 206081"/>
                    <a:gd name="connsiteX12" fmla="*/ 101778 w 470308"/>
                    <a:gd name="connsiteY12"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355975 w 470308"/>
                    <a:gd name="connsiteY6" fmla="*/ 201022 h 206081"/>
                    <a:gd name="connsiteX7" fmla="*/ 111022 w 470308"/>
                    <a:gd name="connsiteY7" fmla="*/ 206081 h 206081"/>
                    <a:gd name="connsiteX8" fmla="*/ 103894 w 470308"/>
                    <a:gd name="connsiteY8" fmla="*/ 203129 h 206081"/>
                    <a:gd name="connsiteX9" fmla="*/ 101778 w 470308"/>
                    <a:gd name="connsiteY9" fmla="*/ 203556 h 206081"/>
                    <a:gd name="connsiteX10" fmla="*/ 0 w 470308"/>
                    <a:gd name="connsiteY10" fmla="*/ 101778 h 206081"/>
                    <a:gd name="connsiteX11" fmla="*/ 101778 w 470308"/>
                    <a:gd name="connsiteY11"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111022 w 470308"/>
                    <a:gd name="connsiteY6" fmla="*/ 206081 h 206081"/>
                    <a:gd name="connsiteX7" fmla="*/ 103894 w 470308"/>
                    <a:gd name="connsiteY7" fmla="*/ 203129 h 206081"/>
                    <a:gd name="connsiteX8" fmla="*/ 101778 w 470308"/>
                    <a:gd name="connsiteY8" fmla="*/ 203556 h 206081"/>
                    <a:gd name="connsiteX9" fmla="*/ 0 w 470308"/>
                    <a:gd name="connsiteY9" fmla="*/ 101778 h 206081"/>
                    <a:gd name="connsiteX10" fmla="*/ 101778 w 470308"/>
                    <a:gd name="connsiteY10"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111022 w 470308"/>
                    <a:gd name="connsiteY6" fmla="*/ 206081 h 206081"/>
                    <a:gd name="connsiteX7" fmla="*/ 101778 w 470308"/>
                    <a:gd name="connsiteY7" fmla="*/ 203556 h 206081"/>
                    <a:gd name="connsiteX8" fmla="*/ 0 w 470308"/>
                    <a:gd name="connsiteY8" fmla="*/ 101778 h 206081"/>
                    <a:gd name="connsiteX9" fmla="*/ 101778 w 470308"/>
                    <a:gd name="connsiteY9" fmla="*/ 0 h 206081"/>
                    <a:gd name="connsiteX0" fmla="*/ 101778 w 470308"/>
                    <a:gd name="connsiteY0" fmla="*/ 0 h 206081"/>
                    <a:gd name="connsiteX1" fmla="*/ 107993 w 470308"/>
                    <a:gd name="connsiteY1" fmla="*/ 1255 h 206081"/>
                    <a:gd name="connsiteX2" fmla="*/ 368530 w 470308"/>
                    <a:gd name="connsiteY2" fmla="*/ 0 h 206081"/>
                    <a:gd name="connsiteX3" fmla="*/ 470308 w 470308"/>
                    <a:gd name="connsiteY3" fmla="*/ 101778 h 206081"/>
                    <a:gd name="connsiteX4" fmla="*/ 368530 w 470308"/>
                    <a:gd name="connsiteY4" fmla="*/ 203556 h 206081"/>
                    <a:gd name="connsiteX5" fmla="*/ 111022 w 470308"/>
                    <a:gd name="connsiteY5" fmla="*/ 206081 h 206081"/>
                    <a:gd name="connsiteX6" fmla="*/ 101778 w 470308"/>
                    <a:gd name="connsiteY6" fmla="*/ 203556 h 206081"/>
                    <a:gd name="connsiteX7" fmla="*/ 0 w 470308"/>
                    <a:gd name="connsiteY7" fmla="*/ 101778 h 206081"/>
                    <a:gd name="connsiteX8" fmla="*/ 101778 w 470308"/>
                    <a:gd name="connsiteY8" fmla="*/ 0 h 206081"/>
                    <a:gd name="connsiteX0" fmla="*/ 101778 w 470308"/>
                    <a:gd name="connsiteY0" fmla="*/ 0 h 206081"/>
                    <a:gd name="connsiteX1" fmla="*/ 368530 w 470308"/>
                    <a:gd name="connsiteY1" fmla="*/ 0 h 206081"/>
                    <a:gd name="connsiteX2" fmla="*/ 470308 w 470308"/>
                    <a:gd name="connsiteY2" fmla="*/ 101778 h 206081"/>
                    <a:gd name="connsiteX3" fmla="*/ 368530 w 470308"/>
                    <a:gd name="connsiteY3" fmla="*/ 203556 h 206081"/>
                    <a:gd name="connsiteX4" fmla="*/ 111022 w 470308"/>
                    <a:gd name="connsiteY4" fmla="*/ 206081 h 206081"/>
                    <a:gd name="connsiteX5" fmla="*/ 101778 w 470308"/>
                    <a:gd name="connsiteY5" fmla="*/ 203556 h 206081"/>
                    <a:gd name="connsiteX6" fmla="*/ 0 w 470308"/>
                    <a:gd name="connsiteY6" fmla="*/ 101778 h 206081"/>
                    <a:gd name="connsiteX7" fmla="*/ 101778 w 470308"/>
                    <a:gd name="connsiteY7" fmla="*/ 0 h 206081"/>
                    <a:gd name="connsiteX0" fmla="*/ 101778 w 470308"/>
                    <a:gd name="connsiteY0" fmla="*/ 0 h 203556"/>
                    <a:gd name="connsiteX1" fmla="*/ 368530 w 470308"/>
                    <a:gd name="connsiteY1" fmla="*/ 0 h 203556"/>
                    <a:gd name="connsiteX2" fmla="*/ 470308 w 470308"/>
                    <a:gd name="connsiteY2" fmla="*/ 101778 h 203556"/>
                    <a:gd name="connsiteX3" fmla="*/ 368530 w 470308"/>
                    <a:gd name="connsiteY3" fmla="*/ 203556 h 203556"/>
                    <a:gd name="connsiteX4" fmla="*/ 101778 w 470308"/>
                    <a:gd name="connsiteY4" fmla="*/ 203556 h 203556"/>
                    <a:gd name="connsiteX5" fmla="*/ 0 w 470308"/>
                    <a:gd name="connsiteY5" fmla="*/ 101778 h 203556"/>
                    <a:gd name="connsiteX6" fmla="*/ 101778 w 470308"/>
                    <a:gd name="connsiteY6" fmla="*/ 0 h 20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308" h="203556">
                      <a:moveTo>
                        <a:pt x="101778" y="0"/>
                      </a:moveTo>
                      <a:lnTo>
                        <a:pt x="368530" y="0"/>
                      </a:lnTo>
                      <a:cubicBezTo>
                        <a:pt x="424740" y="0"/>
                        <a:pt x="470308" y="45568"/>
                        <a:pt x="470308" y="101778"/>
                      </a:cubicBezTo>
                      <a:cubicBezTo>
                        <a:pt x="470308" y="157988"/>
                        <a:pt x="424740" y="203556"/>
                        <a:pt x="368530" y="203556"/>
                      </a:cubicBezTo>
                      <a:lnTo>
                        <a:pt x="101778" y="203556"/>
                      </a:lnTo>
                      <a:cubicBezTo>
                        <a:pt x="45568" y="203556"/>
                        <a:pt x="0" y="157988"/>
                        <a:pt x="0" y="101778"/>
                      </a:cubicBezTo>
                      <a:cubicBezTo>
                        <a:pt x="0" y="45568"/>
                        <a:pt x="45568" y="0"/>
                        <a:pt x="101778" y="0"/>
                      </a:cubicBezTo>
                      <a:close/>
                    </a:path>
                  </a:pathLst>
                </a:cu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aseline="-25000"/>
                </a:p>
              </p:txBody>
            </p:sp>
          </p:grpSp>
          <p:sp>
            <p:nvSpPr>
              <p:cNvPr id="21" name="Oval 20"/>
              <p:cNvSpPr/>
              <p:nvPr/>
            </p:nvSpPr>
            <p:spPr>
              <a:xfrm>
                <a:off x="1150617" y="2321896"/>
                <a:ext cx="344924" cy="344924"/>
              </a:xfrm>
              <a:prstGeom prst="ellips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2" name="Round Same Side Corner Rectangle 21"/>
              <p:cNvSpPr/>
              <p:nvPr/>
            </p:nvSpPr>
            <p:spPr>
              <a:xfrm>
                <a:off x="954125" y="2678457"/>
                <a:ext cx="433892" cy="464830"/>
              </a:xfrm>
              <a:prstGeom prst="round2SameRect">
                <a:avLst>
                  <a:gd name="adj1" fmla="val 50000"/>
                  <a:gd name="adj2" fmla="val 0"/>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nvGrpSpPr>
              <p:cNvPr id="25" name="Group 24"/>
              <p:cNvGrpSpPr/>
              <p:nvPr/>
            </p:nvGrpSpPr>
            <p:grpSpPr>
              <a:xfrm>
                <a:off x="1259279" y="2773282"/>
                <a:ext cx="423621" cy="373722"/>
                <a:chOff x="1796001" y="5655226"/>
                <a:chExt cx="533105" cy="470308"/>
              </a:xfrm>
              <a:solidFill>
                <a:srgbClr val="ECECEC"/>
              </a:solidFill>
            </p:grpSpPr>
            <p:sp>
              <p:nvSpPr>
                <p:cNvPr id="26" name="Freeform 25"/>
                <p:cNvSpPr/>
                <p:nvPr/>
              </p:nvSpPr>
              <p:spPr>
                <a:xfrm>
                  <a:off x="1857543" y="5920427"/>
                  <a:ext cx="471563" cy="203556"/>
                </a:xfrm>
                <a:custGeom>
                  <a:avLst/>
                  <a:gdLst>
                    <a:gd name="connsiteX0" fmla="*/ 101778 w 470308"/>
                    <a:gd name="connsiteY0" fmla="*/ 0 h 206081"/>
                    <a:gd name="connsiteX1" fmla="*/ 107993 w 470308"/>
                    <a:gd name="connsiteY1" fmla="*/ 1255 h 206081"/>
                    <a:gd name="connsiteX2" fmla="*/ 111022 w 470308"/>
                    <a:gd name="connsiteY2" fmla="*/ 0 h 206081"/>
                    <a:gd name="connsiteX3" fmla="*/ 343760 w 470308"/>
                    <a:gd name="connsiteY3" fmla="*/ 0 h 206081"/>
                    <a:gd name="connsiteX4" fmla="*/ 351877 w 470308"/>
                    <a:gd name="connsiteY4" fmla="*/ 3362 h 206081"/>
                    <a:gd name="connsiteX5" fmla="*/ 368530 w 470308"/>
                    <a:gd name="connsiteY5" fmla="*/ 0 h 206081"/>
                    <a:gd name="connsiteX6" fmla="*/ 470308 w 470308"/>
                    <a:gd name="connsiteY6" fmla="*/ 101778 h 206081"/>
                    <a:gd name="connsiteX7" fmla="*/ 368530 w 470308"/>
                    <a:gd name="connsiteY7" fmla="*/ 203556 h 206081"/>
                    <a:gd name="connsiteX8" fmla="*/ 355975 w 470308"/>
                    <a:gd name="connsiteY8" fmla="*/ 201022 h 206081"/>
                    <a:gd name="connsiteX9" fmla="*/ 343760 w 470308"/>
                    <a:gd name="connsiteY9" fmla="*/ 206081 h 206081"/>
                    <a:gd name="connsiteX10" fmla="*/ 111022 w 470308"/>
                    <a:gd name="connsiteY10" fmla="*/ 206081 h 206081"/>
                    <a:gd name="connsiteX11" fmla="*/ 103894 w 470308"/>
                    <a:gd name="connsiteY11" fmla="*/ 203129 h 206081"/>
                    <a:gd name="connsiteX12" fmla="*/ 101778 w 470308"/>
                    <a:gd name="connsiteY12" fmla="*/ 203556 h 206081"/>
                    <a:gd name="connsiteX13" fmla="*/ 0 w 470308"/>
                    <a:gd name="connsiteY13" fmla="*/ 101778 h 206081"/>
                    <a:gd name="connsiteX14" fmla="*/ 101778 w 470308"/>
                    <a:gd name="connsiteY14" fmla="*/ 0 h 206081"/>
                    <a:gd name="connsiteX0" fmla="*/ 101778 w 470308"/>
                    <a:gd name="connsiteY0" fmla="*/ 0 h 206081"/>
                    <a:gd name="connsiteX1" fmla="*/ 107993 w 470308"/>
                    <a:gd name="connsiteY1" fmla="*/ 1255 h 206081"/>
                    <a:gd name="connsiteX2" fmla="*/ 111022 w 470308"/>
                    <a:gd name="connsiteY2" fmla="*/ 0 h 206081"/>
                    <a:gd name="connsiteX3" fmla="*/ 343760 w 470308"/>
                    <a:gd name="connsiteY3" fmla="*/ 0 h 206081"/>
                    <a:gd name="connsiteX4" fmla="*/ 368530 w 470308"/>
                    <a:gd name="connsiteY4" fmla="*/ 0 h 206081"/>
                    <a:gd name="connsiteX5" fmla="*/ 470308 w 470308"/>
                    <a:gd name="connsiteY5" fmla="*/ 101778 h 206081"/>
                    <a:gd name="connsiteX6" fmla="*/ 368530 w 470308"/>
                    <a:gd name="connsiteY6" fmla="*/ 203556 h 206081"/>
                    <a:gd name="connsiteX7" fmla="*/ 355975 w 470308"/>
                    <a:gd name="connsiteY7" fmla="*/ 201022 h 206081"/>
                    <a:gd name="connsiteX8" fmla="*/ 343760 w 470308"/>
                    <a:gd name="connsiteY8" fmla="*/ 206081 h 206081"/>
                    <a:gd name="connsiteX9" fmla="*/ 111022 w 470308"/>
                    <a:gd name="connsiteY9" fmla="*/ 206081 h 206081"/>
                    <a:gd name="connsiteX10" fmla="*/ 103894 w 470308"/>
                    <a:gd name="connsiteY10" fmla="*/ 203129 h 206081"/>
                    <a:gd name="connsiteX11" fmla="*/ 101778 w 470308"/>
                    <a:gd name="connsiteY11" fmla="*/ 203556 h 206081"/>
                    <a:gd name="connsiteX12" fmla="*/ 0 w 470308"/>
                    <a:gd name="connsiteY12" fmla="*/ 101778 h 206081"/>
                    <a:gd name="connsiteX13" fmla="*/ 101778 w 470308"/>
                    <a:gd name="connsiteY13"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355975 w 470308"/>
                    <a:gd name="connsiteY6" fmla="*/ 201022 h 206081"/>
                    <a:gd name="connsiteX7" fmla="*/ 343760 w 470308"/>
                    <a:gd name="connsiteY7" fmla="*/ 206081 h 206081"/>
                    <a:gd name="connsiteX8" fmla="*/ 111022 w 470308"/>
                    <a:gd name="connsiteY8" fmla="*/ 206081 h 206081"/>
                    <a:gd name="connsiteX9" fmla="*/ 103894 w 470308"/>
                    <a:gd name="connsiteY9" fmla="*/ 203129 h 206081"/>
                    <a:gd name="connsiteX10" fmla="*/ 101778 w 470308"/>
                    <a:gd name="connsiteY10" fmla="*/ 203556 h 206081"/>
                    <a:gd name="connsiteX11" fmla="*/ 0 w 470308"/>
                    <a:gd name="connsiteY11" fmla="*/ 101778 h 206081"/>
                    <a:gd name="connsiteX12" fmla="*/ 101778 w 470308"/>
                    <a:gd name="connsiteY12"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355975 w 470308"/>
                    <a:gd name="connsiteY6" fmla="*/ 201022 h 206081"/>
                    <a:gd name="connsiteX7" fmla="*/ 111022 w 470308"/>
                    <a:gd name="connsiteY7" fmla="*/ 206081 h 206081"/>
                    <a:gd name="connsiteX8" fmla="*/ 103894 w 470308"/>
                    <a:gd name="connsiteY8" fmla="*/ 203129 h 206081"/>
                    <a:gd name="connsiteX9" fmla="*/ 101778 w 470308"/>
                    <a:gd name="connsiteY9" fmla="*/ 203556 h 206081"/>
                    <a:gd name="connsiteX10" fmla="*/ 0 w 470308"/>
                    <a:gd name="connsiteY10" fmla="*/ 101778 h 206081"/>
                    <a:gd name="connsiteX11" fmla="*/ 101778 w 470308"/>
                    <a:gd name="connsiteY11"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111022 w 470308"/>
                    <a:gd name="connsiteY6" fmla="*/ 206081 h 206081"/>
                    <a:gd name="connsiteX7" fmla="*/ 103894 w 470308"/>
                    <a:gd name="connsiteY7" fmla="*/ 203129 h 206081"/>
                    <a:gd name="connsiteX8" fmla="*/ 101778 w 470308"/>
                    <a:gd name="connsiteY8" fmla="*/ 203556 h 206081"/>
                    <a:gd name="connsiteX9" fmla="*/ 0 w 470308"/>
                    <a:gd name="connsiteY9" fmla="*/ 101778 h 206081"/>
                    <a:gd name="connsiteX10" fmla="*/ 101778 w 470308"/>
                    <a:gd name="connsiteY10"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111022 w 470308"/>
                    <a:gd name="connsiteY6" fmla="*/ 206081 h 206081"/>
                    <a:gd name="connsiteX7" fmla="*/ 101778 w 470308"/>
                    <a:gd name="connsiteY7" fmla="*/ 203556 h 206081"/>
                    <a:gd name="connsiteX8" fmla="*/ 0 w 470308"/>
                    <a:gd name="connsiteY8" fmla="*/ 101778 h 206081"/>
                    <a:gd name="connsiteX9" fmla="*/ 101778 w 470308"/>
                    <a:gd name="connsiteY9" fmla="*/ 0 h 206081"/>
                    <a:gd name="connsiteX0" fmla="*/ 101778 w 470308"/>
                    <a:gd name="connsiteY0" fmla="*/ 0 h 206081"/>
                    <a:gd name="connsiteX1" fmla="*/ 107993 w 470308"/>
                    <a:gd name="connsiteY1" fmla="*/ 1255 h 206081"/>
                    <a:gd name="connsiteX2" fmla="*/ 368530 w 470308"/>
                    <a:gd name="connsiteY2" fmla="*/ 0 h 206081"/>
                    <a:gd name="connsiteX3" fmla="*/ 470308 w 470308"/>
                    <a:gd name="connsiteY3" fmla="*/ 101778 h 206081"/>
                    <a:gd name="connsiteX4" fmla="*/ 368530 w 470308"/>
                    <a:gd name="connsiteY4" fmla="*/ 203556 h 206081"/>
                    <a:gd name="connsiteX5" fmla="*/ 111022 w 470308"/>
                    <a:gd name="connsiteY5" fmla="*/ 206081 h 206081"/>
                    <a:gd name="connsiteX6" fmla="*/ 101778 w 470308"/>
                    <a:gd name="connsiteY6" fmla="*/ 203556 h 206081"/>
                    <a:gd name="connsiteX7" fmla="*/ 0 w 470308"/>
                    <a:gd name="connsiteY7" fmla="*/ 101778 h 206081"/>
                    <a:gd name="connsiteX8" fmla="*/ 101778 w 470308"/>
                    <a:gd name="connsiteY8" fmla="*/ 0 h 206081"/>
                    <a:gd name="connsiteX0" fmla="*/ 101778 w 470308"/>
                    <a:gd name="connsiteY0" fmla="*/ 0 h 206081"/>
                    <a:gd name="connsiteX1" fmla="*/ 368530 w 470308"/>
                    <a:gd name="connsiteY1" fmla="*/ 0 h 206081"/>
                    <a:gd name="connsiteX2" fmla="*/ 470308 w 470308"/>
                    <a:gd name="connsiteY2" fmla="*/ 101778 h 206081"/>
                    <a:gd name="connsiteX3" fmla="*/ 368530 w 470308"/>
                    <a:gd name="connsiteY3" fmla="*/ 203556 h 206081"/>
                    <a:gd name="connsiteX4" fmla="*/ 111022 w 470308"/>
                    <a:gd name="connsiteY4" fmla="*/ 206081 h 206081"/>
                    <a:gd name="connsiteX5" fmla="*/ 101778 w 470308"/>
                    <a:gd name="connsiteY5" fmla="*/ 203556 h 206081"/>
                    <a:gd name="connsiteX6" fmla="*/ 0 w 470308"/>
                    <a:gd name="connsiteY6" fmla="*/ 101778 h 206081"/>
                    <a:gd name="connsiteX7" fmla="*/ 101778 w 470308"/>
                    <a:gd name="connsiteY7" fmla="*/ 0 h 206081"/>
                    <a:gd name="connsiteX0" fmla="*/ 101778 w 470308"/>
                    <a:gd name="connsiteY0" fmla="*/ 0 h 203556"/>
                    <a:gd name="connsiteX1" fmla="*/ 368530 w 470308"/>
                    <a:gd name="connsiteY1" fmla="*/ 0 h 203556"/>
                    <a:gd name="connsiteX2" fmla="*/ 470308 w 470308"/>
                    <a:gd name="connsiteY2" fmla="*/ 101778 h 203556"/>
                    <a:gd name="connsiteX3" fmla="*/ 368530 w 470308"/>
                    <a:gd name="connsiteY3" fmla="*/ 203556 h 203556"/>
                    <a:gd name="connsiteX4" fmla="*/ 101778 w 470308"/>
                    <a:gd name="connsiteY4" fmla="*/ 203556 h 203556"/>
                    <a:gd name="connsiteX5" fmla="*/ 0 w 470308"/>
                    <a:gd name="connsiteY5" fmla="*/ 101778 h 203556"/>
                    <a:gd name="connsiteX6" fmla="*/ 101778 w 470308"/>
                    <a:gd name="connsiteY6" fmla="*/ 0 h 203556"/>
                    <a:gd name="connsiteX0" fmla="*/ 101778 w 470308"/>
                    <a:gd name="connsiteY0" fmla="*/ 0 h 203556"/>
                    <a:gd name="connsiteX1" fmla="*/ 368530 w 470308"/>
                    <a:gd name="connsiteY1" fmla="*/ 0 h 203556"/>
                    <a:gd name="connsiteX2" fmla="*/ 470308 w 470308"/>
                    <a:gd name="connsiteY2" fmla="*/ 129913 h 203556"/>
                    <a:gd name="connsiteX3" fmla="*/ 368530 w 470308"/>
                    <a:gd name="connsiteY3" fmla="*/ 203556 h 203556"/>
                    <a:gd name="connsiteX4" fmla="*/ 101778 w 470308"/>
                    <a:gd name="connsiteY4" fmla="*/ 203556 h 203556"/>
                    <a:gd name="connsiteX5" fmla="*/ 0 w 470308"/>
                    <a:gd name="connsiteY5" fmla="*/ 101778 h 203556"/>
                    <a:gd name="connsiteX6" fmla="*/ 101778 w 470308"/>
                    <a:gd name="connsiteY6" fmla="*/ 0 h 203556"/>
                    <a:gd name="connsiteX0" fmla="*/ 101778 w 470321"/>
                    <a:gd name="connsiteY0" fmla="*/ 0 h 203556"/>
                    <a:gd name="connsiteX1" fmla="*/ 362902 w 470321"/>
                    <a:gd name="connsiteY1" fmla="*/ 22507 h 203556"/>
                    <a:gd name="connsiteX2" fmla="*/ 470308 w 470321"/>
                    <a:gd name="connsiteY2" fmla="*/ 129913 h 203556"/>
                    <a:gd name="connsiteX3" fmla="*/ 368530 w 470321"/>
                    <a:gd name="connsiteY3" fmla="*/ 203556 h 203556"/>
                    <a:gd name="connsiteX4" fmla="*/ 101778 w 470321"/>
                    <a:gd name="connsiteY4" fmla="*/ 203556 h 203556"/>
                    <a:gd name="connsiteX5" fmla="*/ 0 w 470321"/>
                    <a:gd name="connsiteY5" fmla="*/ 101778 h 203556"/>
                    <a:gd name="connsiteX6" fmla="*/ 101778 w 470321"/>
                    <a:gd name="connsiteY6" fmla="*/ 0 h 203556"/>
                    <a:gd name="connsiteX0" fmla="*/ 101778 w 470321"/>
                    <a:gd name="connsiteY0" fmla="*/ 0 h 203556"/>
                    <a:gd name="connsiteX1" fmla="*/ 362902 w 470321"/>
                    <a:gd name="connsiteY1" fmla="*/ 22507 h 203556"/>
                    <a:gd name="connsiteX2" fmla="*/ 470308 w 470321"/>
                    <a:gd name="connsiteY2" fmla="*/ 129913 h 203556"/>
                    <a:gd name="connsiteX3" fmla="*/ 368530 w 470321"/>
                    <a:gd name="connsiteY3" fmla="*/ 203556 h 203556"/>
                    <a:gd name="connsiteX4" fmla="*/ 101778 w 470321"/>
                    <a:gd name="connsiteY4" fmla="*/ 203556 h 203556"/>
                    <a:gd name="connsiteX5" fmla="*/ 0 w 470321"/>
                    <a:gd name="connsiteY5" fmla="*/ 101778 h 203556"/>
                    <a:gd name="connsiteX6" fmla="*/ 101778 w 470321"/>
                    <a:gd name="connsiteY6" fmla="*/ 0 h 203556"/>
                    <a:gd name="connsiteX0" fmla="*/ 101778 w 471562"/>
                    <a:gd name="connsiteY0" fmla="*/ 0 h 203556"/>
                    <a:gd name="connsiteX1" fmla="*/ 362902 w 471562"/>
                    <a:gd name="connsiteY1" fmla="*/ 22507 h 203556"/>
                    <a:gd name="connsiteX2" fmla="*/ 470308 w 471562"/>
                    <a:gd name="connsiteY2" fmla="*/ 129913 h 203556"/>
                    <a:gd name="connsiteX3" fmla="*/ 368530 w 471562"/>
                    <a:gd name="connsiteY3" fmla="*/ 203556 h 203556"/>
                    <a:gd name="connsiteX4" fmla="*/ 101778 w 471562"/>
                    <a:gd name="connsiteY4" fmla="*/ 203556 h 203556"/>
                    <a:gd name="connsiteX5" fmla="*/ 0 w 471562"/>
                    <a:gd name="connsiteY5" fmla="*/ 101778 h 203556"/>
                    <a:gd name="connsiteX6" fmla="*/ 101778 w 471562"/>
                    <a:gd name="connsiteY6" fmla="*/ 0 h 20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562" h="203556">
                      <a:moveTo>
                        <a:pt x="101778" y="0"/>
                      </a:moveTo>
                      <a:lnTo>
                        <a:pt x="362902" y="22507"/>
                      </a:lnTo>
                      <a:cubicBezTo>
                        <a:pt x="452874" y="25320"/>
                        <a:pt x="477810" y="71603"/>
                        <a:pt x="470308" y="129913"/>
                      </a:cubicBezTo>
                      <a:cubicBezTo>
                        <a:pt x="462806" y="188223"/>
                        <a:pt x="424740" y="203556"/>
                        <a:pt x="368530" y="203556"/>
                      </a:cubicBezTo>
                      <a:lnTo>
                        <a:pt x="101778" y="203556"/>
                      </a:lnTo>
                      <a:cubicBezTo>
                        <a:pt x="45568" y="203556"/>
                        <a:pt x="0" y="157988"/>
                        <a:pt x="0" y="101778"/>
                      </a:cubicBezTo>
                      <a:cubicBezTo>
                        <a:pt x="0" y="45568"/>
                        <a:pt x="45568" y="0"/>
                        <a:pt x="1017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aseline="-25000"/>
                </a:p>
              </p:txBody>
            </p:sp>
            <p:sp>
              <p:nvSpPr>
                <p:cNvPr id="27" name="Freeform 26"/>
                <p:cNvSpPr/>
                <p:nvPr/>
              </p:nvSpPr>
              <p:spPr>
                <a:xfrm rot="4196017">
                  <a:off x="1662625" y="5788602"/>
                  <a:ext cx="470308" cy="203556"/>
                </a:xfrm>
                <a:custGeom>
                  <a:avLst/>
                  <a:gdLst>
                    <a:gd name="connsiteX0" fmla="*/ 101778 w 470308"/>
                    <a:gd name="connsiteY0" fmla="*/ 0 h 206081"/>
                    <a:gd name="connsiteX1" fmla="*/ 107993 w 470308"/>
                    <a:gd name="connsiteY1" fmla="*/ 1255 h 206081"/>
                    <a:gd name="connsiteX2" fmla="*/ 111022 w 470308"/>
                    <a:gd name="connsiteY2" fmla="*/ 0 h 206081"/>
                    <a:gd name="connsiteX3" fmla="*/ 343760 w 470308"/>
                    <a:gd name="connsiteY3" fmla="*/ 0 h 206081"/>
                    <a:gd name="connsiteX4" fmla="*/ 351877 w 470308"/>
                    <a:gd name="connsiteY4" fmla="*/ 3362 h 206081"/>
                    <a:gd name="connsiteX5" fmla="*/ 368530 w 470308"/>
                    <a:gd name="connsiteY5" fmla="*/ 0 h 206081"/>
                    <a:gd name="connsiteX6" fmla="*/ 470308 w 470308"/>
                    <a:gd name="connsiteY6" fmla="*/ 101778 h 206081"/>
                    <a:gd name="connsiteX7" fmla="*/ 368530 w 470308"/>
                    <a:gd name="connsiteY7" fmla="*/ 203556 h 206081"/>
                    <a:gd name="connsiteX8" fmla="*/ 355975 w 470308"/>
                    <a:gd name="connsiteY8" fmla="*/ 201022 h 206081"/>
                    <a:gd name="connsiteX9" fmla="*/ 343760 w 470308"/>
                    <a:gd name="connsiteY9" fmla="*/ 206081 h 206081"/>
                    <a:gd name="connsiteX10" fmla="*/ 111022 w 470308"/>
                    <a:gd name="connsiteY10" fmla="*/ 206081 h 206081"/>
                    <a:gd name="connsiteX11" fmla="*/ 103894 w 470308"/>
                    <a:gd name="connsiteY11" fmla="*/ 203129 h 206081"/>
                    <a:gd name="connsiteX12" fmla="*/ 101778 w 470308"/>
                    <a:gd name="connsiteY12" fmla="*/ 203556 h 206081"/>
                    <a:gd name="connsiteX13" fmla="*/ 0 w 470308"/>
                    <a:gd name="connsiteY13" fmla="*/ 101778 h 206081"/>
                    <a:gd name="connsiteX14" fmla="*/ 101778 w 470308"/>
                    <a:gd name="connsiteY14" fmla="*/ 0 h 206081"/>
                    <a:gd name="connsiteX0" fmla="*/ 101778 w 470308"/>
                    <a:gd name="connsiteY0" fmla="*/ 0 h 206081"/>
                    <a:gd name="connsiteX1" fmla="*/ 107993 w 470308"/>
                    <a:gd name="connsiteY1" fmla="*/ 1255 h 206081"/>
                    <a:gd name="connsiteX2" fmla="*/ 111022 w 470308"/>
                    <a:gd name="connsiteY2" fmla="*/ 0 h 206081"/>
                    <a:gd name="connsiteX3" fmla="*/ 343760 w 470308"/>
                    <a:gd name="connsiteY3" fmla="*/ 0 h 206081"/>
                    <a:gd name="connsiteX4" fmla="*/ 368530 w 470308"/>
                    <a:gd name="connsiteY4" fmla="*/ 0 h 206081"/>
                    <a:gd name="connsiteX5" fmla="*/ 470308 w 470308"/>
                    <a:gd name="connsiteY5" fmla="*/ 101778 h 206081"/>
                    <a:gd name="connsiteX6" fmla="*/ 368530 w 470308"/>
                    <a:gd name="connsiteY6" fmla="*/ 203556 h 206081"/>
                    <a:gd name="connsiteX7" fmla="*/ 355975 w 470308"/>
                    <a:gd name="connsiteY7" fmla="*/ 201022 h 206081"/>
                    <a:gd name="connsiteX8" fmla="*/ 343760 w 470308"/>
                    <a:gd name="connsiteY8" fmla="*/ 206081 h 206081"/>
                    <a:gd name="connsiteX9" fmla="*/ 111022 w 470308"/>
                    <a:gd name="connsiteY9" fmla="*/ 206081 h 206081"/>
                    <a:gd name="connsiteX10" fmla="*/ 103894 w 470308"/>
                    <a:gd name="connsiteY10" fmla="*/ 203129 h 206081"/>
                    <a:gd name="connsiteX11" fmla="*/ 101778 w 470308"/>
                    <a:gd name="connsiteY11" fmla="*/ 203556 h 206081"/>
                    <a:gd name="connsiteX12" fmla="*/ 0 w 470308"/>
                    <a:gd name="connsiteY12" fmla="*/ 101778 h 206081"/>
                    <a:gd name="connsiteX13" fmla="*/ 101778 w 470308"/>
                    <a:gd name="connsiteY13"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355975 w 470308"/>
                    <a:gd name="connsiteY6" fmla="*/ 201022 h 206081"/>
                    <a:gd name="connsiteX7" fmla="*/ 343760 w 470308"/>
                    <a:gd name="connsiteY7" fmla="*/ 206081 h 206081"/>
                    <a:gd name="connsiteX8" fmla="*/ 111022 w 470308"/>
                    <a:gd name="connsiteY8" fmla="*/ 206081 h 206081"/>
                    <a:gd name="connsiteX9" fmla="*/ 103894 w 470308"/>
                    <a:gd name="connsiteY9" fmla="*/ 203129 h 206081"/>
                    <a:gd name="connsiteX10" fmla="*/ 101778 w 470308"/>
                    <a:gd name="connsiteY10" fmla="*/ 203556 h 206081"/>
                    <a:gd name="connsiteX11" fmla="*/ 0 w 470308"/>
                    <a:gd name="connsiteY11" fmla="*/ 101778 h 206081"/>
                    <a:gd name="connsiteX12" fmla="*/ 101778 w 470308"/>
                    <a:gd name="connsiteY12"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355975 w 470308"/>
                    <a:gd name="connsiteY6" fmla="*/ 201022 h 206081"/>
                    <a:gd name="connsiteX7" fmla="*/ 111022 w 470308"/>
                    <a:gd name="connsiteY7" fmla="*/ 206081 h 206081"/>
                    <a:gd name="connsiteX8" fmla="*/ 103894 w 470308"/>
                    <a:gd name="connsiteY8" fmla="*/ 203129 h 206081"/>
                    <a:gd name="connsiteX9" fmla="*/ 101778 w 470308"/>
                    <a:gd name="connsiteY9" fmla="*/ 203556 h 206081"/>
                    <a:gd name="connsiteX10" fmla="*/ 0 w 470308"/>
                    <a:gd name="connsiteY10" fmla="*/ 101778 h 206081"/>
                    <a:gd name="connsiteX11" fmla="*/ 101778 w 470308"/>
                    <a:gd name="connsiteY11"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111022 w 470308"/>
                    <a:gd name="connsiteY6" fmla="*/ 206081 h 206081"/>
                    <a:gd name="connsiteX7" fmla="*/ 103894 w 470308"/>
                    <a:gd name="connsiteY7" fmla="*/ 203129 h 206081"/>
                    <a:gd name="connsiteX8" fmla="*/ 101778 w 470308"/>
                    <a:gd name="connsiteY8" fmla="*/ 203556 h 206081"/>
                    <a:gd name="connsiteX9" fmla="*/ 0 w 470308"/>
                    <a:gd name="connsiteY9" fmla="*/ 101778 h 206081"/>
                    <a:gd name="connsiteX10" fmla="*/ 101778 w 470308"/>
                    <a:gd name="connsiteY10" fmla="*/ 0 h 206081"/>
                    <a:gd name="connsiteX0" fmla="*/ 101778 w 470308"/>
                    <a:gd name="connsiteY0" fmla="*/ 0 h 206081"/>
                    <a:gd name="connsiteX1" fmla="*/ 107993 w 470308"/>
                    <a:gd name="connsiteY1" fmla="*/ 1255 h 206081"/>
                    <a:gd name="connsiteX2" fmla="*/ 111022 w 470308"/>
                    <a:gd name="connsiteY2" fmla="*/ 0 h 206081"/>
                    <a:gd name="connsiteX3" fmla="*/ 368530 w 470308"/>
                    <a:gd name="connsiteY3" fmla="*/ 0 h 206081"/>
                    <a:gd name="connsiteX4" fmla="*/ 470308 w 470308"/>
                    <a:gd name="connsiteY4" fmla="*/ 101778 h 206081"/>
                    <a:gd name="connsiteX5" fmla="*/ 368530 w 470308"/>
                    <a:gd name="connsiteY5" fmla="*/ 203556 h 206081"/>
                    <a:gd name="connsiteX6" fmla="*/ 111022 w 470308"/>
                    <a:gd name="connsiteY6" fmla="*/ 206081 h 206081"/>
                    <a:gd name="connsiteX7" fmla="*/ 101778 w 470308"/>
                    <a:gd name="connsiteY7" fmla="*/ 203556 h 206081"/>
                    <a:gd name="connsiteX8" fmla="*/ 0 w 470308"/>
                    <a:gd name="connsiteY8" fmla="*/ 101778 h 206081"/>
                    <a:gd name="connsiteX9" fmla="*/ 101778 w 470308"/>
                    <a:gd name="connsiteY9" fmla="*/ 0 h 206081"/>
                    <a:gd name="connsiteX0" fmla="*/ 101778 w 470308"/>
                    <a:gd name="connsiteY0" fmla="*/ 0 h 206081"/>
                    <a:gd name="connsiteX1" fmla="*/ 107993 w 470308"/>
                    <a:gd name="connsiteY1" fmla="*/ 1255 h 206081"/>
                    <a:gd name="connsiteX2" fmla="*/ 368530 w 470308"/>
                    <a:gd name="connsiteY2" fmla="*/ 0 h 206081"/>
                    <a:gd name="connsiteX3" fmla="*/ 470308 w 470308"/>
                    <a:gd name="connsiteY3" fmla="*/ 101778 h 206081"/>
                    <a:gd name="connsiteX4" fmla="*/ 368530 w 470308"/>
                    <a:gd name="connsiteY4" fmla="*/ 203556 h 206081"/>
                    <a:gd name="connsiteX5" fmla="*/ 111022 w 470308"/>
                    <a:gd name="connsiteY5" fmla="*/ 206081 h 206081"/>
                    <a:gd name="connsiteX6" fmla="*/ 101778 w 470308"/>
                    <a:gd name="connsiteY6" fmla="*/ 203556 h 206081"/>
                    <a:gd name="connsiteX7" fmla="*/ 0 w 470308"/>
                    <a:gd name="connsiteY7" fmla="*/ 101778 h 206081"/>
                    <a:gd name="connsiteX8" fmla="*/ 101778 w 470308"/>
                    <a:gd name="connsiteY8" fmla="*/ 0 h 206081"/>
                    <a:gd name="connsiteX0" fmla="*/ 101778 w 470308"/>
                    <a:gd name="connsiteY0" fmla="*/ 0 h 206081"/>
                    <a:gd name="connsiteX1" fmla="*/ 368530 w 470308"/>
                    <a:gd name="connsiteY1" fmla="*/ 0 h 206081"/>
                    <a:gd name="connsiteX2" fmla="*/ 470308 w 470308"/>
                    <a:gd name="connsiteY2" fmla="*/ 101778 h 206081"/>
                    <a:gd name="connsiteX3" fmla="*/ 368530 w 470308"/>
                    <a:gd name="connsiteY3" fmla="*/ 203556 h 206081"/>
                    <a:gd name="connsiteX4" fmla="*/ 111022 w 470308"/>
                    <a:gd name="connsiteY4" fmla="*/ 206081 h 206081"/>
                    <a:gd name="connsiteX5" fmla="*/ 101778 w 470308"/>
                    <a:gd name="connsiteY5" fmla="*/ 203556 h 206081"/>
                    <a:gd name="connsiteX6" fmla="*/ 0 w 470308"/>
                    <a:gd name="connsiteY6" fmla="*/ 101778 h 206081"/>
                    <a:gd name="connsiteX7" fmla="*/ 101778 w 470308"/>
                    <a:gd name="connsiteY7" fmla="*/ 0 h 206081"/>
                    <a:gd name="connsiteX0" fmla="*/ 101778 w 470308"/>
                    <a:gd name="connsiteY0" fmla="*/ 0 h 203556"/>
                    <a:gd name="connsiteX1" fmla="*/ 368530 w 470308"/>
                    <a:gd name="connsiteY1" fmla="*/ 0 h 203556"/>
                    <a:gd name="connsiteX2" fmla="*/ 470308 w 470308"/>
                    <a:gd name="connsiteY2" fmla="*/ 101778 h 203556"/>
                    <a:gd name="connsiteX3" fmla="*/ 368530 w 470308"/>
                    <a:gd name="connsiteY3" fmla="*/ 203556 h 203556"/>
                    <a:gd name="connsiteX4" fmla="*/ 101778 w 470308"/>
                    <a:gd name="connsiteY4" fmla="*/ 203556 h 203556"/>
                    <a:gd name="connsiteX5" fmla="*/ 0 w 470308"/>
                    <a:gd name="connsiteY5" fmla="*/ 101778 h 203556"/>
                    <a:gd name="connsiteX6" fmla="*/ 101778 w 470308"/>
                    <a:gd name="connsiteY6" fmla="*/ 0 h 20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308" h="203556">
                      <a:moveTo>
                        <a:pt x="101778" y="0"/>
                      </a:moveTo>
                      <a:lnTo>
                        <a:pt x="368530" y="0"/>
                      </a:lnTo>
                      <a:cubicBezTo>
                        <a:pt x="424740" y="0"/>
                        <a:pt x="470308" y="45568"/>
                        <a:pt x="470308" y="101778"/>
                      </a:cubicBezTo>
                      <a:cubicBezTo>
                        <a:pt x="470308" y="157988"/>
                        <a:pt x="424740" y="203556"/>
                        <a:pt x="368530" y="203556"/>
                      </a:cubicBezTo>
                      <a:lnTo>
                        <a:pt x="101778" y="203556"/>
                      </a:lnTo>
                      <a:cubicBezTo>
                        <a:pt x="45568" y="203556"/>
                        <a:pt x="0" y="157988"/>
                        <a:pt x="0" y="101778"/>
                      </a:cubicBezTo>
                      <a:cubicBezTo>
                        <a:pt x="0" y="45568"/>
                        <a:pt x="45568" y="0"/>
                        <a:pt x="1017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aseline="-25000"/>
                </a:p>
              </p:txBody>
            </p:sp>
          </p:grpSp>
        </p:grpSp>
        <p:cxnSp>
          <p:nvCxnSpPr>
            <p:cNvPr id="5" name="Straight Connector 4"/>
            <p:cNvCxnSpPr/>
            <p:nvPr/>
          </p:nvCxnSpPr>
          <p:spPr>
            <a:xfrm>
              <a:off x="1197591" y="2589663"/>
              <a:ext cx="167185" cy="38213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599932" y="4142571"/>
            <a:ext cx="625034" cy="328560"/>
            <a:chOff x="6899277" y="1763171"/>
            <a:chExt cx="625034" cy="328560"/>
          </a:xfrm>
        </p:grpSpPr>
        <p:sp>
          <p:nvSpPr>
            <p:cNvPr id="35" name="Flowchart: Punched Tape 3"/>
            <p:cNvSpPr/>
            <p:nvPr/>
          </p:nvSpPr>
          <p:spPr>
            <a:xfrm>
              <a:off x="6899277" y="1763171"/>
              <a:ext cx="625034" cy="3285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500 w 10000"/>
                <a:gd name="connsiteY1" fmla="*/ 2000 h 10000"/>
                <a:gd name="connsiteX2" fmla="*/ 7500 w 10000"/>
                <a:gd name="connsiteY2" fmla="*/ 0 h 10000"/>
                <a:gd name="connsiteX3" fmla="*/ 10000 w 10000"/>
                <a:gd name="connsiteY3" fmla="*/ 1000 h 10000"/>
                <a:gd name="connsiteX4" fmla="*/ 10000 w 10000"/>
                <a:gd name="connsiteY4" fmla="*/ 9000 h 10000"/>
                <a:gd name="connsiteX5" fmla="*/ 7500 w 10000"/>
                <a:gd name="connsiteY5" fmla="*/ 8000 h 10000"/>
                <a:gd name="connsiteX6" fmla="*/ 5000 w 10000"/>
                <a:gd name="connsiteY6" fmla="*/ 9000 h 10000"/>
                <a:gd name="connsiteX7" fmla="*/ 2500 w 10000"/>
                <a:gd name="connsiteY7" fmla="*/ 10000 h 10000"/>
                <a:gd name="connsiteX8" fmla="*/ 0 w 10000"/>
                <a:gd name="connsiteY8" fmla="*/ 9000 h 10000"/>
                <a:gd name="connsiteX9" fmla="*/ 0 w 10000"/>
                <a:gd name="connsiteY9" fmla="*/ 1000 h 10000"/>
                <a:gd name="connsiteX0" fmla="*/ 0 w 10000"/>
                <a:gd name="connsiteY0" fmla="*/ 1000 h 10000"/>
                <a:gd name="connsiteX1" fmla="*/ 2500 w 10000"/>
                <a:gd name="connsiteY1" fmla="*/ 2000 h 10000"/>
                <a:gd name="connsiteX2" fmla="*/ 7500 w 10000"/>
                <a:gd name="connsiteY2" fmla="*/ 0 h 10000"/>
                <a:gd name="connsiteX3" fmla="*/ 10000 w 10000"/>
                <a:gd name="connsiteY3" fmla="*/ 1000 h 10000"/>
                <a:gd name="connsiteX4" fmla="*/ 10000 w 10000"/>
                <a:gd name="connsiteY4" fmla="*/ 9000 h 10000"/>
                <a:gd name="connsiteX5" fmla="*/ 7500 w 10000"/>
                <a:gd name="connsiteY5" fmla="*/ 8000 h 10000"/>
                <a:gd name="connsiteX6" fmla="*/ 2500 w 10000"/>
                <a:gd name="connsiteY6" fmla="*/ 10000 h 10000"/>
                <a:gd name="connsiteX7" fmla="*/ 0 w 10000"/>
                <a:gd name="connsiteY7" fmla="*/ 9000 h 10000"/>
                <a:gd name="connsiteX8" fmla="*/ 0 w 10000"/>
                <a:gd name="connsiteY8" fmla="*/ 1000 h 10000"/>
                <a:gd name="connsiteX0" fmla="*/ 0 w 10056"/>
                <a:gd name="connsiteY0" fmla="*/ 1000 h 10000"/>
                <a:gd name="connsiteX1" fmla="*/ 2500 w 10056"/>
                <a:gd name="connsiteY1" fmla="*/ 2000 h 10000"/>
                <a:gd name="connsiteX2" fmla="*/ 7500 w 10056"/>
                <a:gd name="connsiteY2" fmla="*/ 0 h 10000"/>
                <a:gd name="connsiteX3" fmla="*/ 10056 w 10056"/>
                <a:gd name="connsiteY3" fmla="*/ 2229 h 10000"/>
                <a:gd name="connsiteX4" fmla="*/ 10000 w 10056"/>
                <a:gd name="connsiteY4" fmla="*/ 9000 h 10000"/>
                <a:gd name="connsiteX5" fmla="*/ 7500 w 10056"/>
                <a:gd name="connsiteY5" fmla="*/ 8000 h 10000"/>
                <a:gd name="connsiteX6" fmla="*/ 2500 w 10056"/>
                <a:gd name="connsiteY6" fmla="*/ 10000 h 10000"/>
                <a:gd name="connsiteX7" fmla="*/ 0 w 10056"/>
                <a:gd name="connsiteY7" fmla="*/ 9000 h 10000"/>
                <a:gd name="connsiteX8" fmla="*/ 0 w 10056"/>
                <a:gd name="connsiteY8" fmla="*/ 1000 h 10000"/>
                <a:gd name="connsiteX0" fmla="*/ 0 w 10056"/>
                <a:gd name="connsiteY0" fmla="*/ 434 h 9434"/>
                <a:gd name="connsiteX1" fmla="*/ 2500 w 10056"/>
                <a:gd name="connsiteY1" fmla="*/ 1434 h 9434"/>
                <a:gd name="connsiteX2" fmla="*/ 7444 w 10056"/>
                <a:gd name="connsiteY2" fmla="*/ 1 h 9434"/>
                <a:gd name="connsiteX3" fmla="*/ 10056 w 10056"/>
                <a:gd name="connsiteY3" fmla="*/ 1663 h 9434"/>
                <a:gd name="connsiteX4" fmla="*/ 10000 w 10056"/>
                <a:gd name="connsiteY4" fmla="*/ 8434 h 9434"/>
                <a:gd name="connsiteX5" fmla="*/ 7500 w 10056"/>
                <a:gd name="connsiteY5" fmla="*/ 7434 h 9434"/>
                <a:gd name="connsiteX6" fmla="*/ 2500 w 10056"/>
                <a:gd name="connsiteY6" fmla="*/ 9434 h 9434"/>
                <a:gd name="connsiteX7" fmla="*/ 0 w 10056"/>
                <a:gd name="connsiteY7" fmla="*/ 8434 h 9434"/>
                <a:gd name="connsiteX8" fmla="*/ 0 w 10056"/>
                <a:gd name="connsiteY8" fmla="*/ 434 h 9434"/>
                <a:gd name="connsiteX0" fmla="*/ 0 w 10000"/>
                <a:gd name="connsiteY0" fmla="*/ 460 h 10000"/>
                <a:gd name="connsiteX1" fmla="*/ 2486 w 10000"/>
                <a:gd name="connsiteY1" fmla="*/ 1520 h 10000"/>
                <a:gd name="connsiteX2" fmla="*/ 7403 w 10000"/>
                <a:gd name="connsiteY2" fmla="*/ 1 h 10000"/>
                <a:gd name="connsiteX3" fmla="*/ 10000 w 10000"/>
                <a:gd name="connsiteY3" fmla="*/ 1763 h 10000"/>
                <a:gd name="connsiteX4" fmla="*/ 9944 w 10000"/>
                <a:gd name="connsiteY4" fmla="*/ 8940 h 10000"/>
                <a:gd name="connsiteX5" fmla="*/ 7458 w 10000"/>
                <a:gd name="connsiteY5" fmla="*/ 7880 h 10000"/>
                <a:gd name="connsiteX6" fmla="*/ 2486 w 10000"/>
                <a:gd name="connsiteY6" fmla="*/ 10000 h 10000"/>
                <a:gd name="connsiteX7" fmla="*/ 56 w 10000"/>
                <a:gd name="connsiteY7" fmla="*/ 8038 h 10000"/>
                <a:gd name="connsiteX8" fmla="*/ 0 w 10000"/>
                <a:gd name="connsiteY8" fmla="*/ 460 h 10000"/>
                <a:gd name="connsiteX0" fmla="*/ 0 w 10000"/>
                <a:gd name="connsiteY0" fmla="*/ 460 h 9399"/>
                <a:gd name="connsiteX1" fmla="*/ 2486 w 10000"/>
                <a:gd name="connsiteY1" fmla="*/ 1520 h 9399"/>
                <a:gd name="connsiteX2" fmla="*/ 7403 w 10000"/>
                <a:gd name="connsiteY2" fmla="*/ 1 h 9399"/>
                <a:gd name="connsiteX3" fmla="*/ 10000 w 10000"/>
                <a:gd name="connsiteY3" fmla="*/ 1763 h 9399"/>
                <a:gd name="connsiteX4" fmla="*/ 9944 w 10000"/>
                <a:gd name="connsiteY4" fmla="*/ 8940 h 9399"/>
                <a:gd name="connsiteX5" fmla="*/ 7458 w 10000"/>
                <a:gd name="connsiteY5" fmla="*/ 7880 h 9399"/>
                <a:gd name="connsiteX6" fmla="*/ 2486 w 10000"/>
                <a:gd name="connsiteY6" fmla="*/ 9399 h 9399"/>
                <a:gd name="connsiteX7" fmla="*/ 56 w 10000"/>
                <a:gd name="connsiteY7" fmla="*/ 8038 h 9399"/>
                <a:gd name="connsiteX8" fmla="*/ 0 w 10000"/>
                <a:gd name="connsiteY8" fmla="*/ 460 h 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9399">
                  <a:moveTo>
                    <a:pt x="0" y="460"/>
                  </a:moveTo>
                  <a:cubicBezTo>
                    <a:pt x="0" y="1045"/>
                    <a:pt x="1252" y="1596"/>
                    <a:pt x="2486" y="1520"/>
                  </a:cubicBezTo>
                  <a:cubicBezTo>
                    <a:pt x="3720" y="1444"/>
                    <a:pt x="6151" y="-39"/>
                    <a:pt x="7403" y="1"/>
                  </a:cubicBezTo>
                  <a:cubicBezTo>
                    <a:pt x="8655" y="41"/>
                    <a:pt x="10000" y="1178"/>
                    <a:pt x="10000" y="1763"/>
                  </a:cubicBezTo>
                  <a:cubicBezTo>
                    <a:pt x="9981" y="4155"/>
                    <a:pt x="9963" y="6548"/>
                    <a:pt x="9944" y="8940"/>
                  </a:cubicBezTo>
                  <a:cubicBezTo>
                    <a:pt x="9944" y="8355"/>
                    <a:pt x="8701" y="7804"/>
                    <a:pt x="7458" y="7880"/>
                  </a:cubicBezTo>
                  <a:cubicBezTo>
                    <a:pt x="6215" y="7957"/>
                    <a:pt x="3729" y="9222"/>
                    <a:pt x="2486" y="9399"/>
                  </a:cubicBezTo>
                  <a:cubicBezTo>
                    <a:pt x="1113" y="9399"/>
                    <a:pt x="56" y="8623"/>
                    <a:pt x="56" y="8038"/>
                  </a:cubicBezTo>
                  <a:cubicBezTo>
                    <a:pt x="37" y="5512"/>
                    <a:pt x="19" y="2986"/>
                    <a:pt x="0" y="460"/>
                  </a:cubicBezTo>
                  <a:close/>
                </a:path>
              </a:pathLst>
            </a:custGeom>
            <a:solidFill>
              <a:srgbClr val="FFEFB3"/>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20688" y="1774279"/>
              <a:ext cx="582211" cy="307777"/>
            </a:xfrm>
            <a:prstGeom prst="rect">
              <a:avLst/>
            </a:prstGeom>
          </p:spPr>
          <p:txBody>
            <a:bodyPr wrap="none" lIns="91440" tIns="45720" rIns="91440" bIns="45720" anchor="t">
              <a:spAutoFit/>
            </a:bodyPr>
            <a:lstStyle/>
            <a:p>
              <a:r>
                <a:rPr lang="en-US" sz="1400" b="1" i="1" dirty="0">
                  <a:latin typeface="Arial"/>
                  <a:ea typeface="Times New Roman" panose="02020603050405020304" pitchFamily="18" charset="0"/>
                  <a:cs typeface="Arial"/>
                </a:rPr>
                <a:t>Note</a:t>
              </a:r>
              <a:endParaRPr lang="en-US" sz="1400" b="1" i="1" dirty="0">
                <a:latin typeface="Arial"/>
                <a:cs typeface="Arial"/>
              </a:endParaRPr>
            </a:p>
          </p:txBody>
        </p:sp>
      </p:grpSp>
    </p:spTree>
    <p:extLst>
      <p:ext uri="{BB962C8B-B14F-4D97-AF65-F5344CB8AC3E}">
        <p14:creationId xmlns:p14="http://schemas.microsoft.com/office/powerpoint/2010/main" val="299869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705716" y="1210541"/>
            <a:ext cx="10780568" cy="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17" name="Flowchart: Punched Tape 3"/>
          <p:cNvSpPr/>
          <p:nvPr/>
        </p:nvSpPr>
        <p:spPr>
          <a:xfrm>
            <a:off x="3510012" y="371221"/>
            <a:ext cx="1722388" cy="905403"/>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500 w 10000"/>
              <a:gd name="connsiteY1" fmla="*/ 2000 h 10000"/>
              <a:gd name="connsiteX2" fmla="*/ 7500 w 10000"/>
              <a:gd name="connsiteY2" fmla="*/ 0 h 10000"/>
              <a:gd name="connsiteX3" fmla="*/ 10000 w 10000"/>
              <a:gd name="connsiteY3" fmla="*/ 1000 h 10000"/>
              <a:gd name="connsiteX4" fmla="*/ 10000 w 10000"/>
              <a:gd name="connsiteY4" fmla="*/ 9000 h 10000"/>
              <a:gd name="connsiteX5" fmla="*/ 7500 w 10000"/>
              <a:gd name="connsiteY5" fmla="*/ 8000 h 10000"/>
              <a:gd name="connsiteX6" fmla="*/ 5000 w 10000"/>
              <a:gd name="connsiteY6" fmla="*/ 9000 h 10000"/>
              <a:gd name="connsiteX7" fmla="*/ 2500 w 10000"/>
              <a:gd name="connsiteY7" fmla="*/ 10000 h 10000"/>
              <a:gd name="connsiteX8" fmla="*/ 0 w 10000"/>
              <a:gd name="connsiteY8" fmla="*/ 9000 h 10000"/>
              <a:gd name="connsiteX9" fmla="*/ 0 w 10000"/>
              <a:gd name="connsiteY9" fmla="*/ 1000 h 10000"/>
              <a:gd name="connsiteX0" fmla="*/ 0 w 10000"/>
              <a:gd name="connsiteY0" fmla="*/ 1000 h 10000"/>
              <a:gd name="connsiteX1" fmla="*/ 2500 w 10000"/>
              <a:gd name="connsiteY1" fmla="*/ 2000 h 10000"/>
              <a:gd name="connsiteX2" fmla="*/ 7500 w 10000"/>
              <a:gd name="connsiteY2" fmla="*/ 0 h 10000"/>
              <a:gd name="connsiteX3" fmla="*/ 10000 w 10000"/>
              <a:gd name="connsiteY3" fmla="*/ 1000 h 10000"/>
              <a:gd name="connsiteX4" fmla="*/ 10000 w 10000"/>
              <a:gd name="connsiteY4" fmla="*/ 9000 h 10000"/>
              <a:gd name="connsiteX5" fmla="*/ 7500 w 10000"/>
              <a:gd name="connsiteY5" fmla="*/ 8000 h 10000"/>
              <a:gd name="connsiteX6" fmla="*/ 2500 w 10000"/>
              <a:gd name="connsiteY6" fmla="*/ 10000 h 10000"/>
              <a:gd name="connsiteX7" fmla="*/ 0 w 10000"/>
              <a:gd name="connsiteY7" fmla="*/ 9000 h 10000"/>
              <a:gd name="connsiteX8" fmla="*/ 0 w 10000"/>
              <a:gd name="connsiteY8" fmla="*/ 1000 h 10000"/>
              <a:gd name="connsiteX0" fmla="*/ 0 w 10056"/>
              <a:gd name="connsiteY0" fmla="*/ 1000 h 10000"/>
              <a:gd name="connsiteX1" fmla="*/ 2500 w 10056"/>
              <a:gd name="connsiteY1" fmla="*/ 2000 h 10000"/>
              <a:gd name="connsiteX2" fmla="*/ 7500 w 10056"/>
              <a:gd name="connsiteY2" fmla="*/ 0 h 10000"/>
              <a:gd name="connsiteX3" fmla="*/ 10056 w 10056"/>
              <a:gd name="connsiteY3" fmla="*/ 2229 h 10000"/>
              <a:gd name="connsiteX4" fmla="*/ 10000 w 10056"/>
              <a:gd name="connsiteY4" fmla="*/ 9000 h 10000"/>
              <a:gd name="connsiteX5" fmla="*/ 7500 w 10056"/>
              <a:gd name="connsiteY5" fmla="*/ 8000 h 10000"/>
              <a:gd name="connsiteX6" fmla="*/ 2500 w 10056"/>
              <a:gd name="connsiteY6" fmla="*/ 10000 h 10000"/>
              <a:gd name="connsiteX7" fmla="*/ 0 w 10056"/>
              <a:gd name="connsiteY7" fmla="*/ 9000 h 10000"/>
              <a:gd name="connsiteX8" fmla="*/ 0 w 10056"/>
              <a:gd name="connsiteY8" fmla="*/ 1000 h 10000"/>
              <a:gd name="connsiteX0" fmla="*/ 0 w 10056"/>
              <a:gd name="connsiteY0" fmla="*/ 434 h 9434"/>
              <a:gd name="connsiteX1" fmla="*/ 2500 w 10056"/>
              <a:gd name="connsiteY1" fmla="*/ 1434 h 9434"/>
              <a:gd name="connsiteX2" fmla="*/ 7444 w 10056"/>
              <a:gd name="connsiteY2" fmla="*/ 1 h 9434"/>
              <a:gd name="connsiteX3" fmla="*/ 10056 w 10056"/>
              <a:gd name="connsiteY3" fmla="*/ 1663 h 9434"/>
              <a:gd name="connsiteX4" fmla="*/ 10000 w 10056"/>
              <a:gd name="connsiteY4" fmla="*/ 8434 h 9434"/>
              <a:gd name="connsiteX5" fmla="*/ 7500 w 10056"/>
              <a:gd name="connsiteY5" fmla="*/ 7434 h 9434"/>
              <a:gd name="connsiteX6" fmla="*/ 2500 w 10056"/>
              <a:gd name="connsiteY6" fmla="*/ 9434 h 9434"/>
              <a:gd name="connsiteX7" fmla="*/ 0 w 10056"/>
              <a:gd name="connsiteY7" fmla="*/ 8434 h 9434"/>
              <a:gd name="connsiteX8" fmla="*/ 0 w 10056"/>
              <a:gd name="connsiteY8" fmla="*/ 434 h 9434"/>
              <a:gd name="connsiteX0" fmla="*/ 0 w 10000"/>
              <a:gd name="connsiteY0" fmla="*/ 460 h 10000"/>
              <a:gd name="connsiteX1" fmla="*/ 2486 w 10000"/>
              <a:gd name="connsiteY1" fmla="*/ 1520 h 10000"/>
              <a:gd name="connsiteX2" fmla="*/ 7403 w 10000"/>
              <a:gd name="connsiteY2" fmla="*/ 1 h 10000"/>
              <a:gd name="connsiteX3" fmla="*/ 10000 w 10000"/>
              <a:gd name="connsiteY3" fmla="*/ 1763 h 10000"/>
              <a:gd name="connsiteX4" fmla="*/ 9944 w 10000"/>
              <a:gd name="connsiteY4" fmla="*/ 8940 h 10000"/>
              <a:gd name="connsiteX5" fmla="*/ 7458 w 10000"/>
              <a:gd name="connsiteY5" fmla="*/ 7880 h 10000"/>
              <a:gd name="connsiteX6" fmla="*/ 2486 w 10000"/>
              <a:gd name="connsiteY6" fmla="*/ 10000 h 10000"/>
              <a:gd name="connsiteX7" fmla="*/ 56 w 10000"/>
              <a:gd name="connsiteY7" fmla="*/ 8038 h 10000"/>
              <a:gd name="connsiteX8" fmla="*/ 0 w 10000"/>
              <a:gd name="connsiteY8" fmla="*/ 460 h 10000"/>
              <a:gd name="connsiteX0" fmla="*/ 0 w 10000"/>
              <a:gd name="connsiteY0" fmla="*/ 460 h 9399"/>
              <a:gd name="connsiteX1" fmla="*/ 2486 w 10000"/>
              <a:gd name="connsiteY1" fmla="*/ 1520 h 9399"/>
              <a:gd name="connsiteX2" fmla="*/ 7403 w 10000"/>
              <a:gd name="connsiteY2" fmla="*/ 1 h 9399"/>
              <a:gd name="connsiteX3" fmla="*/ 10000 w 10000"/>
              <a:gd name="connsiteY3" fmla="*/ 1763 h 9399"/>
              <a:gd name="connsiteX4" fmla="*/ 9944 w 10000"/>
              <a:gd name="connsiteY4" fmla="*/ 8940 h 9399"/>
              <a:gd name="connsiteX5" fmla="*/ 7458 w 10000"/>
              <a:gd name="connsiteY5" fmla="*/ 7880 h 9399"/>
              <a:gd name="connsiteX6" fmla="*/ 2486 w 10000"/>
              <a:gd name="connsiteY6" fmla="*/ 9399 h 9399"/>
              <a:gd name="connsiteX7" fmla="*/ 56 w 10000"/>
              <a:gd name="connsiteY7" fmla="*/ 8038 h 9399"/>
              <a:gd name="connsiteX8" fmla="*/ 0 w 10000"/>
              <a:gd name="connsiteY8" fmla="*/ 460 h 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9399">
                <a:moveTo>
                  <a:pt x="0" y="460"/>
                </a:moveTo>
                <a:cubicBezTo>
                  <a:pt x="0" y="1045"/>
                  <a:pt x="1252" y="1596"/>
                  <a:pt x="2486" y="1520"/>
                </a:cubicBezTo>
                <a:cubicBezTo>
                  <a:pt x="3720" y="1444"/>
                  <a:pt x="6151" y="-39"/>
                  <a:pt x="7403" y="1"/>
                </a:cubicBezTo>
                <a:cubicBezTo>
                  <a:pt x="8655" y="41"/>
                  <a:pt x="10000" y="1178"/>
                  <a:pt x="10000" y="1763"/>
                </a:cubicBezTo>
                <a:cubicBezTo>
                  <a:pt x="9981" y="4155"/>
                  <a:pt x="9963" y="6548"/>
                  <a:pt x="9944" y="8940"/>
                </a:cubicBezTo>
                <a:cubicBezTo>
                  <a:pt x="9944" y="8355"/>
                  <a:pt x="8701" y="7804"/>
                  <a:pt x="7458" y="7880"/>
                </a:cubicBezTo>
                <a:cubicBezTo>
                  <a:pt x="6215" y="7957"/>
                  <a:pt x="3729" y="9222"/>
                  <a:pt x="2486" y="9399"/>
                </a:cubicBezTo>
                <a:cubicBezTo>
                  <a:pt x="1113" y="9399"/>
                  <a:pt x="56" y="8623"/>
                  <a:pt x="56" y="8038"/>
                </a:cubicBezTo>
                <a:cubicBezTo>
                  <a:pt x="37" y="5512"/>
                  <a:pt x="19" y="2986"/>
                  <a:pt x="0" y="460"/>
                </a:cubicBezTo>
                <a:close/>
              </a:path>
            </a:pathLst>
          </a:custGeom>
          <a:solidFill>
            <a:srgbClr val="FFEFB3"/>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4362819" y="1999516"/>
            <a:ext cx="7011555" cy="398890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p:txBody>
      </p:sp>
      <p:sp>
        <p:nvSpPr>
          <p:cNvPr id="7" name="Slide Number Placeholder 5"/>
          <p:cNvSpPr>
            <a:spLocks noGrp="1"/>
          </p:cNvSpPr>
          <p:nvPr>
            <p:ph type="sldNum" sz="quarter" idx="12"/>
          </p:nvPr>
        </p:nvSpPr>
        <p:spPr>
          <a:xfrm>
            <a:off x="4724400"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3</a:t>
            </a:fld>
            <a:endParaRPr lang="en-US" dirty="0"/>
          </a:p>
        </p:txBody>
      </p:sp>
      <p:sp>
        <p:nvSpPr>
          <p:cNvPr id="8" name="Text Placeholder 2"/>
          <p:cNvSpPr txBox="1">
            <a:spLocks/>
          </p:cNvSpPr>
          <p:nvPr/>
        </p:nvSpPr>
        <p:spPr>
          <a:xfrm>
            <a:off x="705718" y="1463467"/>
            <a:ext cx="3286733" cy="4315140"/>
          </a:xfrm>
          <a:prstGeom prst="rect">
            <a:avLst/>
          </a:prstGeom>
          <a:solidFill>
            <a:schemeClr val="accent4">
              <a:lumMod val="90000"/>
            </a:schemeClr>
          </a:solidFill>
        </p:spPr>
        <p:txBody>
          <a:bodyPr lIns="274320" rIns="274320"/>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2000" dirty="0" smtClean="0"/>
              <a:t>Service</a:t>
            </a:r>
          </a:p>
          <a:p>
            <a:pPr marL="182880" lvl="1" indent="-182880">
              <a:lnSpc>
                <a:spcPct val="100000"/>
              </a:lnSpc>
            </a:pPr>
            <a:r>
              <a:rPr lang="en-US" b="0" smtClean="0"/>
              <a:t>Credited service </a:t>
            </a:r>
            <a:r>
              <a:rPr lang="en-US" b="0" dirty="0" smtClean="0"/>
              <a:t>may differ on your ADS </a:t>
            </a:r>
          </a:p>
          <a:p>
            <a:pPr marL="182880" lvl="1" indent="-182880">
              <a:lnSpc>
                <a:spcPct val="100000"/>
              </a:lnSpc>
              <a:spcBef>
                <a:spcPts val="1000"/>
              </a:spcBef>
              <a:spcAft>
                <a:spcPts val="1200"/>
              </a:spcAft>
            </a:pPr>
            <a:r>
              <a:rPr lang="en-US" b="0" dirty="0" smtClean="0"/>
              <a:t>NYCERS is continuously working to ensure your service is up-to-date prior to your retirement</a:t>
            </a:r>
          </a:p>
          <a:p>
            <a:pPr marL="342900" indent="-342900">
              <a:spcAft>
                <a:spcPts val="1200"/>
              </a:spcAft>
              <a:buFont typeface="Arial" panose="020B0604020202020204" pitchFamily="34" charset="0"/>
              <a:buChar char="•"/>
            </a:pPr>
            <a:endParaRPr lang="en-US" b="0" dirty="0"/>
          </a:p>
          <a:p>
            <a:pPr marL="342900" indent="-342900">
              <a:spcAft>
                <a:spcPts val="1200"/>
              </a:spcAft>
              <a:buFont typeface="Arial" panose="020B0604020202020204" pitchFamily="34" charset="0"/>
              <a:buChar char="•"/>
            </a:pPr>
            <a:endParaRPr lang="en-US" b="0" dirty="0"/>
          </a:p>
        </p:txBody>
      </p:sp>
      <p:sp>
        <p:nvSpPr>
          <p:cNvPr id="10" name="Text Placeholder 2"/>
          <p:cNvSpPr txBox="1">
            <a:spLocks/>
          </p:cNvSpPr>
          <p:nvPr/>
        </p:nvSpPr>
        <p:spPr>
          <a:xfrm>
            <a:off x="3932716" y="1463467"/>
            <a:ext cx="3712954" cy="4315140"/>
          </a:xfrm>
          <a:prstGeom prst="rect">
            <a:avLst/>
          </a:prstGeom>
          <a:solidFill>
            <a:schemeClr val="accent4"/>
          </a:solidFill>
        </p:spPr>
        <p:txBody>
          <a:bodyPr lIns="274320" rIns="274320"/>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2000" dirty="0" smtClean="0"/>
              <a:t>Pension-Related Earnings </a:t>
            </a:r>
          </a:p>
          <a:p>
            <a:pPr marL="182880" indent="-182880">
              <a:lnSpc>
                <a:spcPct val="100000"/>
              </a:lnSpc>
              <a:buFont typeface="Arial" panose="020B0604020202020204" pitchFamily="34" charset="0"/>
              <a:buChar char="•"/>
            </a:pPr>
            <a:r>
              <a:rPr lang="en-US" sz="1800" b="0" dirty="0" smtClean="0"/>
              <a:t>Account </a:t>
            </a:r>
            <a:r>
              <a:rPr lang="en-US" sz="1800" b="0" dirty="0"/>
              <a:t>Activity Detail page lists the </a:t>
            </a:r>
            <a:r>
              <a:rPr lang="en-US" sz="1800" b="0" dirty="0" smtClean="0"/>
              <a:t>pension-related </a:t>
            </a:r>
            <a:r>
              <a:rPr lang="en-US" sz="1800" b="0" dirty="0"/>
              <a:t>earnings you received as reported to NYCERS by your employer during the Annual Disclosure Statement </a:t>
            </a:r>
            <a:r>
              <a:rPr lang="en-US" sz="1800" b="0" dirty="0" smtClean="0"/>
              <a:t>period</a:t>
            </a:r>
          </a:p>
          <a:p>
            <a:pPr marL="182880" indent="-182880">
              <a:lnSpc>
                <a:spcPct val="100000"/>
              </a:lnSpc>
              <a:buFont typeface="Arial" panose="020B0604020202020204" pitchFamily="34" charset="0"/>
              <a:buChar char="•"/>
            </a:pPr>
            <a:r>
              <a:rPr lang="en-US" sz="1800" b="0" dirty="0"/>
              <a:t>The pension-related earnings reported </a:t>
            </a:r>
            <a:r>
              <a:rPr lang="en-US" sz="1800" b="0" dirty="0" smtClean="0"/>
              <a:t>by your employer may </a:t>
            </a:r>
            <a:r>
              <a:rPr lang="en-US" sz="1800" b="0" dirty="0"/>
              <a:t>not match your W2 </a:t>
            </a:r>
            <a:r>
              <a:rPr lang="en-US" sz="1800" b="0" dirty="0" smtClean="0"/>
              <a:t>earnings</a:t>
            </a:r>
            <a:endParaRPr lang="en-US" sz="1800" b="0" dirty="0"/>
          </a:p>
          <a:p>
            <a:pPr>
              <a:spcAft>
                <a:spcPts val="1200"/>
              </a:spcAft>
            </a:pPr>
            <a:endParaRPr lang="en-US" sz="1800" b="0" dirty="0"/>
          </a:p>
          <a:p>
            <a:pPr marL="342900" indent="-342900">
              <a:spcAft>
                <a:spcPts val="1200"/>
              </a:spcAft>
              <a:buFont typeface="Arial" panose="020B0604020202020204" pitchFamily="34" charset="0"/>
              <a:buChar char="•"/>
            </a:pPr>
            <a:endParaRPr lang="en-US" b="0" dirty="0"/>
          </a:p>
        </p:txBody>
      </p:sp>
      <p:sp>
        <p:nvSpPr>
          <p:cNvPr id="12" name="Text Placeholder 2"/>
          <p:cNvSpPr txBox="1">
            <a:spLocks/>
          </p:cNvSpPr>
          <p:nvPr/>
        </p:nvSpPr>
        <p:spPr>
          <a:xfrm>
            <a:off x="7599890" y="1463467"/>
            <a:ext cx="3886395" cy="4315140"/>
          </a:xfrm>
          <a:prstGeom prst="rect">
            <a:avLst/>
          </a:prstGeom>
          <a:solidFill>
            <a:schemeClr val="accent6">
              <a:lumMod val="40000"/>
              <a:lumOff val="60000"/>
            </a:schemeClr>
          </a:solidFill>
        </p:spPr>
        <p:txBody>
          <a:bodyPr lIns="182880" rIns="182880"/>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2000" dirty="0" smtClean="0"/>
              <a:t>Non-Pension Earnings</a:t>
            </a:r>
          </a:p>
          <a:p>
            <a:pPr marL="182880" indent="-182880">
              <a:lnSpc>
                <a:spcPct val="100000"/>
              </a:lnSpc>
              <a:buFont typeface="Arial" panose="020B0604020202020204" pitchFamily="34" charset="0"/>
              <a:buChar char="•"/>
            </a:pPr>
            <a:r>
              <a:rPr lang="en-US" sz="1800" b="0" dirty="0" smtClean="0"/>
              <a:t>The amount in </a:t>
            </a:r>
            <a:r>
              <a:rPr lang="en-US" sz="1800" b="0" dirty="0"/>
              <a:t>your paycheck other than your regular </a:t>
            </a:r>
            <a:r>
              <a:rPr lang="en-US" sz="1800" b="0" dirty="0" smtClean="0"/>
              <a:t>salary, such as*: </a:t>
            </a:r>
          </a:p>
          <a:p>
            <a:pPr marL="744538" indent="-274320">
              <a:lnSpc>
                <a:spcPct val="100000"/>
              </a:lnSpc>
              <a:spcBef>
                <a:spcPts val="600"/>
              </a:spcBef>
              <a:buFont typeface="Wingdings" panose="05000000000000000000" pitchFamily="2" charset="2"/>
              <a:buChar char="§"/>
            </a:pPr>
            <a:r>
              <a:rPr lang="en-US" sz="1800" b="0" dirty="0" smtClean="0"/>
              <a:t>Overtime pay</a:t>
            </a:r>
          </a:p>
          <a:p>
            <a:pPr marL="744538" indent="-274320">
              <a:lnSpc>
                <a:spcPct val="100000"/>
              </a:lnSpc>
              <a:spcBef>
                <a:spcPts val="600"/>
              </a:spcBef>
              <a:buFont typeface="Wingdings" panose="05000000000000000000" pitchFamily="2" charset="2"/>
              <a:buChar char="§"/>
            </a:pPr>
            <a:r>
              <a:rPr lang="en-US" sz="1800" b="0" dirty="0" smtClean="0"/>
              <a:t>Longevity</a:t>
            </a:r>
            <a:r>
              <a:rPr lang="en-US" sz="1800" b="0" dirty="0"/>
              <a:t> </a:t>
            </a:r>
            <a:r>
              <a:rPr lang="en-US" sz="1800" b="0" dirty="0" smtClean="0"/>
              <a:t>pay</a:t>
            </a:r>
          </a:p>
          <a:p>
            <a:pPr marL="744538" indent="-274320">
              <a:lnSpc>
                <a:spcPct val="100000"/>
              </a:lnSpc>
              <a:spcBef>
                <a:spcPts val="600"/>
              </a:spcBef>
              <a:buFont typeface="Wingdings" panose="05000000000000000000" pitchFamily="2" charset="2"/>
              <a:buChar char="§"/>
            </a:pPr>
            <a:r>
              <a:rPr lang="en-US" sz="1800" b="0" dirty="0" smtClean="0"/>
              <a:t>Retroactive pay</a:t>
            </a:r>
          </a:p>
          <a:p>
            <a:pPr marL="182880" indent="-182880">
              <a:lnSpc>
                <a:spcPct val="100000"/>
              </a:lnSpc>
              <a:buFont typeface="Arial" panose="020B0604020202020204" pitchFamily="34" charset="0"/>
              <a:buChar char="•"/>
            </a:pPr>
            <a:r>
              <a:rPr lang="en-US" sz="1800" b="0" dirty="0" smtClean="0"/>
              <a:t>Some </a:t>
            </a:r>
            <a:r>
              <a:rPr lang="en-US" sz="1800" b="0" dirty="0"/>
              <a:t>or all of these MAY be excluded when calculating your contribution amount and/or retirement </a:t>
            </a:r>
            <a:r>
              <a:rPr lang="en-US" sz="1800" b="0" dirty="0" smtClean="0"/>
              <a:t>benefits</a:t>
            </a:r>
            <a:endParaRPr lang="en-US" sz="1800" b="0" dirty="0"/>
          </a:p>
          <a:p>
            <a:pPr marL="342900" indent="-342900">
              <a:spcAft>
                <a:spcPts val="1200"/>
              </a:spcAft>
              <a:buFont typeface="Arial" panose="020B0604020202020204" pitchFamily="34" charset="0"/>
              <a:buChar char="•"/>
            </a:pPr>
            <a:endParaRPr lang="en-US" b="0" dirty="0"/>
          </a:p>
        </p:txBody>
      </p:sp>
      <p:sp>
        <p:nvSpPr>
          <p:cNvPr id="20" name="Rectangle 19"/>
          <p:cNvSpPr/>
          <p:nvPr/>
        </p:nvSpPr>
        <p:spPr>
          <a:xfrm>
            <a:off x="7645670" y="5288442"/>
            <a:ext cx="3840614" cy="487313"/>
          </a:xfrm>
          <a:prstGeom prst="rect">
            <a:avLst/>
          </a:prstGeom>
        </p:spPr>
        <p:txBody>
          <a:bodyPr wrap="square" lIns="0" rIns="0">
            <a:spAutoFit/>
          </a:bodyPr>
          <a:lstStyle/>
          <a:p>
            <a:pPr marL="53975">
              <a:spcAft>
                <a:spcPts val="200"/>
              </a:spcAft>
            </a:pPr>
            <a:r>
              <a:rPr lang="en-US" sz="1200" dirty="0"/>
              <a:t>*Your union contract and your tier determines </a:t>
            </a:r>
            <a:r>
              <a:rPr lang="en-US" sz="1200" dirty="0" smtClean="0"/>
              <a:t>whether</a:t>
            </a:r>
          </a:p>
          <a:p>
            <a:pPr marL="53975">
              <a:spcAft>
                <a:spcPts val="200"/>
              </a:spcAft>
            </a:pPr>
            <a:r>
              <a:rPr lang="en-US" sz="1200" dirty="0"/>
              <a:t> </a:t>
            </a:r>
            <a:r>
              <a:rPr lang="en-US" sz="1200" dirty="0" smtClean="0"/>
              <a:t> these </a:t>
            </a:r>
            <a:r>
              <a:rPr lang="en-US" sz="1200" dirty="0"/>
              <a:t>are considered pensionable earnings.</a:t>
            </a:r>
          </a:p>
        </p:txBody>
      </p:sp>
      <p:sp>
        <p:nvSpPr>
          <p:cNvPr id="9" name="Title 1"/>
          <p:cNvSpPr txBox="1">
            <a:spLocks/>
          </p:cNvSpPr>
          <p:nvPr/>
        </p:nvSpPr>
        <p:spPr>
          <a:xfrm>
            <a:off x="705717" y="485060"/>
            <a:ext cx="10780568" cy="763829"/>
          </a:xfrm>
          <a:prstGeom prst="rect">
            <a:avLst/>
          </a:prstGeom>
        </p:spPr>
        <p:txBody>
          <a:bodyPr anchor="t">
            <a:normAutofit/>
          </a:bodyPr>
          <a:lstStyle>
            <a:lvl1pPr algn="l" defTabSz="914400" rtl="0" eaLnBrk="1" latinLnBrk="0" hangingPunct="1">
              <a:lnSpc>
                <a:spcPct val="90000"/>
              </a:lnSpc>
              <a:spcBef>
                <a:spcPct val="0"/>
              </a:spcBef>
              <a:buNone/>
              <a:defRPr sz="4500" b="1" i="0" kern="1200" baseline="0">
                <a:solidFill>
                  <a:schemeClr val="tx1"/>
                </a:solidFill>
                <a:latin typeface="Arial" panose="020B0604020202020204" pitchFamily="34" charset="0"/>
                <a:ea typeface="+mj-ea"/>
                <a:cs typeface="+mj-cs"/>
              </a:defRPr>
            </a:lvl1pPr>
          </a:lstStyle>
          <a:p>
            <a:r>
              <a:rPr lang="en-US" dirty="0" smtClean="0"/>
              <a:t>Important Notes About Your ADS</a:t>
            </a:r>
          </a:p>
        </p:txBody>
      </p:sp>
    </p:spTree>
    <p:extLst>
      <p:ext uri="{BB962C8B-B14F-4D97-AF65-F5344CB8AC3E}">
        <p14:creationId xmlns:p14="http://schemas.microsoft.com/office/powerpoint/2010/main" val="3083120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45606" b="27784"/>
          <a:stretch/>
        </p:blipFill>
        <p:spPr>
          <a:xfrm>
            <a:off x="5337821" y="1301296"/>
            <a:ext cx="6148463" cy="4591683"/>
          </a:xfrm>
          <a:prstGeom prst="rect">
            <a:avLst/>
          </a:prstGeom>
        </p:spPr>
      </p:pic>
      <p:sp>
        <p:nvSpPr>
          <p:cNvPr id="14" name="Rectangle 13"/>
          <p:cNvSpPr/>
          <p:nvPr/>
        </p:nvSpPr>
        <p:spPr>
          <a:xfrm>
            <a:off x="5337820" y="5415695"/>
            <a:ext cx="6163733" cy="468000"/>
          </a:xfrm>
          <a:prstGeom prst="rect">
            <a:avLst/>
          </a:prstGeom>
          <a:gradFill>
            <a:gsLst>
              <a:gs pos="53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6200000">
            <a:off x="9258917" y="2625856"/>
            <a:ext cx="4439154" cy="1427015"/>
          </a:xfrm>
          <a:prstGeom prst="rect">
            <a:avLst/>
          </a:prstGeom>
          <a:gradFill>
            <a:gsLst>
              <a:gs pos="53000">
                <a:schemeClr val="bg1"/>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705717" y="485060"/>
            <a:ext cx="10780568" cy="725481"/>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500" b="1" i="0" kern="1200" baseline="0">
                <a:solidFill>
                  <a:schemeClr val="tx1"/>
                </a:solidFill>
                <a:latin typeface="Arial" panose="020B0604020202020204" pitchFamily="34" charset="0"/>
                <a:ea typeface="+mj-ea"/>
                <a:cs typeface="+mj-cs"/>
              </a:defRPr>
            </a:lvl1pPr>
          </a:lstStyle>
          <a:p>
            <a:r>
              <a:rPr lang="en-US" dirty="0"/>
              <a:t>Accessing Your Annual Disclosure Statement</a:t>
            </a:r>
          </a:p>
        </p:txBody>
      </p:sp>
      <p:cxnSp>
        <p:nvCxnSpPr>
          <p:cNvPr id="20" name="Straight Connector 19"/>
          <p:cNvCxnSpPr/>
          <p:nvPr/>
        </p:nvCxnSpPr>
        <p:spPr>
          <a:xfrm>
            <a:off x="705716" y="1210541"/>
            <a:ext cx="10780568" cy="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12"/>
          </p:nvPr>
        </p:nvSpPr>
        <p:spPr>
          <a:xfrm>
            <a:off x="4724400" y="6443189"/>
            <a:ext cx="2743200" cy="278286"/>
          </a:xfrm>
          <a:prstGeom prst="rect">
            <a:avLst/>
          </a:prstGeom>
        </p:spPr>
        <p:txBody>
          <a:bodyPr/>
          <a:lstStyle>
            <a:lvl1pPr algn="ctr">
              <a:defRPr sz="1200" baseline="0">
                <a:solidFill>
                  <a:schemeClr val="bg1">
                    <a:lumMod val="50000"/>
                  </a:schemeClr>
                </a:solidFill>
              </a:defRPr>
            </a:lvl1pPr>
          </a:lstStyle>
          <a:p>
            <a:fld id="{A6FF20BB-552D-4CC9-8320-165570C221C7}" type="slidenum">
              <a:rPr lang="en-US" smtClean="0"/>
              <a:pPr/>
              <a:t>4</a:t>
            </a:fld>
            <a:endParaRPr lang="en-US" dirty="0"/>
          </a:p>
        </p:txBody>
      </p:sp>
      <p:sp>
        <p:nvSpPr>
          <p:cNvPr id="8" name="Text Placeholder 2"/>
          <p:cNvSpPr txBox="1">
            <a:spLocks/>
          </p:cNvSpPr>
          <p:nvPr/>
        </p:nvSpPr>
        <p:spPr>
          <a:xfrm>
            <a:off x="701659" y="2029805"/>
            <a:ext cx="4231300" cy="398890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600"/>
              </a:spcAft>
              <a:buFont typeface="Arial" panose="020B0604020202020204" pitchFamily="34" charset="0"/>
              <a:buChar char="•"/>
            </a:pPr>
            <a:r>
              <a:rPr lang="en-US" b="0" dirty="0" smtClean="0"/>
              <a:t>Delivered </a:t>
            </a:r>
            <a:r>
              <a:rPr lang="en-US" b="0" dirty="0"/>
              <a:t>automatically to your </a:t>
            </a:r>
            <a:r>
              <a:rPr lang="en-US" b="0" dirty="0" err="1"/>
              <a:t>MyNYCERS</a:t>
            </a:r>
            <a:r>
              <a:rPr lang="en-US" b="0" dirty="0"/>
              <a:t> account during the summer</a:t>
            </a:r>
          </a:p>
          <a:p>
            <a:pPr marL="457200" indent="-457200">
              <a:spcAft>
                <a:spcPts val="600"/>
              </a:spcAft>
              <a:buFont typeface="Arial" panose="020B0604020202020204" pitchFamily="34" charset="0"/>
              <a:buChar char="•"/>
            </a:pPr>
            <a:r>
              <a:rPr lang="en-US" dirty="0"/>
              <a:t>Only available in your </a:t>
            </a:r>
            <a:r>
              <a:rPr lang="en-US" dirty="0" err="1"/>
              <a:t>MyNYCERS</a:t>
            </a:r>
            <a:r>
              <a:rPr lang="en-US" dirty="0"/>
              <a:t> </a:t>
            </a:r>
            <a:r>
              <a:rPr lang="en-US" dirty="0" smtClean="0"/>
              <a:t>account</a:t>
            </a:r>
            <a:r>
              <a:rPr lang="en-US" b="0" dirty="0" smtClean="0"/>
              <a:t> – it is not mailed to you</a:t>
            </a:r>
            <a:endParaRPr lang="en-US" dirty="0"/>
          </a:p>
          <a:p>
            <a:pPr marL="457200" indent="-457200">
              <a:spcAft>
                <a:spcPts val="600"/>
              </a:spcAft>
              <a:buFont typeface="Arial" panose="020B0604020202020204" pitchFamily="34" charset="0"/>
              <a:buChar char="•"/>
            </a:pPr>
            <a:r>
              <a:rPr lang="en-US" b="0" dirty="0"/>
              <a:t>View, print or download your </a:t>
            </a:r>
            <a:r>
              <a:rPr lang="en-US" b="0" dirty="0" smtClean="0"/>
              <a:t>ADS</a:t>
            </a:r>
            <a:endParaRPr lang="en-US" b="0" dirty="0"/>
          </a:p>
        </p:txBody>
      </p:sp>
      <p:sp>
        <p:nvSpPr>
          <p:cNvPr id="4" name="Rectangle 3"/>
          <p:cNvSpPr/>
          <p:nvPr/>
        </p:nvSpPr>
        <p:spPr>
          <a:xfrm>
            <a:off x="5566504" y="4598885"/>
            <a:ext cx="1817003" cy="2268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7470004" y="4710694"/>
            <a:ext cx="736777"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205737"/>
      </p:ext>
    </p:extLst>
  </p:cSld>
  <p:clrMapOvr>
    <a:masterClrMapping/>
  </p:clrMapOvr>
</p:sld>
</file>

<file path=ppt/theme/theme1.xml><?xml version="1.0" encoding="utf-8"?>
<a:theme xmlns:a="http://schemas.openxmlformats.org/drawingml/2006/main" name="Office Theme">
  <a:themeElements>
    <a:clrScheme name="General External">
      <a:dk1>
        <a:sysClr val="windowText" lastClr="000000"/>
      </a:dk1>
      <a:lt1>
        <a:sysClr val="window" lastClr="FFFFFF"/>
      </a:lt1>
      <a:dk2>
        <a:srgbClr val="44546A"/>
      </a:dk2>
      <a:lt2>
        <a:srgbClr val="E7E6E6"/>
      </a:lt2>
      <a:accent1>
        <a:srgbClr val="F9F9F9"/>
      </a:accent1>
      <a:accent2>
        <a:srgbClr val="ECECEC"/>
      </a:accent2>
      <a:accent3>
        <a:srgbClr val="D9D9D9"/>
      </a:accent3>
      <a:accent4>
        <a:srgbClr val="DEEBF6"/>
      </a:accent4>
      <a:accent5>
        <a:srgbClr val="BDD7EE"/>
      </a:accent5>
      <a:accent6>
        <a:srgbClr val="5B9BD5"/>
      </a:accent6>
      <a:hlink>
        <a:srgbClr val="4472C4"/>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15724</TotalTime>
  <Words>400</Words>
  <Application>Microsoft Office PowerPoint</Application>
  <PresentationFormat>Widescreen</PresentationFormat>
  <Paragraphs>43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vector>
  </TitlesOfParts>
  <Company>NYCERS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Ling, Melissa</dc:creator>
  <cp:lastModifiedBy>Ling, Melissa</cp:lastModifiedBy>
  <cp:revision>222</cp:revision>
  <dcterms:created xsi:type="dcterms:W3CDTF">2022-02-10T21:31:21Z</dcterms:created>
  <dcterms:modified xsi:type="dcterms:W3CDTF">2024-05-03T16:42:03Z</dcterms:modified>
  <cp:contentStatus/>
</cp:coreProperties>
</file>