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"/>
  </p:notesMasterIdLst>
  <p:sldIdLst>
    <p:sldId id="256" r:id="rId2"/>
    <p:sldId id="257" r:id="rId3"/>
    <p:sldId id="258" r:id="rId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4"/>
    <p:restoredTop sz="93833"/>
  </p:normalViewPr>
  <p:slideViewPr>
    <p:cSldViewPr snapToGrid="0" snapToObjects="1">
      <p:cViewPr varScale="1">
        <p:scale>
          <a:sx n="79" d="100"/>
          <a:sy n="79" d="100"/>
        </p:scale>
        <p:origin x="1104" y="200"/>
      </p:cViewPr>
      <p:guideLst>
        <p:guide orient="horz" pos="2160"/>
        <p:guide pos="2880"/>
      </p:guideLst>
    </p:cSldViewPr>
  </p:slideViewPr>
  <p:notesTextViewPr>
    <p:cViewPr>
      <p:scale>
        <a:sx n="70" d="100"/>
        <a:sy n="7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FE8096-141A-3743-B033-5AEED283C8D7}" type="datetimeFigureOut">
              <a:rPr lang="en-US" smtClean="0"/>
              <a:t>9/23/20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5862D3-64C2-1E46-86E7-FDE2274DC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201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nterest.com/pin/6122149463655184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Story related to image:</a:t>
            </a:r>
            <a:endParaRPr lang="en-US" u="sng" dirty="0">
              <a:hlinkClick r:id="rId3"/>
            </a:endParaRPr>
          </a:p>
          <a:p>
            <a:r>
              <a:rPr lang="en-US" u="sng" dirty="0">
                <a:hlinkClick r:id="rId3"/>
              </a:rPr>
              <a:t>https://www.pinterest.com/pin/6122149463655184/</a:t>
            </a:r>
            <a:endParaRPr lang="en-US" u="sng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5862D3-64C2-1E46-86E7-FDE2274DC3A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281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Aguirre (2017)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5862D3-64C2-1E46-86E7-FDE2274DC3A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810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Aguirre (2017)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5862D3-64C2-1E46-86E7-FDE2274DC3A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318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E3504-1163-9241-877A-41FD9860FCD4}" type="datetimeFigureOut">
              <a:rPr lang="en-US" smtClean="0"/>
              <a:t>9/23/20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26103-FB2A-0E4D-8249-4FC23EC05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021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E3504-1163-9241-877A-41FD9860FCD4}" type="datetimeFigureOut">
              <a:rPr lang="en-US" smtClean="0"/>
              <a:t>9/23/20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26103-FB2A-0E4D-8249-4FC23EC05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E3504-1163-9241-877A-41FD9860FCD4}" type="datetimeFigureOut">
              <a:rPr lang="en-US" smtClean="0"/>
              <a:t>9/23/20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26103-FB2A-0E4D-8249-4FC23EC05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452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E3504-1163-9241-877A-41FD9860FCD4}" type="datetimeFigureOut">
              <a:rPr lang="en-US" smtClean="0"/>
              <a:t>9/23/20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26103-FB2A-0E4D-8249-4FC23EC05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147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E3504-1163-9241-877A-41FD9860FCD4}" type="datetimeFigureOut">
              <a:rPr lang="en-US" smtClean="0"/>
              <a:t>9/23/20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26103-FB2A-0E4D-8249-4FC23EC05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486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E3504-1163-9241-877A-41FD9860FCD4}" type="datetimeFigureOut">
              <a:rPr lang="en-US" smtClean="0"/>
              <a:t>9/23/20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26103-FB2A-0E4D-8249-4FC23EC05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218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E3504-1163-9241-877A-41FD9860FCD4}" type="datetimeFigureOut">
              <a:rPr lang="en-US" smtClean="0"/>
              <a:t>9/23/20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26103-FB2A-0E4D-8249-4FC23EC05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853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E3504-1163-9241-877A-41FD9860FCD4}" type="datetimeFigureOut">
              <a:rPr lang="en-US" smtClean="0"/>
              <a:t>9/23/20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26103-FB2A-0E4D-8249-4FC23EC05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383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E3504-1163-9241-877A-41FD9860FCD4}" type="datetimeFigureOut">
              <a:rPr lang="en-US" smtClean="0"/>
              <a:t>9/23/20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26103-FB2A-0E4D-8249-4FC23EC05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671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E3504-1163-9241-877A-41FD9860FCD4}" type="datetimeFigureOut">
              <a:rPr lang="en-US" smtClean="0"/>
              <a:t>9/23/20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26103-FB2A-0E4D-8249-4FC23EC05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872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E3504-1163-9241-877A-41FD9860FCD4}" type="datetimeFigureOut">
              <a:rPr lang="en-US" smtClean="0"/>
              <a:t>9/23/20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26103-FB2A-0E4D-8249-4FC23EC05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144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4E3504-1163-9241-877A-41FD9860FCD4}" type="datetimeFigureOut">
              <a:rPr lang="en-US" smtClean="0"/>
              <a:t>9/23/20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326103-FB2A-0E4D-8249-4FC23EC05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936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6452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EEBB1-5B18-CE49-8BC3-C75E9556E4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042"/>
            <a:ext cx="9144000" cy="680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792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B0FCA1-8CA0-C04D-9BEA-B28AB9691C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343" y="0"/>
            <a:ext cx="62701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0116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28</Words>
  <Application>Microsoft Macintosh PowerPoint</Application>
  <PresentationFormat>On-screen Show (4:3)</PresentationFormat>
  <Paragraphs>7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6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jaguirre</dc:creator>
  <cp:lastModifiedBy>Julia M. Aguirre</cp:lastModifiedBy>
  <cp:revision>7</cp:revision>
  <dcterms:created xsi:type="dcterms:W3CDTF">2017-04-14T14:26:50Z</dcterms:created>
  <dcterms:modified xsi:type="dcterms:W3CDTF">2020-09-23T17:12:55Z</dcterms:modified>
</cp:coreProperties>
</file>