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68" r:id="rId2"/>
    <p:sldId id="269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772F86-F52C-4BC7-AC3D-1A40C267F49A}">
  <a:tblStyle styleId="{BC772F86-F52C-4BC7-AC3D-1A40C267F49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CF05202-468D-4D86-8944-D36C5B489B1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575"/>
  </p:normalViewPr>
  <p:slideViewPr>
    <p:cSldViewPr snapToGrid="0" snapToObjects="1">
      <p:cViewPr varScale="1">
        <p:scale>
          <a:sx n="85" d="100"/>
          <a:sy n="85" d="100"/>
        </p:scale>
        <p:origin x="19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5494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581994267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5819942673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g5819942673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9467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581994267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5819942673_0_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g5819942673_0_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73733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/>
              <a:t>Tips </a:t>
            </a:r>
            <a:r>
              <a:rPr lang="en-US" sz="4000" dirty="0" smtClean="0"/>
              <a:t>for problematizing the situation (questions to pose in the launc</a:t>
            </a:r>
            <a:r>
              <a:rPr lang="en-US" sz="4000" dirty="0" smtClean="0"/>
              <a:t>h, or as students are working) </a:t>
            </a:r>
            <a:endParaRPr sz="4000" dirty="0"/>
          </a:p>
        </p:txBody>
      </p:sp>
      <p:sp>
        <p:nvSpPr>
          <p:cNvPr id="183" name="Google Shape;183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b="1" dirty="0"/>
              <a:t>How much water do we drink at school? at home</a:t>
            </a:r>
            <a:r>
              <a:rPr lang="en-US" b="1" dirty="0" smtClean="0"/>
              <a:t>?  Do we drink all of the “recommended daily amount” at school? </a:t>
            </a:r>
            <a:endParaRPr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Will any students bring water bottles from home? Will they still drink additional water at school? Will they need to refill their bottles</a:t>
            </a:r>
            <a:r>
              <a:rPr lang="en-US" dirty="0" smtClean="0"/>
              <a:t>?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 smtClean="0"/>
              <a:t>How long is the school day? Is it an early release day? a full day? How does that affect how much water we drink at school? </a:t>
            </a:r>
            <a:endParaRPr dirty="0" smtClean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 smtClean="0"/>
              <a:t>What </a:t>
            </a:r>
            <a:r>
              <a:rPr lang="en-US" dirty="0"/>
              <a:t>time of year is it? How does that affect how much water we drink at school?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Does your plan include adults? only kids? any others?</a:t>
            </a:r>
            <a:endParaRPr dirty="0"/>
          </a:p>
        </p:txBody>
      </p:sp>
      <p:sp>
        <p:nvSpPr>
          <p:cNvPr id="184" name="Google Shape;184;p25"/>
          <p:cNvSpPr txBox="1"/>
          <p:nvPr/>
        </p:nvSpPr>
        <p:spPr>
          <a:xfrm>
            <a:off x="3696100" y="4374675"/>
            <a:ext cx="8316300" cy="9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/>
              <a:t>Tips </a:t>
            </a:r>
            <a:r>
              <a:rPr lang="en-US" sz="4000" dirty="0" smtClean="0"/>
              <a:t>for reporting </a:t>
            </a:r>
            <a:r>
              <a:rPr lang="en-US" sz="4000" dirty="0"/>
              <a:t>out and generalizing </a:t>
            </a:r>
            <a:r>
              <a:rPr lang="en-US" sz="4000" dirty="0" smtClean="0"/>
              <a:t>models (questions to pose in the final discussion)</a:t>
            </a:r>
            <a:endParaRPr sz="4000" dirty="0"/>
          </a:p>
        </p:txBody>
      </p:sp>
      <p:sp>
        <p:nvSpPr>
          <p:cNvPr id="191" name="Google Shape;191;p26"/>
          <p:cNvSpPr txBox="1">
            <a:spLocks noGrp="1"/>
          </p:cNvSpPr>
          <p:nvPr>
            <p:ph type="body" idx="1"/>
          </p:nvPr>
        </p:nvSpPr>
        <p:spPr>
          <a:xfrm>
            <a:off x="329785" y="1825624"/>
            <a:ext cx="11632366" cy="5032375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19100" algn="l" rtl="0">
              <a:spcBef>
                <a:spcPts val="1000"/>
              </a:spcBef>
              <a:spcAft>
                <a:spcPts val="0"/>
              </a:spcAft>
              <a:buSzPts val="3000"/>
              <a:buChar char="•"/>
            </a:pPr>
            <a:r>
              <a:rPr lang="en-US" sz="3000" b="1" dirty="0"/>
              <a:t>Prompt to analyze leftover water amounts: </a:t>
            </a:r>
            <a:endParaRPr sz="3000" b="1" dirty="0"/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 dirty="0" smtClean="0"/>
              <a:t>How much water is leftover in each group’s plan?</a:t>
            </a: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 dirty="0" smtClean="0"/>
              <a:t>Several groups decided we needed _____ jugs for one day. But they had different amounts of leftover water. </a:t>
            </a:r>
            <a:r>
              <a:rPr lang="en-US" sz="3000" dirty="0" smtClean="0"/>
              <a:t>How </a:t>
            </a:r>
            <a:r>
              <a:rPr lang="en-US" sz="3000" dirty="0"/>
              <a:t>does the leftover water affect how many jugs we </a:t>
            </a:r>
            <a:r>
              <a:rPr lang="en-US" sz="3000" dirty="0" smtClean="0"/>
              <a:t>would need for the whole week?  Would each of these groups recommended the same number of jugs for a week? Or different? </a:t>
            </a:r>
            <a:endParaRPr sz="3000" dirty="0" smtClean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 dirty="0" smtClean="0"/>
              <a:t>P</a:t>
            </a:r>
            <a:r>
              <a:rPr lang="en-US" sz="3000" b="1" dirty="0" smtClean="0"/>
              <a:t>rompt to focus on assumptions:</a:t>
            </a:r>
            <a:endParaRPr sz="3000" b="1" dirty="0" smtClean="0"/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 dirty="0" smtClean="0"/>
              <a:t>Another </a:t>
            </a:r>
            <a:r>
              <a:rPr lang="en-US" sz="3000" dirty="0"/>
              <a:t>classroom at a neighboring school stated that they would need (5 or 1) jugs of water for the day. What assumptions do you think they made? </a:t>
            </a:r>
            <a:endParaRPr sz="3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Macintosh PowerPoint</Application>
  <PresentationFormat>Widescreen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Tips for problematizing the situation (questions to pose in the launch, or as students are working) </vt:lpstr>
      <vt:lpstr>Tips for reporting out and generalizing models (questions to pose in the final discussion)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for problematizing the situation (questions to pose in the launch, or as students are working) </dc:title>
  <cp:lastModifiedBy>Erin Turner</cp:lastModifiedBy>
  <cp:revision>1</cp:revision>
  <dcterms:modified xsi:type="dcterms:W3CDTF">2019-04-19T05:34:28Z</dcterms:modified>
</cp:coreProperties>
</file>