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1A32163-0272-4DE5-876B-0C6A40A62DF5}">
  <a:tblStyle styleId="{E1A32163-0272-4DE5-876B-0C6A40A62D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EAD4F73-570E-44DB-8CF3-4C7755FDFA1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https://www.opb.org/news/series/lead/portland-public-school-lead-in-water-fountains/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e3640ca1_2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4e3640ca1_2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https://www.npr.org/2016/03/16/470512927/before-flint-lead-contaminated-water-plagued-schools-across-u-s</a:t>
            </a:r>
            <a:endParaRPr/>
          </a:p>
        </p:txBody>
      </p:sp>
      <p:sp>
        <p:nvSpPr>
          <p:cNvPr id="102" name="Google Shape;102;g54e3640ca1_2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4e3640ca1_4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4e3640ca1_4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54e3640ca1_4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4e3640ca1_2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4e3640ca1_2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54e3640ca1_2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4e3640ca1_4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4e3640ca1_4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54e3640ca1_4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4e3640ca1_2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4e3640ca1_2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54e3640ca1_2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4e3640ca1_2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4e3640ca1_2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54e3640ca1_2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75" y="0"/>
            <a:ext cx="2720650" cy="27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9400" y="716950"/>
            <a:ext cx="5106475" cy="36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22000" y="4797375"/>
            <a:ext cx="6729300" cy="13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SAFE WATER IN OUR SCHOOLS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4450" y="4409435"/>
            <a:ext cx="3848500" cy="21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775" y="128775"/>
            <a:ext cx="7928151" cy="642335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289750" y="289774"/>
            <a:ext cx="34410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notice?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wonder?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00" y="330138"/>
            <a:ext cx="8838125" cy="61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9111800" y="330150"/>
            <a:ext cx="2929800" cy="18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What do you notice?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What do you wonder?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What questions can be answered with mathematics?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0308" y="678799"/>
            <a:ext cx="3411400" cy="512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376" y="678798"/>
            <a:ext cx="2964252" cy="395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8580525" y="813100"/>
            <a:ext cx="2929800" cy="18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What do you notice?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What do you wonder?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What questions can be answered with mathematics?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838200" y="365125"/>
            <a:ext cx="10515600" cy="2123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/>
              <a:t>If our water fountains were unsafe, how many large jugs of water would we need to make sure that everyone in our </a:t>
            </a:r>
            <a:r>
              <a:rPr b="1" lang="en-US" sz="3600" u="sng"/>
              <a:t>class</a:t>
            </a:r>
            <a:r>
              <a:rPr b="1" lang="en-US" sz="3600"/>
              <a:t> has enough drinking water for 1 (day/week/month)?</a:t>
            </a:r>
            <a:endParaRPr sz="3600"/>
          </a:p>
        </p:txBody>
      </p:sp>
      <p:graphicFrame>
        <p:nvGraphicFramePr>
          <p:cNvPr id="120" name="Google Shape;120;p17"/>
          <p:cNvGraphicFramePr/>
          <p:nvPr/>
        </p:nvGraphicFramePr>
        <p:xfrm>
          <a:off x="952500" y="285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{E1A32163-0272-4DE5-876B-0C6A40A62DF5}</a:tableStyleId>
              </a:tblPr>
              <a:tblGrid>
                <a:gridCol w="3429000"/>
                <a:gridCol w="3429000"/>
                <a:gridCol w="3429000"/>
              </a:tblGrid>
              <a:tr h="138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What do we KNOW that will help us?</a:t>
                      </a:r>
                      <a:endParaRPr sz="2400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What do we need to know or find out?</a:t>
                      </a:r>
                      <a:endParaRPr sz="2400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What do we need to decide? What assumptions do we need to make?</a:t>
                      </a:r>
                      <a:endParaRPr sz="2400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p18"/>
          <p:cNvGraphicFramePr/>
          <p:nvPr/>
        </p:nvGraphicFramePr>
        <p:xfrm>
          <a:off x="369200" y="442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{1EAD4F73-570E-44DB-8CF3-4C7755FDFA13}</a:tableStyleId>
              </a:tblPr>
              <a:tblGrid>
                <a:gridCol w="5805150"/>
                <a:gridCol w="5805150"/>
              </a:tblGrid>
              <a:tr h="55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231F2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Age</a:t>
                      </a:r>
                      <a:endParaRPr b="1" sz="1800">
                        <a:solidFill>
                          <a:srgbClr val="231F2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231F2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How many cups of water per day?</a:t>
                      </a:r>
                      <a:endParaRPr b="1" sz="1800">
                        <a:solidFill>
                          <a:srgbClr val="231F2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 to 8 years old</a:t>
                      </a:r>
                      <a:endParaRPr sz="1800">
                        <a:solidFill>
                          <a:srgbClr val="231F2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 cups</a:t>
                      </a:r>
                      <a:endParaRPr sz="1800">
                        <a:solidFill>
                          <a:srgbClr val="231F2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 to 13 years old</a:t>
                      </a:r>
                      <a:endParaRPr sz="1800">
                        <a:solidFill>
                          <a:srgbClr val="231F2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7-8 cups</a:t>
                      </a:r>
                      <a:endParaRPr sz="1800">
                        <a:solidFill>
                          <a:srgbClr val="231F2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14-18 years old, and adults</a:t>
                      </a:r>
                      <a:endParaRPr sz="1800">
                        <a:solidFill>
                          <a:srgbClr val="231F2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8-10 cups</a:t>
                      </a:r>
                      <a:endParaRPr sz="1800">
                        <a:solidFill>
                          <a:srgbClr val="231F2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725" y="1174125"/>
            <a:ext cx="22098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208225" y="143800"/>
            <a:ext cx="4846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JUGS</a:t>
            </a:r>
            <a:endParaRPr b="1"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large jug holds 5 gallons of water. </a:t>
            </a:r>
            <a:endParaRPr sz="3000"/>
          </a:p>
        </p:txBody>
      </p:sp>
      <p:sp>
        <p:nvSpPr>
          <p:cNvPr id="129" name="Google Shape;129;p18"/>
          <p:cNvSpPr txBox="1"/>
          <p:nvPr/>
        </p:nvSpPr>
        <p:spPr>
          <a:xfrm>
            <a:off x="7004000" y="2124300"/>
            <a:ext cx="49755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16 cups of water in 1 gallon.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369200" y="3455075"/>
            <a:ext cx="108837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WATER DO WE NEED TO DRINK EACH DAY?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are</a:t>
            </a:r>
            <a:r>
              <a:rPr lang="en-US" sz="24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 recommendations for how much water people should drink each day. </a:t>
            </a:r>
            <a:endParaRPr sz="24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6069175" y="122000"/>
            <a:ext cx="60369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19425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Plan should include: </a:t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499050" y="1325700"/>
            <a:ext cx="10210800" cy="458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your assumptions and decision important to your plan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how many large jugs are needed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/>
              <a:t>how you know you will have enough water for everyone in our class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/>
              <a:t>how others could</a:t>
            </a:r>
            <a:r>
              <a:rPr lang="en-US" sz="3000">
                <a:solidFill>
                  <a:srgbClr val="FF0000"/>
                </a:solidFill>
              </a:rPr>
              <a:t> </a:t>
            </a:r>
            <a:r>
              <a:rPr lang="en-US" sz="3000"/>
              <a:t>use your plan help their schools have enough water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83400" y="161000"/>
            <a:ext cx="3442200" cy="4845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Important assumptions and decisions made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3525600" y="161000"/>
            <a:ext cx="8483700" cy="4845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Use pictures, numbers, and words to show that your plan will work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19000" y="5103250"/>
            <a:ext cx="11990400" cy="1626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What directions would you give a student who wanted to make a plan for their own class? 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3783175" y="2318200"/>
            <a:ext cx="692100" cy="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