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84" r:id="rId9"/>
    <p:sldId id="285" r:id="rId10"/>
    <p:sldId id="286" r:id="rId11"/>
    <p:sldId id="260" r:id="rId12"/>
    <p:sldId id="261" r:id="rId13"/>
    <p:sldId id="262" r:id="rId14"/>
    <p:sldId id="263" r:id="rId15"/>
    <p:sldId id="267" r:id="rId16"/>
    <p:sldId id="268" r:id="rId17"/>
    <p:sldId id="264" r:id="rId18"/>
    <p:sldId id="265" r:id="rId19"/>
    <p:sldId id="266" r:id="rId20"/>
    <p:sldId id="269" r:id="rId21"/>
    <p:sldId id="271" r:id="rId22"/>
    <p:sldId id="272" r:id="rId23"/>
    <p:sldId id="273" r:id="rId24"/>
    <p:sldId id="274" r:id="rId25"/>
    <p:sldId id="275" r:id="rId26"/>
    <p:sldId id="276" r:id="rId27"/>
    <p:sldId id="278" r:id="rId28"/>
    <p:sldId id="270" r:id="rId29"/>
    <p:sldId id="279" r:id="rId30"/>
    <p:sldId id="280" r:id="rId31"/>
    <p:sldId id="27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1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BD3FB7-6D8A-4CD8-8A82-946A0E00B6A9}" v="823" dt="2022-07-28T00:10:59.402"/>
    <p1510:client id="{35878C7E-8469-1468-BB86-C72CD72D33BC}" v="70" dt="2022-08-09T18:44:55.050"/>
    <p1510:client id="{50E1ADCE-2C80-2EDD-8BFF-2B969A631564}" v="375" dt="2022-07-31T17:40:38.749"/>
    <p1510:client id="{9C77F0D9-42BA-FC2B-02E8-C6E07A86DFB7}" v="557" dt="2022-07-31T16:45:16.182"/>
    <p1510:client id="{DA2D80C7-C014-C557-C5D7-30B879342C7B}" v="29" dt="2022-08-05T16:38:09.9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cy Schick" userId="S::nancy.schick550@login.cuny.edu::12bc583c-005c-42d4-9a57-4f8d5d7ee309" providerId="AD" clId="Web-{35878C7E-8469-1468-BB86-C72CD72D33BC}"/>
    <pc:docChg chg="addSld delSld modSld sldOrd">
      <pc:chgData name="Nancy Schick" userId="S::nancy.schick550@login.cuny.edu::12bc583c-005c-42d4-9a57-4f8d5d7ee309" providerId="AD" clId="Web-{35878C7E-8469-1468-BB86-C72CD72D33BC}" dt="2022-08-09T18:44:55.050" v="77"/>
      <pc:docMkLst>
        <pc:docMk/>
      </pc:docMkLst>
      <pc:sldChg chg="addSp delSp modSp del mod setBg setClrOvrMap">
        <pc:chgData name="Nancy Schick" userId="S::nancy.schick550@login.cuny.edu::12bc583c-005c-42d4-9a57-4f8d5d7ee309" providerId="AD" clId="Web-{35878C7E-8469-1468-BB86-C72CD72D33BC}" dt="2022-08-09T18:25:45.623" v="22"/>
        <pc:sldMkLst>
          <pc:docMk/>
          <pc:sldMk cId="2520464454" sldId="281"/>
        </pc:sldMkLst>
        <pc:spChg chg="mod">
          <ac:chgData name="Nancy Schick" userId="S::nancy.schick550@login.cuny.edu::12bc583c-005c-42d4-9a57-4f8d5d7ee309" providerId="AD" clId="Web-{35878C7E-8469-1468-BB86-C72CD72D33BC}" dt="2022-08-09T18:22:23.226" v="3"/>
          <ac:spMkLst>
            <pc:docMk/>
            <pc:sldMk cId="2520464454" sldId="281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35878C7E-8469-1468-BB86-C72CD72D33BC}" dt="2022-08-09T18:22:23.226" v="3"/>
          <ac:spMkLst>
            <pc:docMk/>
            <pc:sldMk cId="2520464454" sldId="281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35878C7E-8469-1468-BB86-C72CD72D33BC}" dt="2022-08-09T18:21:16.662" v="0"/>
          <ac:spMkLst>
            <pc:docMk/>
            <pc:sldMk cId="2520464454" sldId="281"/>
            <ac:spMk id="62" creationId="{D77CF7D5-36A3-4ED3-AE46-77E42D2AA7FD}"/>
          </ac:spMkLst>
        </pc:spChg>
        <pc:spChg chg="add del">
          <ac:chgData name="Nancy Schick" userId="S::nancy.schick550@login.cuny.edu::12bc583c-005c-42d4-9a57-4f8d5d7ee309" providerId="AD" clId="Web-{35878C7E-8469-1468-BB86-C72CD72D33BC}" dt="2022-08-09T18:22:23.226" v="3"/>
          <ac:spMkLst>
            <pc:docMk/>
            <pc:sldMk cId="2520464454" sldId="281"/>
            <ac:spMk id="67" creationId="{DC3B8C6B-63CA-4384-8059-2036BE520277}"/>
          </ac:spMkLst>
        </pc:spChg>
        <pc:spChg chg="add del">
          <ac:chgData name="Nancy Schick" userId="S::nancy.schick550@login.cuny.edu::12bc583c-005c-42d4-9a57-4f8d5d7ee309" providerId="AD" clId="Web-{35878C7E-8469-1468-BB86-C72CD72D33BC}" dt="2022-08-09T18:22:23.226" v="3"/>
          <ac:spMkLst>
            <pc:docMk/>
            <pc:sldMk cId="2520464454" sldId="281"/>
            <ac:spMk id="69" creationId="{C71B03AA-C0EB-4104-84F8-E1AB8BFBEF60}"/>
          </ac:spMkLst>
        </pc:spChg>
        <pc:spChg chg="add">
          <ac:chgData name="Nancy Schick" userId="S::nancy.schick550@login.cuny.edu::12bc583c-005c-42d4-9a57-4f8d5d7ee309" providerId="AD" clId="Web-{35878C7E-8469-1468-BB86-C72CD72D33BC}" dt="2022-08-09T18:22:23.226" v="3"/>
          <ac:spMkLst>
            <pc:docMk/>
            <pc:sldMk cId="2520464454" sldId="281"/>
            <ac:spMk id="76" creationId="{CEEB192A-8443-482C-AFF6-77DB793E242D}"/>
          </ac:spMkLst>
        </pc:spChg>
        <pc:picChg chg="mod ord">
          <ac:chgData name="Nancy Schick" userId="S::nancy.schick550@login.cuny.edu::12bc583c-005c-42d4-9a57-4f8d5d7ee309" providerId="AD" clId="Web-{35878C7E-8469-1468-BB86-C72CD72D33BC}" dt="2022-08-09T18:22:44.399" v="5"/>
          <ac:picMkLst>
            <pc:docMk/>
            <pc:sldMk cId="2520464454" sldId="281"/>
            <ac:picMk id="5" creationId="{7EC2B135-B2B6-1675-B924-5470C0D38715}"/>
          </ac:picMkLst>
        </pc:picChg>
        <pc:picChg chg="del">
          <ac:chgData name="Nancy Schick" userId="S::nancy.schick550@login.cuny.edu::12bc583c-005c-42d4-9a57-4f8d5d7ee309" providerId="AD" clId="Web-{35878C7E-8469-1468-BB86-C72CD72D33BC}" dt="2022-08-09T18:21:16.662" v="0"/>
          <ac:picMkLst>
            <pc:docMk/>
            <pc:sldMk cId="2520464454" sldId="281"/>
            <ac:picMk id="60" creationId="{21CB8282-44AF-40D0-A7E2-03734788DC49}"/>
          </ac:picMkLst>
        </pc:picChg>
        <pc:picChg chg="add del">
          <ac:chgData name="Nancy Schick" userId="S::nancy.schick550@login.cuny.edu::12bc583c-005c-42d4-9a57-4f8d5d7ee309" providerId="AD" clId="Web-{35878C7E-8469-1468-BB86-C72CD72D33BC}" dt="2022-08-09T18:22:23.226" v="3"/>
          <ac:picMkLst>
            <pc:docMk/>
            <pc:sldMk cId="2520464454" sldId="281"/>
            <ac:picMk id="71" creationId="{09C2B723-6C2F-49DE-A429-50BDFD1ADB45}"/>
          </ac:picMkLst>
        </pc:picChg>
        <pc:picChg chg="add">
          <ac:chgData name="Nancy Schick" userId="S::nancy.schick550@login.cuny.edu::12bc583c-005c-42d4-9a57-4f8d5d7ee309" providerId="AD" clId="Web-{35878C7E-8469-1468-BB86-C72CD72D33BC}" dt="2022-08-09T18:22:23.226" v="3"/>
          <ac:picMkLst>
            <pc:docMk/>
            <pc:sldMk cId="2520464454" sldId="281"/>
            <ac:picMk id="78" creationId="{77CE03F7-0B3E-496D-9B90-C00E185FB30F}"/>
          </ac:picMkLst>
        </pc:picChg>
      </pc:sldChg>
      <pc:sldChg chg="addSp delSp modSp del mod setBg setClrOvrMap">
        <pc:chgData name="Nancy Schick" userId="S::nancy.schick550@login.cuny.edu::12bc583c-005c-42d4-9a57-4f8d5d7ee309" providerId="AD" clId="Web-{35878C7E-8469-1468-BB86-C72CD72D33BC}" dt="2022-08-09T18:40:36.433" v="43"/>
        <pc:sldMkLst>
          <pc:docMk/>
          <pc:sldMk cId="2228077279" sldId="282"/>
        </pc:sldMkLst>
        <pc:spChg chg="mod">
          <ac:chgData name="Nancy Schick" userId="S::nancy.schick550@login.cuny.edu::12bc583c-005c-42d4-9a57-4f8d5d7ee309" providerId="AD" clId="Web-{35878C7E-8469-1468-BB86-C72CD72D33BC}" dt="2022-08-09T18:21:27.990" v="1"/>
          <ac:spMkLst>
            <pc:docMk/>
            <pc:sldMk cId="2228077279" sldId="282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35878C7E-8469-1468-BB86-C72CD72D33BC}" dt="2022-08-09T18:21:27.990" v="1"/>
          <ac:spMkLst>
            <pc:docMk/>
            <pc:sldMk cId="2228077279" sldId="282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35878C7E-8469-1468-BB86-C72CD72D33BC}" dt="2022-08-09T18:21:27.990" v="1"/>
          <ac:spMkLst>
            <pc:docMk/>
            <pc:sldMk cId="2228077279" sldId="282"/>
            <ac:spMk id="62" creationId="{D77CF7D5-36A3-4ED3-AE46-77E42D2AA7FD}"/>
          </ac:spMkLst>
        </pc:spChg>
        <pc:spChg chg="add">
          <ac:chgData name="Nancy Schick" userId="S::nancy.schick550@login.cuny.edu::12bc583c-005c-42d4-9a57-4f8d5d7ee309" providerId="AD" clId="Web-{35878C7E-8469-1468-BB86-C72CD72D33BC}" dt="2022-08-09T18:21:27.990" v="1"/>
          <ac:spMkLst>
            <pc:docMk/>
            <pc:sldMk cId="2228077279" sldId="282"/>
            <ac:spMk id="67" creationId="{DC3B8C6B-63CA-4384-8059-2036BE520277}"/>
          </ac:spMkLst>
        </pc:spChg>
        <pc:spChg chg="add">
          <ac:chgData name="Nancy Schick" userId="S::nancy.schick550@login.cuny.edu::12bc583c-005c-42d4-9a57-4f8d5d7ee309" providerId="AD" clId="Web-{35878C7E-8469-1468-BB86-C72CD72D33BC}" dt="2022-08-09T18:21:27.990" v="1"/>
          <ac:spMkLst>
            <pc:docMk/>
            <pc:sldMk cId="2228077279" sldId="282"/>
            <ac:spMk id="69" creationId="{C71B03AA-C0EB-4104-84F8-E1AB8BFBEF60}"/>
          </ac:spMkLst>
        </pc:spChg>
        <pc:picChg chg="mod">
          <ac:chgData name="Nancy Schick" userId="S::nancy.schick550@login.cuny.edu::12bc583c-005c-42d4-9a57-4f8d5d7ee309" providerId="AD" clId="Web-{35878C7E-8469-1468-BB86-C72CD72D33BC}" dt="2022-08-09T18:21:27.990" v="1"/>
          <ac:picMkLst>
            <pc:docMk/>
            <pc:sldMk cId="2228077279" sldId="282"/>
            <ac:picMk id="5" creationId="{7EC2B135-B2B6-1675-B924-5470C0D38715}"/>
          </ac:picMkLst>
        </pc:picChg>
        <pc:picChg chg="del">
          <ac:chgData name="Nancy Schick" userId="S::nancy.schick550@login.cuny.edu::12bc583c-005c-42d4-9a57-4f8d5d7ee309" providerId="AD" clId="Web-{35878C7E-8469-1468-BB86-C72CD72D33BC}" dt="2022-08-09T18:21:27.990" v="1"/>
          <ac:picMkLst>
            <pc:docMk/>
            <pc:sldMk cId="2228077279" sldId="282"/>
            <ac:picMk id="60" creationId="{21CB8282-44AF-40D0-A7E2-03734788DC49}"/>
          </ac:picMkLst>
        </pc:picChg>
        <pc:picChg chg="add">
          <ac:chgData name="Nancy Schick" userId="S::nancy.schick550@login.cuny.edu::12bc583c-005c-42d4-9a57-4f8d5d7ee309" providerId="AD" clId="Web-{35878C7E-8469-1468-BB86-C72CD72D33BC}" dt="2022-08-09T18:21:27.990" v="1"/>
          <ac:picMkLst>
            <pc:docMk/>
            <pc:sldMk cId="2228077279" sldId="282"/>
            <ac:picMk id="71" creationId="{09C2B723-6C2F-49DE-A429-50BDFD1ADB45}"/>
          </ac:picMkLst>
        </pc:picChg>
      </pc:sldChg>
      <pc:sldChg chg="addSp delSp modSp del mod setBg setClrOvrMap">
        <pc:chgData name="Nancy Schick" userId="S::nancy.schick550@login.cuny.edu::12bc583c-005c-42d4-9a57-4f8d5d7ee309" providerId="AD" clId="Web-{35878C7E-8469-1468-BB86-C72CD72D33BC}" dt="2022-08-09T18:44:55.050" v="77"/>
        <pc:sldMkLst>
          <pc:docMk/>
          <pc:sldMk cId="532770264" sldId="283"/>
        </pc:sldMkLst>
        <pc:spChg chg="mod">
          <ac:chgData name="Nancy Schick" userId="S::nancy.schick550@login.cuny.edu::12bc583c-005c-42d4-9a57-4f8d5d7ee309" providerId="AD" clId="Web-{35878C7E-8469-1468-BB86-C72CD72D33BC}" dt="2022-08-09T18:21:35.756" v="2"/>
          <ac:spMkLst>
            <pc:docMk/>
            <pc:sldMk cId="532770264" sldId="283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35878C7E-8469-1468-BB86-C72CD72D33BC}" dt="2022-08-09T18:21:35.756" v="2"/>
          <ac:spMkLst>
            <pc:docMk/>
            <pc:sldMk cId="532770264" sldId="283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35878C7E-8469-1468-BB86-C72CD72D33BC}" dt="2022-08-09T18:21:35.756" v="2"/>
          <ac:spMkLst>
            <pc:docMk/>
            <pc:sldMk cId="532770264" sldId="283"/>
            <ac:spMk id="62" creationId="{D77CF7D5-36A3-4ED3-AE46-77E42D2AA7FD}"/>
          </ac:spMkLst>
        </pc:spChg>
        <pc:spChg chg="add">
          <ac:chgData name="Nancy Schick" userId="S::nancy.schick550@login.cuny.edu::12bc583c-005c-42d4-9a57-4f8d5d7ee309" providerId="AD" clId="Web-{35878C7E-8469-1468-BB86-C72CD72D33BC}" dt="2022-08-09T18:21:35.756" v="2"/>
          <ac:spMkLst>
            <pc:docMk/>
            <pc:sldMk cId="532770264" sldId="283"/>
            <ac:spMk id="67" creationId="{DC3B8C6B-63CA-4384-8059-2036BE520277}"/>
          </ac:spMkLst>
        </pc:spChg>
        <pc:spChg chg="add">
          <ac:chgData name="Nancy Schick" userId="S::nancy.schick550@login.cuny.edu::12bc583c-005c-42d4-9a57-4f8d5d7ee309" providerId="AD" clId="Web-{35878C7E-8469-1468-BB86-C72CD72D33BC}" dt="2022-08-09T18:21:35.756" v="2"/>
          <ac:spMkLst>
            <pc:docMk/>
            <pc:sldMk cId="532770264" sldId="283"/>
            <ac:spMk id="69" creationId="{C71B03AA-C0EB-4104-84F8-E1AB8BFBEF60}"/>
          </ac:spMkLst>
        </pc:spChg>
        <pc:picChg chg="mod">
          <ac:chgData name="Nancy Schick" userId="S::nancy.schick550@login.cuny.edu::12bc583c-005c-42d4-9a57-4f8d5d7ee309" providerId="AD" clId="Web-{35878C7E-8469-1468-BB86-C72CD72D33BC}" dt="2022-08-09T18:21:35.756" v="2"/>
          <ac:picMkLst>
            <pc:docMk/>
            <pc:sldMk cId="532770264" sldId="283"/>
            <ac:picMk id="5" creationId="{7EC2B135-B2B6-1675-B924-5470C0D38715}"/>
          </ac:picMkLst>
        </pc:picChg>
        <pc:picChg chg="del">
          <ac:chgData name="Nancy Schick" userId="S::nancy.schick550@login.cuny.edu::12bc583c-005c-42d4-9a57-4f8d5d7ee309" providerId="AD" clId="Web-{35878C7E-8469-1468-BB86-C72CD72D33BC}" dt="2022-08-09T18:21:35.756" v="2"/>
          <ac:picMkLst>
            <pc:docMk/>
            <pc:sldMk cId="532770264" sldId="283"/>
            <ac:picMk id="60" creationId="{21CB8282-44AF-40D0-A7E2-03734788DC49}"/>
          </ac:picMkLst>
        </pc:picChg>
        <pc:picChg chg="add">
          <ac:chgData name="Nancy Schick" userId="S::nancy.schick550@login.cuny.edu::12bc583c-005c-42d4-9a57-4f8d5d7ee309" providerId="AD" clId="Web-{35878C7E-8469-1468-BB86-C72CD72D33BC}" dt="2022-08-09T18:21:35.756" v="2"/>
          <ac:picMkLst>
            <pc:docMk/>
            <pc:sldMk cId="532770264" sldId="283"/>
            <ac:picMk id="71" creationId="{09C2B723-6C2F-49DE-A429-50BDFD1ADB45}"/>
          </ac:picMkLst>
        </pc:picChg>
      </pc:sldChg>
      <pc:sldChg chg="modSp add ord replId">
        <pc:chgData name="Nancy Schick" userId="S::nancy.schick550@login.cuny.edu::12bc583c-005c-42d4-9a57-4f8d5d7ee309" providerId="AD" clId="Web-{35878C7E-8469-1468-BB86-C72CD72D33BC}" dt="2022-08-09T18:44:48.471" v="76" actId="20577"/>
        <pc:sldMkLst>
          <pc:docMk/>
          <pc:sldMk cId="3595087010" sldId="284"/>
        </pc:sldMkLst>
        <pc:spChg chg="mod">
          <ac:chgData name="Nancy Schick" userId="S::nancy.schick550@login.cuny.edu::12bc583c-005c-42d4-9a57-4f8d5d7ee309" providerId="AD" clId="Web-{35878C7E-8469-1468-BB86-C72CD72D33BC}" dt="2022-08-09T18:24:45.949" v="12" actId="20577"/>
          <ac:spMkLst>
            <pc:docMk/>
            <pc:sldMk cId="3595087010" sldId="284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35878C7E-8469-1468-BB86-C72CD72D33BC}" dt="2022-08-09T18:44:48.471" v="76" actId="20577"/>
          <ac:spMkLst>
            <pc:docMk/>
            <pc:sldMk cId="3595087010" sldId="284"/>
            <ac:spMk id="21" creationId="{827E88D0-E305-93F8-B276-F6F348B5435B}"/>
          </ac:spMkLst>
        </pc:spChg>
      </pc:sldChg>
      <pc:sldChg chg="modSp add replId">
        <pc:chgData name="Nancy Schick" userId="S::nancy.schick550@login.cuny.edu::12bc583c-005c-42d4-9a57-4f8d5d7ee309" providerId="AD" clId="Web-{35878C7E-8469-1468-BB86-C72CD72D33BC}" dt="2022-08-09T18:40:23.510" v="42" actId="20577"/>
        <pc:sldMkLst>
          <pc:docMk/>
          <pc:sldMk cId="3806868284" sldId="285"/>
        </pc:sldMkLst>
        <pc:spChg chg="mod">
          <ac:chgData name="Nancy Schick" userId="S::nancy.schick550@login.cuny.edu::12bc583c-005c-42d4-9a57-4f8d5d7ee309" providerId="AD" clId="Web-{35878C7E-8469-1468-BB86-C72CD72D33BC}" dt="2022-08-09T18:26:08.296" v="34" actId="20577"/>
          <ac:spMkLst>
            <pc:docMk/>
            <pc:sldMk cId="3806868284" sldId="285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35878C7E-8469-1468-BB86-C72CD72D33BC}" dt="2022-08-09T18:40:23.510" v="42" actId="20577"/>
          <ac:spMkLst>
            <pc:docMk/>
            <pc:sldMk cId="3806868284" sldId="285"/>
            <ac:spMk id="21" creationId="{827E88D0-E305-93F8-B276-F6F348B5435B}"/>
          </ac:spMkLst>
        </pc:spChg>
      </pc:sldChg>
      <pc:sldChg chg="modSp add ord replId">
        <pc:chgData name="Nancy Schick" userId="S::nancy.schick550@login.cuny.edu::12bc583c-005c-42d4-9a57-4f8d5d7ee309" providerId="AD" clId="Web-{35878C7E-8469-1468-BB86-C72CD72D33BC}" dt="2022-08-09T18:44:39.205" v="75" actId="20577"/>
        <pc:sldMkLst>
          <pc:docMk/>
          <pc:sldMk cId="3082039430" sldId="286"/>
        </pc:sldMkLst>
        <pc:spChg chg="mod">
          <ac:chgData name="Nancy Schick" userId="S::nancy.schick550@login.cuny.edu::12bc583c-005c-42d4-9a57-4f8d5d7ee309" providerId="AD" clId="Web-{35878C7E-8469-1468-BB86-C72CD72D33BC}" dt="2022-08-09T18:41:26.887" v="52" actId="20577"/>
          <ac:spMkLst>
            <pc:docMk/>
            <pc:sldMk cId="3082039430" sldId="286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35878C7E-8469-1468-BB86-C72CD72D33BC}" dt="2022-08-09T18:44:39.205" v="75" actId="20577"/>
          <ac:spMkLst>
            <pc:docMk/>
            <pc:sldMk cId="3082039430" sldId="286"/>
            <ac:spMk id="21" creationId="{827E88D0-E305-93F8-B276-F6F348B5435B}"/>
          </ac:spMkLst>
        </pc:spChg>
      </pc:sldChg>
    </pc:docChg>
  </pc:docChgLst>
  <pc:docChgLst>
    <pc:chgData name="Nancy Schick" userId="S::nancy.schick550@login.cuny.edu::12bc583c-005c-42d4-9a57-4f8d5d7ee309" providerId="AD" clId="Web-{DA2D80C7-C014-C557-C5D7-30B879342C7B}"/>
    <pc:docChg chg="mod addSld modSld sldOrd">
      <pc:chgData name="Nancy Schick" userId="S::nancy.schick550@login.cuny.edu::12bc583c-005c-42d4-9a57-4f8d5d7ee309" providerId="AD" clId="Web-{DA2D80C7-C014-C557-C5D7-30B879342C7B}" dt="2022-08-05T16:38:09.900" v="30" actId="20577"/>
      <pc:docMkLst>
        <pc:docMk/>
      </pc:docMkLst>
      <pc:sldChg chg="addSp delSp modSp add mod ord replId setBg setClrOvrMap">
        <pc:chgData name="Nancy Schick" userId="S::nancy.schick550@login.cuny.edu::12bc583c-005c-42d4-9a57-4f8d5d7ee309" providerId="AD" clId="Web-{DA2D80C7-C014-C557-C5D7-30B879342C7B}" dt="2022-08-05T16:37:00.867" v="18"/>
        <pc:sldMkLst>
          <pc:docMk/>
          <pc:sldMk cId="2520464454" sldId="281"/>
        </pc:sldMkLst>
        <pc:spChg chg="mod">
          <ac:chgData name="Nancy Schick" userId="S::nancy.schick550@login.cuny.edu::12bc583c-005c-42d4-9a57-4f8d5d7ee309" providerId="AD" clId="Web-{DA2D80C7-C014-C557-C5D7-30B879342C7B}" dt="2022-08-05T16:37:00.867" v="18"/>
          <ac:spMkLst>
            <pc:docMk/>
            <pc:sldMk cId="2520464454" sldId="281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DA2D80C7-C014-C557-C5D7-30B879342C7B}" dt="2022-08-05T16:37:00.867" v="18"/>
          <ac:spMkLst>
            <pc:docMk/>
            <pc:sldMk cId="2520464454" sldId="281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DA2D80C7-C014-C557-C5D7-30B879342C7B}" dt="2022-08-05T16:35:51.303" v="13"/>
          <ac:spMkLst>
            <pc:docMk/>
            <pc:sldMk cId="2520464454" sldId="281"/>
            <ac:spMk id="42" creationId="{23E246C7-AE23-4B78-B596-A021E638F0E8}"/>
          </ac:spMkLst>
        </pc:spChg>
        <pc:spChg chg="add del">
          <ac:chgData name="Nancy Schick" userId="S::nancy.schick550@login.cuny.edu::12bc583c-005c-42d4-9a57-4f8d5d7ee309" providerId="AD" clId="Web-{DA2D80C7-C014-C557-C5D7-30B879342C7B}" dt="2022-08-05T16:37:00.867" v="18"/>
          <ac:spMkLst>
            <pc:docMk/>
            <pc:sldMk cId="2520464454" sldId="281"/>
            <ac:spMk id="49" creationId="{4D4DD4CF-9732-4771-98FE-77886DC915F2}"/>
          </ac:spMkLst>
        </pc:spChg>
        <pc:spChg chg="add del">
          <ac:chgData name="Nancy Schick" userId="S::nancy.schick550@login.cuny.edu::12bc583c-005c-42d4-9a57-4f8d5d7ee309" providerId="AD" clId="Web-{DA2D80C7-C014-C557-C5D7-30B879342C7B}" dt="2022-08-05T16:37:00.867" v="18"/>
          <ac:spMkLst>
            <pc:docMk/>
            <pc:sldMk cId="2520464454" sldId="281"/>
            <ac:spMk id="53" creationId="{A2861A9C-C970-4FFE-B67C-222B6F573287}"/>
          </ac:spMkLst>
        </pc:spChg>
        <pc:spChg chg="add">
          <ac:chgData name="Nancy Schick" userId="S::nancy.schick550@login.cuny.edu::12bc583c-005c-42d4-9a57-4f8d5d7ee309" providerId="AD" clId="Web-{DA2D80C7-C014-C557-C5D7-30B879342C7B}" dt="2022-08-05T16:37:00.867" v="18"/>
          <ac:spMkLst>
            <pc:docMk/>
            <pc:sldMk cId="2520464454" sldId="281"/>
            <ac:spMk id="62" creationId="{D77CF7D5-36A3-4ED3-AE46-77E42D2AA7FD}"/>
          </ac:spMkLst>
        </pc:spChg>
        <pc:picChg chg="add del mod">
          <ac:chgData name="Nancy Schick" userId="S::nancy.schick550@login.cuny.edu::12bc583c-005c-42d4-9a57-4f8d5d7ee309" providerId="AD" clId="Web-{DA2D80C7-C014-C557-C5D7-30B879342C7B}" dt="2022-08-05T16:35:34.584" v="12"/>
          <ac:picMkLst>
            <pc:docMk/>
            <pc:sldMk cId="2520464454" sldId="281"/>
            <ac:picMk id="3" creationId="{133DA9B8-41D5-9334-7EA3-23E9F8C60038}"/>
          </ac:picMkLst>
        </pc:picChg>
        <pc:picChg chg="del mod ord">
          <ac:chgData name="Nancy Schick" userId="S::nancy.schick550@login.cuny.edu::12bc583c-005c-42d4-9a57-4f8d5d7ee309" providerId="AD" clId="Web-{DA2D80C7-C014-C557-C5D7-30B879342C7B}" dt="2022-08-05T16:36:38.351" v="15"/>
          <ac:picMkLst>
            <pc:docMk/>
            <pc:sldMk cId="2520464454" sldId="281"/>
            <ac:picMk id="4" creationId="{49737DD3-F670-13CD-F085-6BB1AB017272}"/>
          </ac:picMkLst>
        </pc:picChg>
        <pc:picChg chg="add mod ord">
          <ac:chgData name="Nancy Schick" userId="S::nancy.schick550@login.cuny.edu::12bc583c-005c-42d4-9a57-4f8d5d7ee309" providerId="AD" clId="Web-{DA2D80C7-C014-C557-C5D7-30B879342C7B}" dt="2022-08-05T16:37:00.867" v="18"/>
          <ac:picMkLst>
            <pc:docMk/>
            <pc:sldMk cId="2520464454" sldId="281"/>
            <ac:picMk id="5" creationId="{7EC2B135-B2B6-1675-B924-5470C0D38715}"/>
          </ac:picMkLst>
        </pc:picChg>
        <pc:picChg chg="del">
          <ac:chgData name="Nancy Schick" userId="S::nancy.schick550@login.cuny.edu::12bc583c-005c-42d4-9a57-4f8d5d7ee309" providerId="AD" clId="Web-{DA2D80C7-C014-C557-C5D7-30B879342C7B}" dt="2022-08-05T16:35:51.303" v="13"/>
          <ac:picMkLst>
            <pc:docMk/>
            <pc:sldMk cId="2520464454" sldId="281"/>
            <ac:picMk id="44" creationId="{4388652C-EA91-4836-8F81-08E05C74EBC0}"/>
          </ac:picMkLst>
        </pc:picChg>
        <pc:picChg chg="add del">
          <ac:chgData name="Nancy Schick" userId="S::nancy.schick550@login.cuny.edu::12bc583c-005c-42d4-9a57-4f8d5d7ee309" providerId="AD" clId="Web-{DA2D80C7-C014-C557-C5D7-30B879342C7B}" dt="2022-08-05T16:37:00.867" v="18"/>
          <ac:picMkLst>
            <pc:docMk/>
            <pc:sldMk cId="2520464454" sldId="281"/>
            <ac:picMk id="51" creationId="{0917E639-5738-4605-929E-1222198314AD}"/>
          </ac:picMkLst>
        </pc:picChg>
        <pc:picChg chg="add del">
          <ac:chgData name="Nancy Schick" userId="S::nancy.schick550@login.cuny.edu::12bc583c-005c-42d4-9a57-4f8d5d7ee309" providerId="AD" clId="Web-{DA2D80C7-C014-C557-C5D7-30B879342C7B}" dt="2022-08-05T16:37:00.867" v="18"/>
          <ac:picMkLst>
            <pc:docMk/>
            <pc:sldMk cId="2520464454" sldId="281"/>
            <ac:picMk id="55" creationId="{D2FDF82E-EBD8-4EC5-AD10-CD9E70EE85CF}"/>
          </ac:picMkLst>
        </pc:picChg>
        <pc:picChg chg="add">
          <ac:chgData name="Nancy Schick" userId="S::nancy.schick550@login.cuny.edu::12bc583c-005c-42d4-9a57-4f8d5d7ee309" providerId="AD" clId="Web-{DA2D80C7-C014-C557-C5D7-30B879342C7B}" dt="2022-08-05T16:37:00.867" v="18"/>
          <ac:picMkLst>
            <pc:docMk/>
            <pc:sldMk cId="2520464454" sldId="281"/>
            <ac:picMk id="60" creationId="{21CB8282-44AF-40D0-A7E2-03734788DC49}"/>
          </ac:picMkLst>
        </pc:picChg>
      </pc:sldChg>
      <pc:sldChg chg="modSp add replId">
        <pc:chgData name="Nancy Schick" userId="S::nancy.schick550@login.cuny.edu::12bc583c-005c-42d4-9a57-4f8d5d7ee309" providerId="AD" clId="Web-{DA2D80C7-C014-C557-C5D7-30B879342C7B}" dt="2022-08-05T16:37:57.228" v="27" actId="20577"/>
        <pc:sldMkLst>
          <pc:docMk/>
          <pc:sldMk cId="2228077279" sldId="282"/>
        </pc:sldMkLst>
        <pc:spChg chg="mod">
          <ac:chgData name="Nancy Schick" userId="S::nancy.schick550@login.cuny.edu::12bc583c-005c-42d4-9a57-4f8d5d7ee309" providerId="AD" clId="Web-{DA2D80C7-C014-C557-C5D7-30B879342C7B}" dt="2022-08-05T16:37:57.228" v="27" actId="20577"/>
          <ac:spMkLst>
            <pc:docMk/>
            <pc:sldMk cId="2228077279" sldId="282"/>
            <ac:spMk id="2" creationId="{D0484787-BD5A-4BEF-7BD8-67CC49183B56}"/>
          </ac:spMkLst>
        </pc:spChg>
      </pc:sldChg>
      <pc:sldChg chg="modSp add replId">
        <pc:chgData name="Nancy Schick" userId="S::nancy.schick550@login.cuny.edu::12bc583c-005c-42d4-9a57-4f8d5d7ee309" providerId="AD" clId="Web-{DA2D80C7-C014-C557-C5D7-30B879342C7B}" dt="2022-08-05T16:38:09.900" v="30" actId="20577"/>
        <pc:sldMkLst>
          <pc:docMk/>
          <pc:sldMk cId="532770264" sldId="283"/>
        </pc:sldMkLst>
        <pc:spChg chg="mod">
          <ac:chgData name="Nancy Schick" userId="S::nancy.schick550@login.cuny.edu::12bc583c-005c-42d4-9a57-4f8d5d7ee309" providerId="AD" clId="Web-{DA2D80C7-C014-C557-C5D7-30B879342C7B}" dt="2022-08-05T16:38:09.900" v="30" actId="20577"/>
          <ac:spMkLst>
            <pc:docMk/>
            <pc:sldMk cId="532770264" sldId="283"/>
            <ac:spMk id="2" creationId="{D0484787-BD5A-4BEF-7BD8-67CC49183B56}"/>
          </ac:spMkLst>
        </pc:spChg>
      </pc:sldChg>
    </pc:docChg>
  </pc:docChgLst>
  <pc:docChgLst>
    <pc:chgData name="Nancy Schick" userId="S::nancy.schick550@login.cuny.edu::12bc583c-005c-42d4-9a57-4f8d5d7ee309" providerId="AD" clId="Web-{9C77F0D9-42BA-FC2B-02E8-C6E07A86DFB7}"/>
    <pc:docChg chg="addSld delSld modSld sldOrd">
      <pc:chgData name="Nancy Schick" userId="S::nancy.schick550@login.cuny.edu::12bc583c-005c-42d4-9a57-4f8d5d7ee309" providerId="AD" clId="Web-{9C77F0D9-42BA-FC2B-02E8-C6E07A86DFB7}" dt="2022-07-31T16:45:16.182" v="1155" actId="14100"/>
      <pc:docMkLst>
        <pc:docMk/>
      </pc:docMkLst>
      <pc:sldChg chg="modSp">
        <pc:chgData name="Nancy Schick" userId="S::nancy.schick550@login.cuny.edu::12bc583c-005c-42d4-9a57-4f8d5d7ee309" providerId="AD" clId="Web-{9C77F0D9-42BA-FC2B-02E8-C6E07A86DFB7}" dt="2022-07-31T16:21:21.964" v="933" actId="20577"/>
        <pc:sldMkLst>
          <pc:docMk/>
          <pc:sldMk cId="2467022914" sldId="260"/>
        </pc:sldMkLst>
        <pc:spChg chg="mod">
          <ac:chgData name="Nancy Schick" userId="S::nancy.schick550@login.cuny.edu::12bc583c-005c-42d4-9a57-4f8d5d7ee309" providerId="AD" clId="Web-{9C77F0D9-42BA-FC2B-02E8-C6E07A86DFB7}" dt="2022-07-31T16:21:21.964" v="933" actId="20577"/>
          <ac:spMkLst>
            <pc:docMk/>
            <pc:sldMk cId="2467022914" sldId="260"/>
            <ac:spMk id="21" creationId="{827E88D0-E305-93F8-B276-F6F348B5435B}"/>
          </ac:spMkLst>
        </pc:spChg>
      </pc:sldChg>
      <pc:sldChg chg="modSp add replId">
        <pc:chgData name="Nancy Schick" userId="S::nancy.schick550@login.cuny.edu::12bc583c-005c-42d4-9a57-4f8d5d7ee309" providerId="AD" clId="Web-{9C77F0D9-42BA-FC2B-02E8-C6E07A86DFB7}" dt="2022-07-31T15:34:33.081" v="57" actId="20577"/>
        <pc:sldMkLst>
          <pc:docMk/>
          <pc:sldMk cId="1514162788" sldId="262"/>
        </pc:sldMkLst>
        <pc:spChg chg="mod">
          <ac:chgData name="Nancy Schick" userId="S::nancy.schick550@login.cuny.edu::12bc583c-005c-42d4-9a57-4f8d5d7ee309" providerId="AD" clId="Web-{9C77F0D9-42BA-FC2B-02E8-C6E07A86DFB7}" dt="2022-07-31T15:30:12.901" v="4" actId="20577"/>
          <ac:spMkLst>
            <pc:docMk/>
            <pc:sldMk cId="1514162788" sldId="262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9C77F0D9-42BA-FC2B-02E8-C6E07A86DFB7}" dt="2022-07-31T15:34:33.081" v="57" actId="20577"/>
          <ac:spMkLst>
            <pc:docMk/>
            <pc:sldMk cId="1514162788" sldId="262"/>
            <ac:spMk id="21" creationId="{827E88D0-E305-93F8-B276-F6F348B5435B}"/>
          </ac:spMkLst>
        </pc:spChg>
      </pc:sldChg>
      <pc:sldChg chg="modSp add replId">
        <pc:chgData name="Nancy Schick" userId="S::nancy.schick550@login.cuny.edu::12bc583c-005c-42d4-9a57-4f8d5d7ee309" providerId="AD" clId="Web-{9C77F0D9-42BA-FC2B-02E8-C6E07A86DFB7}" dt="2022-07-31T15:36:40.866" v="90" actId="1076"/>
        <pc:sldMkLst>
          <pc:docMk/>
          <pc:sldMk cId="3811847456" sldId="263"/>
        </pc:sldMkLst>
        <pc:spChg chg="mod">
          <ac:chgData name="Nancy Schick" userId="S::nancy.schick550@login.cuny.edu::12bc583c-005c-42d4-9a57-4f8d5d7ee309" providerId="AD" clId="Web-{9C77F0D9-42BA-FC2B-02E8-C6E07A86DFB7}" dt="2022-07-31T15:35:35.911" v="70" actId="20577"/>
          <ac:spMkLst>
            <pc:docMk/>
            <pc:sldMk cId="3811847456" sldId="263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9C77F0D9-42BA-FC2B-02E8-C6E07A86DFB7}" dt="2022-07-31T15:36:40.866" v="90" actId="1076"/>
          <ac:spMkLst>
            <pc:docMk/>
            <pc:sldMk cId="3811847456" sldId="263"/>
            <ac:spMk id="21" creationId="{827E88D0-E305-93F8-B276-F6F348B5435B}"/>
          </ac:spMkLst>
        </pc:spChg>
      </pc:sldChg>
      <pc:sldChg chg="modSp add ord replId">
        <pc:chgData name="Nancy Schick" userId="S::nancy.schick550@login.cuny.edu::12bc583c-005c-42d4-9a57-4f8d5d7ee309" providerId="AD" clId="Web-{9C77F0D9-42BA-FC2B-02E8-C6E07A86DFB7}" dt="2022-07-31T15:43:19.816" v="321" actId="20577"/>
        <pc:sldMkLst>
          <pc:docMk/>
          <pc:sldMk cId="847499090" sldId="264"/>
        </pc:sldMkLst>
        <pc:spChg chg="mod">
          <ac:chgData name="Nancy Schick" userId="S::nancy.schick550@login.cuny.edu::12bc583c-005c-42d4-9a57-4f8d5d7ee309" providerId="AD" clId="Web-{9C77F0D9-42BA-FC2B-02E8-C6E07A86DFB7}" dt="2022-07-31T15:37:53.619" v="98" actId="20577"/>
          <ac:spMkLst>
            <pc:docMk/>
            <pc:sldMk cId="847499090" sldId="264"/>
            <ac:spMk id="2" creationId="{D0484787-BD5A-4BEF-7BD8-67CC49183B56}"/>
          </ac:spMkLst>
        </pc:spChg>
        <pc:graphicFrameChg chg="modGraphic">
          <ac:chgData name="Nancy Schick" userId="S::nancy.schick550@login.cuny.edu::12bc583c-005c-42d4-9a57-4f8d5d7ee309" providerId="AD" clId="Web-{9C77F0D9-42BA-FC2B-02E8-C6E07A86DFB7}" dt="2022-07-31T15:43:19.816" v="321" actId="20577"/>
          <ac:graphicFrameMkLst>
            <pc:docMk/>
            <pc:sldMk cId="847499090" sldId="264"/>
            <ac:graphicFrameMk id="32" creationId="{BF138C2A-BB93-60A5-4913-2F5D222AFB8F}"/>
          </ac:graphicFrameMkLst>
        </pc:graphicFrameChg>
      </pc:sldChg>
      <pc:sldChg chg="modSp add replId">
        <pc:chgData name="Nancy Schick" userId="S::nancy.schick550@login.cuny.edu::12bc583c-005c-42d4-9a57-4f8d5d7ee309" providerId="AD" clId="Web-{9C77F0D9-42BA-FC2B-02E8-C6E07A86DFB7}" dt="2022-07-31T15:53:36.859" v="546" actId="20577"/>
        <pc:sldMkLst>
          <pc:docMk/>
          <pc:sldMk cId="859941823" sldId="265"/>
        </pc:sldMkLst>
        <pc:spChg chg="mod">
          <ac:chgData name="Nancy Schick" userId="S::nancy.schick550@login.cuny.edu::12bc583c-005c-42d4-9a57-4f8d5d7ee309" providerId="AD" clId="Web-{9C77F0D9-42BA-FC2B-02E8-C6E07A86DFB7}" dt="2022-07-31T15:44:09.131" v="332" actId="20577"/>
          <ac:spMkLst>
            <pc:docMk/>
            <pc:sldMk cId="859941823" sldId="265"/>
            <ac:spMk id="2" creationId="{D0484787-BD5A-4BEF-7BD8-67CC49183B56}"/>
          </ac:spMkLst>
        </pc:spChg>
        <pc:graphicFrameChg chg="mod modGraphic">
          <ac:chgData name="Nancy Schick" userId="S::nancy.schick550@login.cuny.edu::12bc583c-005c-42d4-9a57-4f8d5d7ee309" providerId="AD" clId="Web-{9C77F0D9-42BA-FC2B-02E8-C6E07A86DFB7}" dt="2022-07-31T15:53:36.859" v="546" actId="20577"/>
          <ac:graphicFrameMkLst>
            <pc:docMk/>
            <pc:sldMk cId="859941823" sldId="265"/>
            <ac:graphicFrameMk id="32" creationId="{BF138C2A-BB93-60A5-4913-2F5D222AFB8F}"/>
          </ac:graphicFrameMkLst>
        </pc:graphicFrameChg>
      </pc:sldChg>
      <pc:sldChg chg="modSp add replId">
        <pc:chgData name="Nancy Schick" userId="S::nancy.schick550@login.cuny.edu::12bc583c-005c-42d4-9a57-4f8d5d7ee309" providerId="AD" clId="Web-{9C77F0D9-42BA-FC2B-02E8-C6E07A86DFB7}" dt="2022-07-31T15:58:34.040" v="708" actId="20577"/>
        <pc:sldMkLst>
          <pc:docMk/>
          <pc:sldMk cId="3862818953" sldId="266"/>
        </pc:sldMkLst>
        <pc:spChg chg="mod">
          <ac:chgData name="Nancy Schick" userId="S::nancy.schick550@login.cuny.edu::12bc583c-005c-42d4-9a57-4f8d5d7ee309" providerId="AD" clId="Web-{9C77F0D9-42BA-FC2B-02E8-C6E07A86DFB7}" dt="2022-07-31T15:54:13.517" v="550" actId="20577"/>
          <ac:spMkLst>
            <pc:docMk/>
            <pc:sldMk cId="3862818953" sldId="266"/>
            <ac:spMk id="2" creationId="{D0484787-BD5A-4BEF-7BD8-67CC49183B56}"/>
          </ac:spMkLst>
        </pc:spChg>
        <pc:graphicFrameChg chg="modGraphic">
          <ac:chgData name="Nancy Schick" userId="S::nancy.schick550@login.cuny.edu::12bc583c-005c-42d4-9a57-4f8d5d7ee309" providerId="AD" clId="Web-{9C77F0D9-42BA-FC2B-02E8-C6E07A86DFB7}" dt="2022-07-31T15:58:34.040" v="708" actId="20577"/>
          <ac:graphicFrameMkLst>
            <pc:docMk/>
            <pc:sldMk cId="3862818953" sldId="266"/>
            <ac:graphicFrameMk id="32" creationId="{BF138C2A-BB93-60A5-4913-2F5D222AFB8F}"/>
          </ac:graphicFrameMkLst>
        </pc:graphicFrameChg>
      </pc:sldChg>
      <pc:sldChg chg="modSp add replId">
        <pc:chgData name="Nancy Schick" userId="S::nancy.schick550@login.cuny.edu::12bc583c-005c-42d4-9a57-4f8d5d7ee309" providerId="AD" clId="Web-{9C77F0D9-42BA-FC2B-02E8-C6E07A86DFB7}" dt="2022-07-31T16:03:52.822" v="739" actId="14100"/>
        <pc:sldMkLst>
          <pc:docMk/>
          <pc:sldMk cId="2748515271" sldId="267"/>
        </pc:sldMkLst>
        <pc:spChg chg="mod">
          <ac:chgData name="Nancy Schick" userId="S::nancy.schick550@login.cuny.edu::12bc583c-005c-42d4-9a57-4f8d5d7ee309" providerId="AD" clId="Web-{9C77F0D9-42BA-FC2B-02E8-C6E07A86DFB7}" dt="2022-07-31T16:00:14.799" v="723" actId="20577"/>
          <ac:spMkLst>
            <pc:docMk/>
            <pc:sldMk cId="2748515271" sldId="267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9C77F0D9-42BA-FC2B-02E8-C6E07A86DFB7}" dt="2022-07-31T16:03:52.822" v="739" actId="14100"/>
          <ac:spMkLst>
            <pc:docMk/>
            <pc:sldMk cId="2748515271" sldId="267"/>
            <ac:spMk id="21" creationId="{827E88D0-E305-93F8-B276-F6F348B5435B}"/>
          </ac:spMkLst>
        </pc:spChg>
      </pc:sldChg>
      <pc:sldChg chg="modSp add replId">
        <pc:chgData name="Nancy Schick" userId="S::nancy.schick550@login.cuny.edu::12bc583c-005c-42d4-9a57-4f8d5d7ee309" providerId="AD" clId="Web-{9C77F0D9-42BA-FC2B-02E8-C6E07A86DFB7}" dt="2022-07-31T16:10:17.677" v="831" actId="1076"/>
        <pc:sldMkLst>
          <pc:docMk/>
          <pc:sldMk cId="491507764" sldId="268"/>
        </pc:sldMkLst>
        <pc:spChg chg="mod">
          <ac:chgData name="Nancy Schick" userId="S::nancy.schick550@login.cuny.edu::12bc583c-005c-42d4-9a57-4f8d5d7ee309" providerId="AD" clId="Web-{9C77F0D9-42BA-FC2B-02E8-C6E07A86DFB7}" dt="2022-07-31T16:04:15.682" v="743" actId="20577"/>
          <ac:spMkLst>
            <pc:docMk/>
            <pc:sldMk cId="491507764" sldId="268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9C77F0D9-42BA-FC2B-02E8-C6E07A86DFB7}" dt="2022-07-31T16:10:17.677" v="831" actId="1076"/>
          <ac:spMkLst>
            <pc:docMk/>
            <pc:sldMk cId="491507764" sldId="268"/>
            <ac:spMk id="21" creationId="{827E88D0-E305-93F8-B276-F6F348B5435B}"/>
          </ac:spMkLst>
        </pc:spChg>
      </pc:sldChg>
      <pc:sldChg chg="addSp delSp modSp add ord replId">
        <pc:chgData name="Nancy Schick" userId="S::nancy.schick550@login.cuny.edu::12bc583c-005c-42d4-9a57-4f8d5d7ee309" providerId="AD" clId="Web-{9C77F0D9-42BA-FC2B-02E8-C6E07A86DFB7}" dt="2022-07-31T16:16:30.283" v="857" actId="20577"/>
        <pc:sldMkLst>
          <pc:docMk/>
          <pc:sldMk cId="2477607504" sldId="269"/>
        </pc:sldMkLst>
        <pc:spChg chg="mod">
          <ac:chgData name="Nancy Schick" userId="S::nancy.schick550@login.cuny.edu::12bc583c-005c-42d4-9a57-4f8d5d7ee309" providerId="AD" clId="Web-{9C77F0D9-42BA-FC2B-02E8-C6E07A86DFB7}" dt="2022-07-31T16:16:30.283" v="857" actId="20577"/>
          <ac:spMkLst>
            <pc:docMk/>
            <pc:sldMk cId="2477607504" sldId="269"/>
            <ac:spMk id="2" creationId="{00000000-0000-0000-0000-000000000000}"/>
          </ac:spMkLst>
        </pc:spChg>
        <pc:spChg chg="del">
          <ac:chgData name="Nancy Schick" userId="S::nancy.schick550@login.cuny.edu::12bc583c-005c-42d4-9a57-4f8d5d7ee309" providerId="AD" clId="Web-{9C77F0D9-42BA-FC2B-02E8-C6E07A86DFB7}" dt="2022-07-31T16:16:00.626" v="851"/>
          <ac:spMkLst>
            <pc:docMk/>
            <pc:sldMk cId="2477607504" sldId="269"/>
            <ac:spMk id="3" creationId="{00000000-0000-0000-0000-000000000000}"/>
          </ac:spMkLst>
        </pc:spChg>
        <pc:spChg chg="del">
          <ac:chgData name="Nancy Schick" userId="S::nancy.schick550@login.cuny.edu::12bc583c-005c-42d4-9a57-4f8d5d7ee309" providerId="AD" clId="Web-{9C77F0D9-42BA-FC2B-02E8-C6E07A86DFB7}" dt="2022-07-31T16:16:04.360" v="852"/>
          <ac:spMkLst>
            <pc:docMk/>
            <pc:sldMk cId="2477607504" sldId="269"/>
            <ac:spMk id="5" creationId="{E7C3C122-AE9E-1872-0B0B-0E93B3D5DC91}"/>
          </ac:spMkLst>
        </pc:spChg>
        <pc:spChg chg="add del mod">
          <ac:chgData name="Nancy Schick" userId="S::nancy.schick550@login.cuny.edu::12bc583c-005c-42d4-9a57-4f8d5d7ee309" providerId="AD" clId="Web-{9C77F0D9-42BA-FC2B-02E8-C6E07A86DFB7}" dt="2022-07-31T16:16:10.470" v="853"/>
          <ac:spMkLst>
            <pc:docMk/>
            <pc:sldMk cId="2477607504" sldId="269"/>
            <ac:spMk id="7" creationId="{9A46501F-AEA1-62C2-C9F7-65DE2A730A72}"/>
          </ac:spMkLst>
        </pc:spChg>
      </pc:sldChg>
      <pc:sldChg chg="addSp delSp modSp add del mod ord replId setBg setClrOvrMap">
        <pc:chgData name="Nancy Schick" userId="S::nancy.schick550@login.cuny.edu::12bc583c-005c-42d4-9a57-4f8d5d7ee309" providerId="AD" clId="Web-{9C77F0D9-42BA-FC2B-02E8-C6E07A86DFB7}" dt="2022-07-31T16:15:31.640" v="847"/>
        <pc:sldMkLst>
          <pc:docMk/>
          <pc:sldMk cId="3421754458" sldId="269"/>
        </pc:sldMkLst>
        <pc:spChg chg="mod">
          <ac:chgData name="Nancy Schick" userId="S::nancy.schick550@login.cuny.edu::12bc583c-005c-42d4-9a57-4f8d5d7ee309" providerId="AD" clId="Web-{9C77F0D9-42BA-FC2B-02E8-C6E07A86DFB7}" dt="2022-07-31T16:13:29.730" v="844"/>
          <ac:spMkLst>
            <pc:docMk/>
            <pc:sldMk cId="3421754458" sldId="269"/>
            <ac:spMk id="2" creationId="{D0484787-BD5A-4BEF-7BD8-67CC49183B56}"/>
          </ac:spMkLst>
        </pc:spChg>
        <pc:spChg chg="add del mod">
          <ac:chgData name="Nancy Schick" userId="S::nancy.schick550@login.cuny.edu::12bc583c-005c-42d4-9a57-4f8d5d7ee309" providerId="AD" clId="Web-{9C77F0D9-42BA-FC2B-02E8-C6E07A86DFB7}" dt="2022-07-31T16:13:36.980" v="845"/>
          <ac:spMkLst>
            <pc:docMk/>
            <pc:sldMk cId="3421754458" sldId="269"/>
            <ac:spMk id="5" creationId="{EFF02004-47CF-EBFA-665E-D7ACD38325F9}"/>
          </ac:spMkLst>
        </pc:spChg>
        <pc:spChg chg="del">
          <ac:chgData name="Nancy Schick" userId="S::nancy.schick550@login.cuny.edu::12bc583c-005c-42d4-9a57-4f8d5d7ee309" providerId="AD" clId="Web-{9C77F0D9-42BA-FC2B-02E8-C6E07A86DFB7}" dt="2022-07-31T16:12:59.932" v="842"/>
          <ac:spMkLst>
            <pc:docMk/>
            <pc:sldMk cId="3421754458" sldId="269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9C77F0D9-42BA-FC2B-02E8-C6E07A86DFB7}" dt="2022-07-31T16:13:29.730" v="844"/>
          <ac:spMkLst>
            <pc:docMk/>
            <pc:sldMk cId="3421754458" sldId="269"/>
            <ac:spMk id="24" creationId="{DC3B8C6B-63CA-4384-8059-2036BE520277}"/>
          </ac:spMkLst>
        </pc:spChg>
        <pc:spChg chg="del">
          <ac:chgData name="Nancy Schick" userId="S::nancy.schick550@login.cuny.edu::12bc583c-005c-42d4-9a57-4f8d5d7ee309" providerId="AD" clId="Web-{9C77F0D9-42BA-FC2B-02E8-C6E07A86DFB7}" dt="2022-07-31T16:13:29.730" v="844"/>
          <ac:spMkLst>
            <pc:docMk/>
            <pc:sldMk cId="3421754458" sldId="269"/>
            <ac:spMk id="26" creationId="{C71B03AA-C0EB-4104-84F8-E1AB8BFBEF60}"/>
          </ac:spMkLst>
        </pc:spChg>
        <pc:spChg chg="add">
          <ac:chgData name="Nancy Schick" userId="S::nancy.schick550@login.cuny.edu::12bc583c-005c-42d4-9a57-4f8d5d7ee309" providerId="AD" clId="Web-{9C77F0D9-42BA-FC2B-02E8-C6E07A86DFB7}" dt="2022-07-31T16:13:29.730" v="844"/>
          <ac:spMkLst>
            <pc:docMk/>
            <pc:sldMk cId="3421754458" sldId="269"/>
            <ac:spMk id="33" creationId="{CEEB192A-8443-482C-AFF6-77DB793E242D}"/>
          </ac:spMkLst>
        </pc:spChg>
        <pc:picChg chg="mod">
          <ac:chgData name="Nancy Schick" userId="S::nancy.schick550@login.cuny.edu::12bc583c-005c-42d4-9a57-4f8d5d7ee309" providerId="AD" clId="Web-{9C77F0D9-42BA-FC2B-02E8-C6E07A86DFB7}" dt="2022-07-31T16:13:29.730" v="844"/>
          <ac:picMkLst>
            <pc:docMk/>
            <pc:sldMk cId="3421754458" sldId="269"/>
            <ac:picMk id="4" creationId="{76717FF3-C8CA-26D5-BC06-5B94147B90CC}"/>
          </ac:picMkLst>
        </pc:picChg>
        <pc:picChg chg="add mod">
          <ac:chgData name="Nancy Schick" userId="S::nancy.schick550@login.cuny.edu::12bc583c-005c-42d4-9a57-4f8d5d7ee309" providerId="AD" clId="Web-{9C77F0D9-42BA-FC2B-02E8-C6E07A86DFB7}" dt="2022-07-31T16:15:16.718" v="846"/>
          <ac:picMkLst>
            <pc:docMk/>
            <pc:sldMk cId="3421754458" sldId="269"/>
            <ac:picMk id="6" creationId="{8D54DDA5-544F-61D7-1552-46C20AC80851}"/>
          </ac:picMkLst>
        </pc:picChg>
        <pc:picChg chg="del">
          <ac:chgData name="Nancy Schick" userId="S::nancy.schick550@login.cuny.edu::12bc583c-005c-42d4-9a57-4f8d5d7ee309" providerId="AD" clId="Web-{9C77F0D9-42BA-FC2B-02E8-C6E07A86DFB7}" dt="2022-07-31T16:13:29.730" v="844"/>
          <ac:picMkLst>
            <pc:docMk/>
            <pc:sldMk cId="3421754458" sldId="269"/>
            <ac:picMk id="28" creationId="{09C2B723-6C2F-49DE-A429-50BDFD1ADB45}"/>
          </ac:picMkLst>
        </pc:picChg>
        <pc:picChg chg="add">
          <ac:chgData name="Nancy Schick" userId="S::nancy.schick550@login.cuny.edu::12bc583c-005c-42d4-9a57-4f8d5d7ee309" providerId="AD" clId="Web-{9C77F0D9-42BA-FC2B-02E8-C6E07A86DFB7}" dt="2022-07-31T16:13:29.730" v="844"/>
          <ac:picMkLst>
            <pc:docMk/>
            <pc:sldMk cId="3421754458" sldId="269"/>
            <ac:picMk id="35" creationId="{77CE03F7-0B3E-496D-9B90-C00E185FB30F}"/>
          </ac:picMkLst>
        </pc:picChg>
      </pc:sldChg>
      <pc:sldChg chg="add replId">
        <pc:chgData name="Nancy Schick" userId="S::nancy.schick550@login.cuny.edu::12bc583c-005c-42d4-9a57-4f8d5d7ee309" providerId="AD" clId="Web-{9C77F0D9-42BA-FC2B-02E8-C6E07A86DFB7}" dt="2022-07-31T16:16:57.424" v="858"/>
        <pc:sldMkLst>
          <pc:docMk/>
          <pc:sldMk cId="2697368404" sldId="270"/>
        </pc:sldMkLst>
      </pc:sldChg>
      <pc:sldChg chg="modSp add ord replId">
        <pc:chgData name="Nancy Schick" userId="S::nancy.schick550@login.cuny.edu::12bc583c-005c-42d4-9a57-4f8d5d7ee309" providerId="AD" clId="Web-{9C77F0D9-42BA-FC2B-02E8-C6E07A86DFB7}" dt="2022-07-31T16:23:36.109" v="958" actId="14100"/>
        <pc:sldMkLst>
          <pc:docMk/>
          <pc:sldMk cId="1974913978" sldId="271"/>
        </pc:sldMkLst>
        <pc:spChg chg="mod">
          <ac:chgData name="Nancy Schick" userId="S::nancy.schick550@login.cuny.edu::12bc583c-005c-42d4-9a57-4f8d5d7ee309" providerId="AD" clId="Web-{9C77F0D9-42BA-FC2B-02E8-C6E07A86DFB7}" dt="2022-07-31T16:23:36.109" v="958" actId="14100"/>
          <ac:spMkLst>
            <pc:docMk/>
            <pc:sldMk cId="1974913978" sldId="271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9C77F0D9-42BA-FC2B-02E8-C6E07A86DFB7}" dt="2022-07-31T16:23:13.186" v="955" actId="14100"/>
          <ac:spMkLst>
            <pc:docMk/>
            <pc:sldMk cId="1974913978" sldId="271"/>
            <ac:spMk id="21" creationId="{827E88D0-E305-93F8-B276-F6F348B5435B}"/>
          </ac:spMkLst>
        </pc:spChg>
        <pc:picChg chg="mod modCrop">
          <ac:chgData name="Nancy Schick" userId="S::nancy.schick550@login.cuny.edu::12bc583c-005c-42d4-9a57-4f8d5d7ee309" providerId="AD" clId="Web-{9C77F0D9-42BA-FC2B-02E8-C6E07A86DFB7}" dt="2022-07-31T16:18:44.381" v="863"/>
          <ac:picMkLst>
            <pc:docMk/>
            <pc:sldMk cId="1974913978" sldId="271"/>
            <ac:picMk id="3" creationId="{E6FF166A-8B95-DA79-958F-1BFC6C13045A}"/>
          </ac:picMkLst>
        </pc:picChg>
      </pc:sldChg>
      <pc:sldChg chg="add del replId">
        <pc:chgData name="Nancy Schick" userId="S::nancy.schick550@login.cuny.edu::12bc583c-005c-42d4-9a57-4f8d5d7ee309" providerId="AD" clId="Web-{9C77F0D9-42BA-FC2B-02E8-C6E07A86DFB7}" dt="2022-07-31T16:25:29.893" v="960"/>
        <pc:sldMkLst>
          <pc:docMk/>
          <pc:sldMk cId="1276036811" sldId="272"/>
        </pc:sldMkLst>
      </pc:sldChg>
      <pc:sldChg chg="addSp delSp modSp add replId">
        <pc:chgData name="Nancy Schick" userId="S::nancy.schick550@login.cuny.edu::12bc583c-005c-42d4-9a57-4f8d5d7ee309" providerId="AD" clId="Web-{9C77F0D9-42BA-FC2B-02E8-C6E07A86DFB7}" dt="2022-07-31T16:28:33.462" v="991" actId="20577"/>
        <pc:sldMkLst>
          <pc:docMk/>
          <pc:sldMk cId="1726340175" sldId="272"/>
        </pc:sldMkLst>
        <pc:spChg chg="mod">
          <ac:chgData name="Nancy Schick" userId="S::nancy.schick550@login.cuny.edu::12bc583c-005c-42d4-9a57-4f8d5d7ee309" providerId="AD" clId="Web-{9C77F0D9-42BA-FC2B-02E8-C6E07A86DFB7}" dt="2022-07-31T16:28:25.743" v="989" actId="20577"/>
          <ac:spMkLst>
            <pc:docMk/>
            <pc:sldMk cId="1726340175" sldId="272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9C77F0D9-42BA-FC2B-02E8-C6E07A86DFB7}" dt="2022-07-31T16:28:33.462" v="991" actId="20577"/>
          <ac:spMkLst>
            <pc:docMk/>
            <pc:sldMk cId="1726340175" sldId="272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9C77F0D9-42BA-FC2B-02E8-C6E07A86DFB7}" dt="2022-07-31T16:28:19.258" v="988"/>
          <ac:spMkLst>
            <pc:docMk/>
            <pc:sldMk cId="1726340175" sldId="272"/>
            <ac:spMk id="24" creationId="{DC3B8C6B-63CA-4384-8059-2036BE520277}"/>
          </ac:spMkLst>
        </pc:spChg>
        <pc:spChg chg="del">
          <ac:chgData name="Nancy Schick" userId="S::nancy.schick550@login.cuny.edu::12bc583c-005c-42d4-9a57-4f8d5d7ee309" providerId="AD" clId="Web-{9C77F0D9-42BA-FC2B-02E8-C6E07A86DFB7}" dt="2022-07-31T16:28:19.258" v="988"/>
          <ac:spMkLst>
            <pc:docMk/>
            <pc:sldMk cId="1726340175" sldId="272"/>
            <ac:spMk id="26" creationId="{C71B03AA-C0EB-4104-84F8-E1AB8BFBEF60}"/>
          </ac:spMkLst>
        </pc:spChg>
        <pc:spChg chg="add">
          <ac:chgData name="Nancy Schick" userId="S::nancy.schick550@login.cuny.edu::12bc583c-005c-42d4-9a57-4f8d5d7ee309" providerId="AD" clId="Web-{9C77F0D9-42BA-FC2B-02E8-C6E07A86DFB7}" dt="2022-07-31T16:28:19.258" v="988"/>
          <ac:spMkLst>
            <pc:docMk/>
            <pc:sldMk cId="1726340175" sldId="272"/>
            <ac:spMk id="33" creationId="{23E246C7-AE23-4B78-B596-A021E638F0E8}"/>
          </ac:spMkLst>
        </pc:spChg>
        <pc:picChg chg="mod ord">
          <ac:chgData name="Nancy Schick" userId="S::nancy.schick550@login.cuny.edu::12bc583c-005c-42d4-9a57-4f8d5d7ee309" providerId="AD" clId="Web-{9C77F0D9-42BA-FC2B-02E8-C6E07A86DFB7}" dt="2022-07-31T16:28:19.258" v="988"/>
          <ac:picMkLst>
            <pc:docMk/>
            <pc:sldMk cId="1726340175" sldId="272"/>
            <ac:picMk id="3" creationId="{E6FF166A-8B95-DA79-958F-1BFC6C13045A}"/>
          </ac:picMkLst>
        </pc:picChg>
        <pc:picChg chg="del">
          <ac:chgData name="Nancy Schick" userId="S::nancy.schick550@login.cuny.edu::12bc583c-005c-42d4-9a57-4f8d5d7ee309" providerId="AD" clId="Web-{9C77F0D9-42BA-FC2B-02E8-C6E07A86DFB7}" dt="2022-07-31T16:28:19.258" v="988"/>
          <ac:picMkLst>
            <pc:docMk/>
            <pc:sldMk cId="1726340175" sldId="272"/>
            <ac:picMk id="28" creationId="{09C2B723-6C2F-49DE-A429-50BDFD1ADB45}"/>
          </ac:picMkLst>
        </pc:picChg>
        <pc:picChg chg="add">
          <ac:chgData name="Nancy Schick" userId="S::nancy.schick550@login.cuny.edu::12bc583c-005c-42d4-9a57-4f8d5d7ee309" providerId="AD" clId="Web-{9C77F0D9-42BA-FC2B-02E8-C6E07A86DFB7}" dt="2022-07-31T16:28:19.258" v="988"/>
          <ac:picMkLst>
            <pc:docMk/>
            <pc:sldMk cId="1726340175" sldId="272"/>
            <ac:picMk id="35" creationId="{4388652C-EA91-4836-8F81-08E05C74EBC0}"/>
          </ac:picMkLst>
        </pc:picChg>
      </pc:sldChg>
      <pc:sldChg chg="modSp add replId">
        <pc:chgData name="Nancy Schick" userId="S::nancy.schick550@login.cuny.edu::12bc583c-005c-42d4-9a57-4f8d5d7ee309" providerId="AD" clId="Web-{9C77F0D9-42BA-FC2B-02E8-C6E07A86DFB7}" dt="2022-07-31T16:30:25.543" v="1037" actId="20577"/>
        <pc:sldMkLst>
          <pc:docMk/>
          <pc:sldMk cId="4136406791" sldId="273"/>
        </pc:sldMkLst>
        <pc:spChg chg="mod">
          <ac:chgData name="Nancy Schick" userId="S::nancy.schick550@login.cuny.edu::12bc583c-005c-42d4-9a57-4f8d5d7ee309" providerId="AD" clId="Web-{9C77F0D9-42BA-FC2B-02E8-C6E07A86DFB7}" dt="2022-07-31T16:30:25.543" v="1037" actId="20577"/>
          <ac:spMkLst>
            <pc:docMk/>
            <pc:sldMk cId="4136406791" sldId="273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9C77F0D9-42BA-FC2B-02E8-C6E07A86DFB7}" dt="2022-07-31T16:30:18.246" v="1030" actId="20577"/>
          <ac:spMkLst>
            <pc:docMk/>
            <pc:sldMk cId="4136406791" sldId="273"/>
            <ac:spMk id="21" creationId="{827E88D0-E305-93F8-B276-F6F348B5435B}"/>
          </ac:spMkLst>
        </pc:spChg>
      </pc:sldChg>
      <pc:sldChg chg="addSp delSp modSp add replId">
        <pc:chgData name="Nancy Schick" userId="S::nancy.schick550@login.cuny.edu::12bc583c-005c-42d4-9a57-4f8d5d7ee309" providerId="AD" clId="Web-{9C77F0D9-42BA-FC2B-02E8-C6E07A86DFB7}" dt="2022-07-31T16:40:05.751" v="1114" actId="20577"/>
        <pc:sldMkLst>
          <pc:docMk/>
          <pc:sldMk cId="2014068214" sldId="274"/>
        </pc:sldMkLst>
        <pc:spChg chg="mod">
          <ac:chgData name="Nancy Schick" userId="S::nancy.schick550@login.cuny.edu::12bc583c-005c-42d4-9a57-4f8d5d7ee309" providerId="AD" clId="Web-{9C77F0D9-42BA-FC2B-02E8-C6E07A86DFB7}" dt="2022-07-31T16:40:05.751" v="1114" actId="20577"/>
          <ac:spMkLst>
            <pc:docMk/>
            <pc:sldMk cId="2014068214" sldId="274"/>
            <ac:spMk id="2" creationId="{D0484787-BD5A-4BEF-7BD8-67CC49183B56}"/>
          </ac:spMkLst>
        </pc:spChg>
        <pc:spChg chg="add del mod">
          <ac:chgData name="Nancy Schick" userId="S::nancy.schick550@login.cuny.edu::12bc583c-005c-42d4-9a57-4f8d5d7ee309" providerId="AD" clId="Web-{9C77F0D9-42BA-FC2B-02E8-C6E07A86DFB7}" dt="2022-07-31T16:37:59.137" v="1082"/>
          <ac:spMkLst>
            <pc:docMk/>
            <pc:sldMk cId="2014068214" sldId="274"/>
            <ac:spMk id="4" creationId="{9CFD914E-5EE4-EA2A-9FE9-84D1EE9F5EE9}"/>
          </ac:spMkLst>
        </pc:spChg>
        <pc:spChg chg="mod">
          <ac:chgData name="Nancy Schick" userId="S::nancy.schick550@login.cuny.edu::12bc583c-005c-42d4-9a57-4f8d5d7ee309" providerId="AD" clId="Web-{9C77F0D9-42BA-FC2B-02E8-C6E07A86DFB7}" dt="2022-07-31T16:39:52.657" v="1112"/>
          <ac:spMkLst>
            <pc:docMk/>
            <pc:sldMk cId="2014068214" sldId="274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9C77F0D9-42BA-FC2B-02E8-C6E07A86DFB7}" dt="2022-07-31T16:39:52.657" v="1112"/>
          <ac:spMkLst>
            <pc:docMk/>
            <pc:sldMk cId="2014068214" sldId="274"/>
            <ac:spMk id="33" creationId="{23E246C7-AE23-4B78-B596-A021E638F0E8}"/>
          </ac:spMkLst>
        </pc:spChg>
        <pc:spChg chg="add">
          <ac:chgData name="Nancy Schick" userId="S::nancy.schick550@login.cuny.edu::12bc583c-005c-42d4-9a57-4f8d5d7ee309" providerId="AD" clId="Web-{9C77F0D9-42BA-FC2B-02E8-C6E07A86DFB7}" dt="2022-07-31T16:39:52.657" v="1112"/>
          <ac:spMkLst>
            <pc:docMk/>
            <pc:sldMk cId="2014068214" sldId="274"/>
            <ac:spMk id="40" creationId="{6E3254AE-C4CD-426D-A6E8-7FA13B0F889C}"/>
          </ac:spMkLst>
        </pc:spChg>
        <pc:picChg chg="mod">
          <ac:chgData name="Nancy Schick" userId="S::nancy.schick550@login.cuny.edu::12bc583c-005c-42d4-9a57-4f8d5d7ee309" providerId="AD" clId="Web-{9C77F0D9-42BA-FC2B-02E8-C6E07A86DFB7}" dt="2022-07-31T16:39:52.657" v="1112"/>
          <ac:picMkLst>
            <pc:docMk/>
            <pc:sldMk cId="2014068214" sldId="274"/>
            <ac:picMk id="3" creationId="{E6FF166A-8B95-DA79-958F-1BFC6C13045A}"/>
          </ac:picMkLst>
        </pc:picChg>
        <pc:picChg chg="del">
          <ac:chgData name="Nancy Schick" userId="S::nancy.schick550@login.cuny.edu::12bc583c-005c-42d4-9a57-4f8d5d7ee309" providerId="AD" clId="Web-{9C77F0D9-42BA-FC2B-02E8-C6E07A86DFB7}" dt="2022-07-31T16:39:52.657" v="1112"/>
          <ac:picMkLst>
            <pc:docMk/>
            <pc:sldMk cId="2014068214" sldId="274"/>
            <ac:picMk id="35" creationId="{4388652C-EA91-4836-8F81-08E05C74EBC0}"/>
          </ac:picMkLst>
        </pc:picChg>
        <pc:picChg chg="add">
          <ac:chgData name="Nancy Schick" userId="S::nancy.schick550@login.cuny.edu::12bc583c-005c-42d4-9a57-4f8d5d7ee309" providerId="AD" clId="Web-{9C77F0D9-42BA-FC2B-02E8-C6E07A86DFB7}" dt="2022-07-31T16:39:52.657" v="1112"/>
          <ac:picMkLst>
            <pc:docMk/>
            <pc:sldMk cId="2014068214" sldId="274"/>
            <ac:picMk id="42" creationId="{F5C53434-A0C7-4A81-8EB0-D460DAD9BB65}"/>
          </ac:picMkLst>
        </pc:picChg>
      </pc:sldChg>
      <pc:sldChg chg="modSp add ord replId">
        <pc:chgData name="Nancy Schick" userId="S::nancy.schick550@login.cuny.edu::12bc583c-005c-42d4-9a57-4f8d5d7ee309" providerId="AD" clId="Web-{9C77F0D9-42BA-FC2B-02E8-C6E07A86DFB7}" dt="2022-07-31T16:45:16.182" v="1155" actId="14100"/>
        <pc:sldMkLst>
          <pc:docMk/>
          <pc:sldMk cId="1865671202" sldId="275"/>
        </pc:sldMkLst>
        <pc:spChg chg="mod">
          <ac:chgData name="Nancy Schick" userId="S::nancy.schick550@login.cuny.edu::12bc583c-005c-42d4-9a57-4f8d5d7ee309" providerId="AD" clId="Web-{9C77F0D9-42BA-FC2B-02E8-C6E07A86DFB7}" dt="2022-07-31T16:44:11.758" v="1135" actId="20577"/>
          <ac:spMkLst>
            <pc:docMk/>
            <pc:sldMk cId="1865671202" sldId="275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9C77F0D9-42BA-FC2B-02E8-C6E07A86DFB7}" dt="2022-07-31T16:45:16.182" v="1155" actId="14100"/>
          <ac:spMkLst>
            <pc:docMk/>
            <pc:sldMk cId="1865671202" sldId="275"/>
            <ac:spMk id="21" creationId="{827E88D0-E305-93F8-B276-F6F348B5435B}"/>
          </ac:spMkLst>
        </pc:spChg>
      </pc:sldChg>
    </pc:docChg>
  </pc:docChgLst>
  <pc:docChgLst>
    <pc:chgData name="Nancy Schick" userId="S::nancy.schick550@login.cuny.edu::12bc583c-005c-42d4-9a57-4f8d5d7ee309" providerId="AD" clId="Web-{12BD3FB7-6D8A-4CD8-8A82-946A0E00B6A9}"/>
    <pc:docChg chg="addSld modSld sldOrd">
      <pc:chgData name="Nancy Schick" userId="S::nancy.schick550@login.cuny.edu::12bc583c-005c-42d4-9a57-4f8d5d7ee309" providerId="AD" clId="Web-{12BD3FB7-6D8A-4CD8-8A82-946A0E00B6A9}" dt="2022-07-28T00:10:59.402" v="819" actId="20577"/>
      <pc:docMkLst>
        <pc:docMk/>
      </pc:docMkLst>
      <pc:sldChg chg="addSp modSp">
        <pc:chgData name="Nancy Schick" userId="S::nancy.schick550@login.cuny.edu::12bc583c-005c-42d4-9a57-4f8d5d7ee309" providerId="AD" clId="Web-{12BD3FB7-6D8A-4CD8-8A82-946A0E00B6A9}" dt="2022-07-27T19:40:34.146" v="580" actId="20577"/>
        <pc:sldMkLst>
          <pc:docMk/>
          <pc:sldMk cId="2622186954" sldId="256"/>
        </pc:sldMkLst>
        <pc:spChg chg="mod">
          <ac:chgData name="Nancy Schick" userId="S::nancy.schick550@login.cuny.edu::12bc583c-005c-42d4-9a57-4f8d5d7ee309" providerId="AD" clId="Web-{12BD3FB7-6D8A-4CD8-8A82-946A0E00B6A9}" dt="2022-07-27T19:40:34.146" v="580" actId="20577"/>
          <ac:spMkLst>
            <pc:docMk/>
            <pc:sldMk cId="2622186954" sldId="256"/>
            <ac:spMk id="2" creationId="{00000000-0000-0000-0000-000000000000}"/>
          </ac:spMkLst>
        </pc:spChg>
        <pc:spChg chg="mod">
          <ac:chgData name="Nancy Schick" userId="S::nancy.schick550@login.cuny.edu::12bc583c-005c-42d4-9a57-4f8d5d7ee309" providerId="AD" clId="Web-{12BD3FB7-6D8A-4CD8-8A82-946A0E00B6A9}" dt="2022-07-27T17:09:10.837" v="187" actId="14100"/>
          <ac:spMkLst>
            <pc:docMk/>
            <pc:sldMk cId="2622186954" sldId="256"/>
            <ac:spMk id="3" creationId="{00000000-0000-0000-0000-000000000000}"/>
          </ac:spMkLst>
        </pc:spChg>
        <pc:spChg chg="add mod">
          <ac:chgData name="Nancy Schick" userId="S::nancy.schick550@login.cuny.edu::12bc583c-005c-42d4-9a57-4f8d5d7ee309" providerId="AD" clId="Web-{12BD3FB7-6D8A-4CD8-8A82-946A0E00B6A9}" dt="2022-07-27T17:08:17.850" v="184"/>
          <ac:spMkLst>
            <pc:docMk/>
            <pc:sldMk cId="2622186954" sldId="256"/>
            <ac:spMk id="5" creationId="{E7C3C122-AE9E-1872-0B0B-0E93B3D5DC91}"/>
          </ac:spMkLst>
        </pc:spChg>
        <pc:picChg chg="add mod">
          <ac:chgData name="Nancy Schick" userId="S::nancy.schick550@login.cuny.edu::12bc583c-005c-42d4-9a57-4f8d5d7ee309" providerId="AD" clId="Web-{12BD3FB7-6D8A-4CD8-8A82-946A0E00B6A9}" dt="2022-07-27T16:55:11.746" v="3" actId="1076"/>
          <ac:picMkLst>
            <pc:docMk/>
            <pc:sldMk cId="2622186954" sldId="256"/>
            <ac:picMk id="4" creationId="{5552165B-67A2-D18F-E32C-554BFA9CCAC3}"/>
          </ac:picMkLst>
        </pc:picChg>
      </pc:sldChg>
      <pc:sldChg chg="addSp delSp modSp new mod setBg">
        <pc:chgData name="Nancy Schick" userId="S::nancy.schick550@login.cuny.edu::12bc583c-005c-42d4-9a57-4f8d5d7ee309" providerId="AD" clId="Web-{12BD3FB7-6D8A-4CD8-8A82-946A0E00B6A9}" dt="2022-07-27T19:40:39.099" v="581" actId="20577"/>
        <pc:sldMkLst>
          <pc:docMk/>
          <pc:sldMk cId="3773723652" sldId="257"/>
        </pc:sldMkLst>
        <pc:spChg chg="mod ord">
          <ac:chgData name="Nancy Schick" userId="S::nancy.schick550@login.cuny.edu::12bc583c-005c-42d4-9a57-4f8d5d7ee309" providerId="AD" clId="Web-{12BD3FB7-6D8A-4CD8-8A82-946A0E00B6A9}" dt="2022-07-27T19:40:39.099" v="581" actId="20577"/>
          <ac:spMkLst>
            <pc:docMk/>
            <pc:sldMk cId="3773723652" sldId="257"/>
            <ac:spMk id="2" creationId="{D0484787-BD5A-4BEF-7BD8-67CC49183B56}"/>
          </ac:spMkLst>
        </pc:spChg>
        <pc:spChg chg="del">
          <ac:chgData name="Nancy Schick" userId="S::nancy.schick550@login.cuny.edu::12bc583c-005c-42d4-9a57-4f8d5d7ee309" providerId="AD" clId="Web-{12BD3FB7-6D8A-4CD8-8A82-946A0E00B6A9}" dt="2022-07-27T19:19:23.451" v="194"/>
          <ac:spMkLst>
            <pc:docMk/>
            <pc:sldMk cId="3773723652" sldId="257"/>
            <ac:spMk id="3" creationId="{53EBE1CA-0E1E-4401-6253-FA4214B8D3D0}"/>
          </ac:spMkLst>
        </pc:spChg>
        <pc:spChg chg="add del">
          <ac:chgData name="Nancy Schick" userId="S::nancy.schick550@login.cuny.edu::12bc583c-005c-42d4-9a57-4f8d5d7ee309" providerId="AD" clId="Web-{12BD3FB7-6D8A-4CD8-8A82-946A0E00B6A9}" dt="2022-07-27T19:20:22.922" v="200"/>
          <ac:spMkLst>
            <pc:docMk/>
            <pc:sldMk cId="3773723652" sldId="257"/>
            <ac:spMk id="13" creationId="{4A391C69-E52F-4DC0-B51A-0DABC5484014}"/>
          </ac:spMkLst>
        </pc:spChg>
        <pc:spChg chg="add del">
          <ac:chgData name="Nancy Schick" userId="S::nancy.schick550@login.cuny.edu::12bc583c-005c-42d4-9a57-4f8d5d7ee309" providerId="AD" clId="Web-{12BD3FB7-6D8A-4CD8-8A82-946A0E00B6A9}" dt="2022-07-27T19:20:22.922" v="200"/>
          <ac:spMkLst>
            <pc:docMk/>
            <pc:sldMk cId="3773723652" sldId="257"/>
            <ac:spMk id="15" creationId="{048390FD-448E-4FF2-AEE8-C46960568E34}"/>
          </ac:spMkLst>
        </pc:spChg>
        <pc:spChg chg="add mod">
          <ac:chgData name="Nancy Schick" userId="S::nancy.schick550@login.cuny.edu::12bc583c-005c-42d4-9a57-4f8d5d7ee309" providerId="AD" clId="Web-{12BD3FB7-6D8A-4CD8-8A82-946A0E00B6A9}" dt="2022-07-27T19:24:23.304" v="323" actId="1076"/>
          <ac:spMkLst>
            <pc:docMk/>
            <pc:sldMk cId="3773723652" sldId="257"/>
            <ac:spMk id="21" creationId="{827E88D0-E305-93F8-B276-F6F348B5435B}"/>
          </ac:spMkLst>
        </pc:spChg>
        <pc:spChg chg="add">
          <ac:chgData name="Nancy Schick" userId="S::nancy.schick550@login.cuny.edu::12bc583c-005c-42d4-9a57-4f8d5d7ee309" providerId="AD" clId="Web-{12BD3FB7-6D8A-4CD8-8A82-946A0E00B6A9}" dt="2022-07-27T19:20:22.922" v="200"/>
          <ac:spMkLst>
            <pc:docMk/>
            <pc:sldMk cId="3773723652" sldId="257"/>
            <ac:spMk id="24" creationId="{DC3B8C6B-63CA-4384-8059-2036BE520277}"/>
          </ac:spMkLst>
        </pc:spChg>
        <pc:spChg chg="add">
          <ac:chgData name="Nancy Schick" userId="S::nancy.schick550@login.cuny.edu::12bc583c-005c-42d4-9a57-4f8d5d7ee309" providerId="AD" clId="Web-{12BD3FB7-6D8A-4CD8-8A82-946A0E00B6A9}" dt="2022-07-27T19:20:22.922" v="200"/>
          <ac:spMkLst>
            <pc:docMk/>
            <pc:sldMk cId="3773723652" sldId="257"/>
            <ac:spMk id="26" creationId="{C71B03AA-C0EB-4104-84F8-E1AB8BFBEF60}"/>
          </ac:spMkLst>
        </pc:spChg>
        <pc:picChg chg="add mod ord">
          <ac:chgData name="Nancy Schick" userId="S::nancy.schick550@login.cuny.edu::12bc583c-005c-42d4-9a57-4f8d5d7ee309" providerId="AD" clId="Web-{12BD3FB7-6D8A-4CD8-8A82-946A0E00B6A9}" dt="2022-07-27T19:20:22.922" v="200"/>
          <ac:picMkLst>
            <pc:docMk/>
            <pc:sldMk cId="3773723652" sldId="257"/>
            <ac:picMk id="4" creationId="{76717FF3-C8CA-26D5-BC06-5B94147B90CC}"/>
          </ac:picMkLst>
        </pc:picChg>
        <pc:picChg chg="add del">
          <ac:chgData name="Nancy Schick" userId="S::nancy.schick550@login.cuny.edu::12bc583c-005c-42d4-9a57-4f8d5d7ee309" providerId="AD" clId="Web-{12BD3FB7-6D8A-4CD8-8A82-946A0E00B6A9}" dt="2022-07-27T19:20:22.922" v="200"/>
          <ac:picMkLst>
            <pc:docMk/>
            <pc:sldMk cId="3773723652" sldId="257"/>
            <ac:picMk id="9" creationId="{22790EC5-ACA7-4536-8066-B60199F3C6DF}"/>
          </ac:picMkLst>
        </pc:picChg>
        <pc:picChg chg="add del">
          <ac:chgData name="Nancy Schick" userId="S::nancy.schick550@login.cuny.edu::12bc583c-005c-42d4-9a57-4f8d5d7ee309" providerId="AD" clId="Web-{12BD3FB7-6D8A-4CD8-8A82-946A0E00B6A9}" dt="2022-07-27T19:20:22.922" v="200"/>
          <ac:picMkLst>
            <pc:docMk/>
            <pc:sldMk cId="3773723652" sldId="257"/>
            <ac:picMk id="11" creationId="{CAD20AEA-7CAF-4A83-BE2E-EAF010B8B7FC}"/>
          </ac:picMkLst>
        </pc:picChg>
        <pc:picChg chg="add del">
          <ac:chgData name="Nancy Schick" userId="S::nancy.schick550@login.cuny.edu::12bc583c-005c-42d4-9a57-4f8d5d7ee309" providerId="AD" clId="Web-{12BD3FB7-6D8A-4CD8-8A82-946A0E00B6A9}" dt="2022-07-27T19:20:22.922" v="200"/>
          <ac:picMkLst>
            <pc:docMk/>
            <pc:sldMk cId="3773723652" sldId="257"/>
            <ac:picMk id="17" creationId="{0BD259F2-A289-4420-B3EB-BBC6A904FC0B}"/>
          </ac:picMkLst>
        </pc:picChg>
        <pc:picChg chg="add">
          <ac:chgData name="Nancy Schick" userId="S::nancy.schick550@login.cuny.edu::12bc583c-005c-42d4-9a57-4f8d5d7ee309" providerId="AD" clId="Web-{12BD3FB7-6D8A-4CD8-8A82-946A0E00B6A9}" dt="2022-07-27T19:20:22.922" v="200"/>
          <ac:picMkLst>
            <pc:docMk/>
            <pc:sldMk cId="3773723652" sldId="257"/>
            <ac:picMk id="28" creationId="{09C2B723-6C2F-49DE-A429-50BDFD1ADB45}"/>
          </ac:picMkLst>
        </pc:picChg>
      </pc:sldChg>
      <pc:sldChg chg="addSp delSp modSp add replId">
        <pc:chgData name="Nancy Schick" userId="S::nancy.schick550@login.cuny.edu::12bc583c-005c-42d4-9a57-4f8d5d7ee309" providerId="AD" clId="Web-{12BD3FB7-6D8A-4CD8-8A82-946A0E00B6A9}" dt="2022-07-27T19:32:59.492" v="424" actId="20577"/>
        <pc:sldMkLst>
          <pc:docMk/>
          <pc:sldMk cId="2529138235" sldId="258"/>
        </pc:sldMkLst>
        <pc:spChg chg="mod">
          <ac:chgData name="Nancy Schick" userId="S::nancy.schick550@login.cuny.edu::12bc583c-005c-42d4-9a57-4f8d5d7ee309" providerId="AD" clId="Web-{12BD3FB7-6D8A-4CD8-8A82-946A0E00B6A9}" dt="2022-07-27T19:28:48.468" v="368" actId="20577"/>
          <ac:spMkLst>
            <pc:docMk/>
            <pc:sldMk cId="2529138235" sldId="258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12BD3FB7-6D8A-4CD8-8A82-946A0E00B6A9}" dt="2022-07-27T19:32:59.492" v="424" actId="20577"/>
          <ac:spMkLst>
            <pc:docMk/>
            <pc:sldMk cId="2529138235" sldId="258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12BD3FB7-6D8A-4CD8-8A82-946A0E00B6A9}" dt="2022-07-27T19:24:57.180" v="328"/>
          <ac:spMkLst>
            <pc:docMk/>
            <pc:sldMk cId="2529138235" sldId="258"/>
            <ac:spMk id="24" creationId="{DC3B8C6B-63CA-4384-8059-2036BE520277}"/>
          </ac:spMkLst>
        </pc:spChg>
        <pc:spChg chg="del">
          <ac:chgData name="Nancy Schick" userId="S::nancy.schick550@login.cuny.edu::12bc583c-005c-42d4-9a57-4f8d5d7ee309" providerId="AD" clId="Web-{12BD3FB7-6D8A-4CD8-8A82-946A0E00B6A9}" dt="2022-07-27T19:24:57.180" v="328"/>
          <ac:spMkLst>
            <pc:docMk/>
            <pc:sldMk cId="2529138235" sldId="258"/>
            <ac:spMk id="26" creationId="{C71B03AA-C0EB-4104-84F8-E1AB8BFBEF60}"/>
          </ac:spMkLst>
        </pc:spChg>
        <pc:spChg chg="add">
          <ac:chgData name="Nancy Schick" userId="S::nancy.schick550@login.cuny.edu::12bc583c-005c-42d4-9a57-4f8d5d7ee309" providerId="AD" clId="Web-{12BD3FB7-6D8A-4CD8-8A82-946A0E00B6A9}" dt="2022-07-27T19:24:57.180" v="328"/>
          <ac:spMkLst>
            <pc:docMk/>
            <pc:sldMk cId="2529138235" sldId="258"/>
            <ac:spMk id="33" creationId="{6D58954F-C5AC-4BE0-811D-8DFE18E3506B}"/>
          </ac:spMkLst>
        </pc:spChg>
        <pc:spChg chg="add">
          <ac:chgData name="Nancy Schick" userId="S::nancy.schick550@login.cuny.edu::12bc583c-005c-42d4-9a57-4f8d5d7ee309" providerId="AD" clId="Web-{12BD3FB7-6D8A-4CD8-8A82-946A0E00B6A9}" dt="2022-07-27T19:24:57.180" v="328"/>
          <ac:spMkLst>
            <pc:docMk/>
            <pc:sldMk cId="2529138235" sldId="258"/>
            <ac:spMk id="35" creationId="{C359E835-CE77-4DCC-8EC3-1924094D3B5B}"/>
          </ac:spMkLst>
        </pc:spChg>
        <pc:picChg chg="add mod modCrop">
          <ac:chgData name="Nancy Schick" userId="S::nancy.schick550@login.cuny.edu::12bc583c-005c-42d4-9a57-4f8d5d7ee309" providerId="AD" clId="Web-{12BD3FB7-6D8A-4CD8-8A82-946A0E00B6A9}" dt="2022-07-27T19:27:24.903" v="339"/>
          <ac:picMkLst>
            <pc:docMk/>
            <pc:sldMk cId="2529138235" sldId="258"/>
            <ac:picMk id="3" creationId="{AA5A2F8B-C2F8-CBB7-4DDF-C1DB2AED6355}"/>
          </ac:picMkLst>
        </pc:picChg>
        <pc:picChg chg="del mod">
          <ac:chgData name="Nancy Schick" userId="S::nancy.schick550@login.cuny.edu::12bc583c-005c-42d4-9a57-4f8d5d7ee309" providerId="AD" clId="Web-{12BD3FB7-6D8A-4CD8-8A82-946A0E00B6A9}" dt="2022-07-27T19:25:56.963" v="331"/>
          <ac:picMkLst>
            <pc:docMk/>
            <pc:sldMk cId="2529138235" sldId="258"/>
            <ac:picMk id="4" creationId="{76717FF3-C8CA-26D5-BC06-5B94147B90CC}"/>
          </ac:picMkLst>
        </pc:picChg>
        <pc:picChg chg="del">
          <ac:chgData name="Nancy Schick" userId="S::nancy.schick550@login.cuny.edu::12bc583c-005c-42d4-9a57-4f8d5d7ee309" providerId="AD" clId="Web-{12BD3FB7-6D8A-4CD8-8A82-946A0E00B6A9}" dt="2022-07-27T19:24:57.180" v="328"/>
          <ac:picMkLst>
            <pc:docMk/>
            <pc:sldMk cId="2529138235" sldId="258"/>
            <ac:picMk id="28" creationId="{09C2B723-6C2F-49DE-A429-50BDFD1ADB45}"/>
          </ac:picMkLst>
        </pc:picChg>
        <pc:picChg chg="add">
          <ac:chgData name="Nancy Schick" userId="S::nancy.schick550@login.cuny.edu::12bc583c-005c-42d4-9a57-4f8d5d7ee309" providerId="AD" clId="Web-{12BD3FB7-6D8A-4CD8-8A82-946A0E00B6A9}" dt="2022-07-27T19:24:57.180" v="328"/>
          <ac:picMkLst>
            <pc:docMk/>
            <pc:sldMk cId="2529138235" sldId="258"/>
            <ac:picMk id="37" creationId="{B03B59B5-123A-4DC5-87BD-6D3E22FA6504}"/>
          </ac:picMkLst>
        </pc:picChg>
      </pc:sldChg>
      <pc:sldChg chg="addSp delSp modSp add ord replId">
        <pc:chgData name="Nancy Schick" userId="S::nancy.schick550@login.cuny.edu::12bc583c-005c-42d4-9a57-4f8d5d7ee309" providerId="AD" clId="Web-{12BD3FB7-6D8A-4CD8-8A82-946A0E00B6A9}" dt="2022-07-27T19:43:15.589" v="589" actId="20577"/>
        <pc:sldMkLst>
          <pc:docMk/>
          <pc:sldMk cId="196950322" sldId="259"/>
        </pc:sldMkLst>
        <pc:spChg chg="mod ord">
          <ac:chgData name="Nancy Schick" userId="S::nancy.schick550@login.cuny.edu::12bc583c-005c-42d4-9a57-4f8d5d7ee309" providerId="AD" clId="Web-{12BD3FB7-6D8A-4CD8-8A82-946A0E00B6A9}" dt="2022-07-27T19:43:15.589" v="589" actId="20577"/>
          <ac:spMkLst>
            <pc:docMk/>
            <pc:sldMk cId="196950322" sldId="259"/>
            <ac:spMk id="2" creationId="{D0484787-BD5A-4BEF-7BD8-67CC49183B56}"/>
          </ac:spMkLst>
        </pc:spChg>
        <pc:spChg chg="del mod">
          <ac:chgData name="Nancy Schick" userId="S::nancy.schick550@login.cuny.edu::12bc583c-005c-42d4-9a57-4f8d5d7ee309" providerId="AD" clId="Web-{12BD3FB7-6D8A-4CD8-8A82-946A0E00B6A9}" dt="2022-07-27T19:41:04.022" v="582"/>
          <ac:spMkLst>
            <pc:docMk/>
            <pc:sldMk cId="196950322" sldId="259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12BD3FB7-6D8A-4CD8-8A82-946A0E00B6A9}" dt="2022-07-27T19:42:38.666" v="586"/>
          <ac:spMkLst>
            <pc:docMk/>
            <pc:sldMk cId="196950322" sldId="259"/>
            <ac:spMk id="24" creationId="{DC3B8C6B-63CA-4384-8059-2036BE520277}"/>
          </ac:spMkLst>
        </pc:spChg>
        <pc:spChg chg="del">
          <ac:chgData name="Nancy Schick" userId="S::nancy.schick550@login.cuny.edu::12bc583c-005c-42d4-9a57-4f8d5d7ee309" providerId="AD" clId="Web-{12BD3FB7-6D8A-4CD8-8A82-946A0E00B6A9}" dt="2022-07-27T19:42:38.666" v="586"/>
          <ac:spMkLst>
            <pc:docMk/>
            <pc:sldMk cId="196950322" sldId="259"/>
            <ac:spMk id="26" creationId="{C71B03AA-C0EB-4104-84F8-E1AB8BFBEF60}"/>
          </ac:spMkLst>
        </pc:spChg>
        <pc:spChg chg="add">
          <ac:chgData name="Nancy Schick" userId="S::nancy.schick550@login.cuny.edu::12bc583c-005c-42d4-9a57-4f8d5d7ee309" providerId="AD" clId="Web-{12BD3FB7-6D8A-4CD8-8A82-946A0E00B6A9}" dt="2022-07-27T19:42:38.666" v="586"/>
          <ac:spMkLst>
            <pc:docMk/>
            <pc:sldMk cId="196950322" sldId="259"/>
            <ac:spMk id="36" creationId="{23E246C7-AE23-4B78-B596-A021E638F0E8}"/>
          </ac:spMkLst>
        </pc:spChg>
        <pc:graphicFrameChg chg="add del mod modGraphic">
          <ac:chgData name="Nancy Schick" userId="S::nancy.schick550@login.cuny.edu::12bc583c-005c-42d4-9a57-4f8d5d7ee309" providerId="AD" clId="Web-{12BD3FB7-6D8A-4CD8-8A82-946A0E00B6A9}" dt="2022-07-27T19:42:38.666" v="586"/>
          <ac:graphicFrameMkLst>
            <pc:docMk/>
            <pc:sldMk cId="196950322" sldId="259"/>
            <ac:graphicFrameMk id="30" creationId="{6EFA8A28-FCF7-9192-6E01-65F5FB5817FC}"/>
          </ac:graphicFrameMkLst>
        </pc:graphicFrameChg>
        <pc:graphicFrameChg chg="add mod modGraphic">
          <ac:chgData name="Nancy Schick" userId="S::nancy.schick550@login.cuny.edu::12bc583c-005c-42d4-9a57-4f8d5d7ee309" providerId="AD" clId="Web-{12BD3FB7-6D8A-4CD8-8A82-946A0E00B6A9}" dt="2022-07-27T19:43:02.291" v="588"/>
          <ac:graphicFrameMkLst>
            <pc:docMk/>
            <pc:sldMk cId="196950322" sldId="259"/>
            <ac:graphicFrameMk id="32" creationId="{BF138C2A-BB93-60A5-4913-2F5D222AFB8F}"/>
          </ac:graphicFrameMkLst>
        </pc:graphicFrameChg>
        <pc:picChg chg="add mod modCrop">
          <ac:chgData name="Nancy Schick" userId="S::nancy.schick550@login.cuny.edu::12bc583c-005c-42d4-9a57-4f8d5d7ee309" providerId="AD" clId="Web-{12BD3FB7-6D8A-4CD8-8A82-946A0E00B6A9}" dt="2022-07-27T19:42:38.666" v="586"/>
          <ac:picMkLst>
            <pc:docMk/>
            <pc:sldMk cId="196950322" sldId="259"/>
            <ac:picMk id="3" creationId="{DBEC4954-4D56-47DC-1B8A-2A032E177794}"/>
          </ac:picMkLst>
        </pc:picChg>
        <pc:picChg chg="del">
          <ac:chgData name="Nancy Schick" userId="S::nancy.schick550@login.cuny.edu::12bc583c-005c-42d4-9a57-4f8d5d7ee309" providerId="AD" clId="Web-{12BD3FB7-6D8A-4CD8-8A82-946A0E00B6A9}" dt="2022-07-27T19:38:16.642" v="567"/>
          <ac:picMkLst>
            <pc:docMk/>
            <pc:sldMk cId="196950322" sldId="259"/>
            <ac:picMk id="4" creationId="{76717FF3-C8CA-26D5-BC06-5B94147B90CC}"/>
          </ac:picMkLst>
        </pc:picChg>
        <pc:picChg chg="del">
          <ac:chgData name="Nancy Schick" userId="S::nancy.schick550@login.cuny.edu::12bc583c-005c-42d4-9a57-4f8d5d7ee309" providerId="AD" clId="Web-{12BD3FB7-6D8A-4CD8-8A82-946A0E00B6A9}" dt="2022-07-27T19:42:38.666" v="586"/>
          <ac:picMkLst>
            <pc:docMk/>
            <pc:sldMk cId="196950322" sldId="259"/>
            <ac:picMk id="28" creationId="{09C2B723-6C2F-49DE-A429-50BDFD1ADB45}"/>
          </ac:picMkLst>
        </pc:picChg>
        <pc:picChg chg="add">
          <ac:chgData name="Nancy Schick" userId="S::nancy.schick550@login.cuny.edu::12bc583c-005c-42d4-9a57-4f8d5d7ee309" providerId="AD" clId="Web-{12BD3FB7-6D8A-4CD8-8A82-946A0E00B6A9}" dt="2022-07-27T19:42:38.666" v="586"/>
          <ac:picMkLst>
            <pc:docMk/>
            <pc:sldMk cId="196950322" sldId="259"/>
            <ac:picMk id="38" creationId="{4388652C-EA91-4836-8F81-08E05C74EBC0}"/>
          </ac:picMkLst>
        </pc:picChg>
      </pc:sldChg>
      <pc:sldChg chg="addSp delSp modSp add ord replId">
        <pc:chgData name="Nancy Schick" userId="S::nancy.schick550@login.cuny.edu::12bc583c-005c-42d4-9a57-4f8d5d7ee309" providerId="AD" clId="Web-{12BD3FB7-6D8A-4CD8-8A82-946A0E00B6A9}" dt="2022-07-27T20:06:53.616" v="802" actId="1076"/>
        <pc:sldMkLst>
          <pc:docMk/>
          <pc:sldMk cId="2467022914" sldId="260"/>
        </pc:sldMkLst>
        <pc:spChg chg="mod">
          <ac:chgData name="Nancy Schick" userId="S::nancy.schick550@login.cuny.edu::12bc583c-005c-42d4-9a57-4f8d5d7ee309" providerId="AD" clId="Web-{12BD3FB7-6D8A-4CD8-8A82-946A0E00B6A9}" dt="2022-07-27T19:45:11.248" v="596" actId="20577"/>
          <ac:spMkLst>
            <pc:docMk/>
            <pc:sldMk cId="2467022914" sldId="260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12BD3FB7-6D8A-4CD8-8A82-946A0E00B6A9}" dt="2022-07-27T19:58:22.960" v="694" actId="14100"/>
          <ac:spMkLst>
            <pc:docMk/>
            <pc:sldMk cId="2467022914" sldId="260"/>
            <ac:spMk id="21" creationId="{827E88D0-E305-93F8-B276-F6F348B5435B}"/>
          </ac:spMkLst>
        </pc:spChg>
        <pc:picChg chg="add mod modCrop">
          <ac:chgData name="Nancy Schick" userId="S::nancy.schick550@login.cuny.edu::12bc583c-005c-42d4-9a57-4f8d5d7ee309" providerId="AD" clId="Web-{12BD3FB7-6D8A-4CD8-8A82-946A0E00B6A9}" dt="2022-07-27T20:06:53.616" v="802" actId="1076"/>
          <ac:picMkLst>
            <pc:docMk/>
            <pc:sldMk cId="2467022914" sldId="260"/>
            <ac:picMk id="3" creationId="{E6FF166A-8B95-DA79-958F-1BFC6C13045A}"/>
          </ac:picMkLst>
        </pc:picChg>
        <pc:picChg chg="del">
          <ac:chgData name="Nancy Schick" userId="S::nancy.schick550@login.cuny.edu::12bc583c-005c-42d4-9a57-4f8d5d7ee309" providerId="AD" clId="Web-{12BD3FB7-6D8A-4CD8-8A82-946A0E00B6A9}" dt="2022-07-27T19:59:00.305" v="696"/>
          <ac:picMkLst>
            <pc:docMk/>
            <pc:sldMk cId="2467022914" sldId="260"/>
            <ac:picMk id="4" creationId="{76717FF3-C8CA-26D5-BC06-5B94147B90CC}"/>
          </ac:picMkLst>
        </pc:picChg>
      </pc:sldChg>
      <pc:sldChg chg="addSp delSp modSp add ord replId">
        <pc:chgData name="Nancy Schick" userId="S::nancy.schick550@login.cuny.edu::12bc583c-005c-42d4-9a57-4f8d5d7ee309" providerId="AD" clId="Web-{12BD3FB7-6D8A-4CD8-8A82-946A0E00B6A9}" dt="2022-07-28T00:10:59.402" v="819" actId="20577"/>
        <pc:sldMkLst>
          <pc:docMk/>
          <pc:sldMk cId="2938960790" sldId="261"/>
        </pc:sldMkLst>
        <pc:spChg chg="mod">
          <ac:chgData name="Nancy Schick" userId="S::nancy.schick550@login.cuny.edu::12bc583c-005c-42d4-9a57-4f8d5d7ee309" providerId="AD" clId="Web-{12BD3FB7-6D8A-4CD8-8A82-946A0E00B6A9}" dt="2022-07-28T00:10:59.402" v="819" actId="20577"/>
          <ac:spMkLst>
            <pc:docMk/>
            <pc:sldMk cId="2938960790" sldId="261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12BD3FB7-6D8A-4CD8-8A82-946A0E00B6A9}" dt="2022-07-27T20:09:51.231" v="817" actId="20577"/>
          <ac:spMkLst>
            <pc:docMk/>
            <pc:sldMk cId="2938960790" sldId="261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12BD3FB7-6D8A-4CD8-8A82-946A0E00B6A9}" dt="2022-07-27T20:08:48.760" v="812"/>
          <ac:spMkLst>
            <pc:docMk/>
            <pc:sldMk cId="2938960790" sldId="261"/>
            <ac:spMk id="33" creationId="{6D58954F-C5AC-4BE0-811D-8DFE18E3506B}"/>
          </ac:spMkLst>
        </pc:spChg>
        <pc:spChg chg="del">
          <ac:chgData name="Nancy Schick" userId="S::nancy.schick550@login.cuny.edu::12bc583c-005c-42d4-9a57-4f8d5d7ee309" providerId="AD" clId="Web-{12BD3FB7-6D8A-4CD8-8A82-946A0E00B6A9}" dt="2022-07-27T20:08:48.760" v="812"/>
          <ac:spMkLst>
            <pc:docMk/>
            <pc:sldMk cId="2938960790" sldId="261"/>
            <ac:spMk id="35" creationId="{C359E835-CE77-4DCC-8EC3-1924094D3B5B}"/>
          </ac:spMkLst>
        </pc:spChg>
        <pc:spChg chg="add">
          <ac:chgData name="Nancy Schick" userId="S::nancy.schick550@login.cuny.edu::12bc583c-005c-42d4-9a57-4f8d5d7ee309" providerId="AD" clId="Web-{12BD3FB7-6D8A-4CD8-8A82-946A0E00B6A9}" dt="2022-07-27T20:08:48.760" v="812"/>
          <ac:spMkLst>
            <pc:docMk/>
            <pc:sldMk cId="2938960790" sldId="261"/>
            <ac:spMk id="42" creationId="{23E246C7-AE23-4B78-B596-A021E638F0E8}"/>
          </ac:spMkLst>
        </pc:spChg>
        <pc:picChg chg="del">
          <ac:chgData name="Nancy Schick" userId="S::nancy.schick550@login.cuny.edu::12bc583c-005c-42d4-9a57-4f8d5d7ee309" providerId="AD" clId="Web-{12BD3FB7-6D8A-4CD8-8A82-946A0E00B6A9}" dt="2022-07-27T20:07:30.273" v="804"/>
          <ac:picMkLst>
            <pc:docMk/>
            <pc:sldMk cId="2938960790" sldId="261"/>
            <ac:picMk id="3" creationId="{AA5A2F8B-C2F8-CBB7-4DDF-C1DB2AED6355}"/>
          </ac:picMkLst>
        </pc:picChg>
        <pc:picChg chg="add mod ord modCrop">
          <ac:chgData name="Nancy Schick" userId="S::nancy.schick550@login.cuny.edu::12bc583c-005c-42d4-9a57-4f8d5d7ee309" providerId="AD" clId="Web-{12BD3FB7-6D8A-4CD8-8A82-946A0E00B6A9}" dt="2022-07-27T20:08:48.760" v="812"/>
          <ac:picMkLst>
            <pc:docMk/>
            <pc:sldMk cId="2938960790" sldId="261"/>
            <ac:picMk id="4" creationId="{49737DD3-F670-13CD-F085-6BB1AB017272}"/>
          </ac:picMkLst>
        </pc:picChg>
        <pc:picChg chg="del">
          <ac:chgData name="Nancy Schick" userId="S::nancy.schick550@login.cuny.edu::12bc583c-005c-42d4-9a57-4f8d5d7ee309" providerId="AD" clId="Web-{12BD3FB7-6D8A-4CD8-8A82-946A0E00B6A9}" dt="2022-07-27T20:08:48.760" v="812"/>
          <ac:picMkLst>
            <pc:docMk/>
            <pc:sldMk cId="2938960790" sldId="261"/>
            <ac:picMk id="37" creationId="{B03B59B5-123A-4DC5-87BD-6D3E22FA6504}"/>
          </ac:picMkLst>
        </pc:picChg>
        <pc:picChg chg="add">
          <ac:chgData name="Nancy Schick" userId="S::nancy.schick550@login.cuny.edu::12bc583c-005c-42d4-9a57-4f8d5d7ee309" providerId="AD" clId="Web-{12BD3FB7-6D8A-4CD8-8A82-946A0E00B6A9}" dt="2022-07-27T20:08:48.760" v="812"/>
          <ac:picMkLst>
            <pc:docMk/>
            <pc:sldMk cId="2938960790" sldId="261"/>
            <ac:picMk id="44" creationId="{4388652C-EA91-4836-8F81-08E05C74EBC0}"/>
          </ac:picMkLst>
        </pc:picChg>
      </pc:sldChg>
    </pc:docChg>
  </pc:docChgLst>
  <pc:docChgLst>
    <pc:chgData name="Nancy Schick" userId="S::nancy.schick550@login.cuny.edu::12bc583c-005c-42d4-9a57-4f8d5d7ee309" providerId="AD" clId="Web-{50E1ADCE-2C80-2EDD-8BFF-2B969A631564}"/>
    <pc:docChg chg="addSld modSld sldOrd">
      <pc:chgData name="Nancy Schick" userId="S::nancy.schick550@login.cuny.edu::12bc583c-005c-42d4-9a57-4f8d5d7ee309" providerId="AD" clId="Web-{50E1ADCE-2C80-2EDD-8BFF-2B969A631564}" dt="2022-07-31T17:40:38.749" v="373" actId="20577"/>
      <pc:docMkLst>
        <pc:docMk/>
      </pc:docMkLst>
      <pc:sldChg chg="modSp">
        <pc:chgData name="Nancy Schick" userId="S::nancy.schick550@login.cuny.edu::12bc583c-005c-42d4-9a57-4f8d5d7ee309" providerId="AD" clId="Web-{50E1ADCE-2C80-2EDD-8BFF-2B969A631564}" dt="2022-07-31T17:11:48.044" v="24" actId="20577"/>
        <pc:sldMkLst>
          <pc:docMk/>
          <pc:sldMk cId="1865671202" sldId="275"/>
        </pc:sldMkLst>
        <pc:spChg chg="mod">
          <ac:chgData name="Nancy Schick" userId="S::nancy.schick550@login.cuny.edu::12bc583c-005c-42d4-9a57-4f8d5d7ee309" providerId="AD" clId="Web-{50E1ADCE-2C80-2EDD-8BFF-2B969A631564}" dt="2022-07-31T17:11:48.044" v="24" actId="20577"/>
          <ac:spMkLst>
            <pc:docMk/>
            <pc:sldMk cId="1865671202" sldId="275"/>
            <ac:spMk id="21" creationId="{827E88D0-E305-93F8-B276-F6F348B5435B}"/>
          </ac:spMkLst>
        </pc:spChg>
      </pc:sldChg>
      <pc:sldChg chg="modSp add replId">
        <pc:chgData name="Nancy Schick" userId="S::nancy.schick550@login.cuny.edu::12bc583c-005c-42d4-9a57-4f8d5d7ee309" providerId="AD" clId="Web-{50E1ADCE-2C80-2EDD-8BFF-2B969A631564}" dt="2022-07-31T17:16:28.411" v="142" actId="20577"/>
        <pc:sldMkLst>
          <pc:docMk/>
          <pc:sldMk cId="3246007671" sldId="276"/>
        </pc:sldMkLst>
        <pc:spChg chg="mod">
          <ac:chgData name="Nancy Schick" userId="S::nancy.schick550@login.cuny.edu::12bc583c-005c-42d4-9a57-4f8d5d7ee309" providerId="AD" clId="Web-{50E1ADCE-2C80-2EDD-8BFF-2B969A631564}" dt="2022-07-31T17:12:21.780" v="30" actId="20577"/>
          <ac:spMkLst>
            <pc:docMk/>
            <pc:sldMk cId="3246007671" sldId="276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50E1ADCE-2C80-2EDD-8BFF-2B969A631564}" dt="2022-07-31T17:16:28.411" v="142" actId="20577"/>
          <ac:spMkLst>
            <pc:docMk/>
            <pc:sldMk cId="3246007671" sldId="276"/>
            <ac:spMk id="21" creationId="{827E88D0-E305-93F8-B276-F6F348B5435B}"/>
          </ac:spMkLst>
        </pc:spChg>
      </pc:sldChg>
      <pc:sldChg chg="addSp delSp modSp add ord replId">
        <pc:chgData name="Nancy Schick" userId="S::nancy.schick550@login.cuny.edu::12bc583c-005c-42d4-9a57-4f8d5d7ee309" providerId="AD" clId="Web-{50E1ADCE-2C80-2EDD-8BFF-2B969A631564}" dt="2022-07-31T17:25:06.645" v="195"/>
        <pc:sldMkLst>
          <pc:docMk/>
          <pc:sldMk cId="1720929681" sldId="277"/>
        </pc:sldMkLst>
        <pc:spChg chg="mod">
          <ac:chgData name="Nancy Schick" userId="S::nancy.schick550@login.cuny.edu::12bc583c-005c-42d4-9a57-4f8d5d7ee309" providerId="AD" clId="Web-{50E1ADCE-2C80-2EDD-8BFF-2B969A631564}" dt="2022-07-31T17:17:16.913" v="156" actId="20577"/>
          <ac:spMkLst>
            <pc:docMk/>
            <pc:sldMk cId="1720929681" sldId="277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50E1ADCE-2C80-2EDD-8BFF-2B969A631564}" dt="2022-07-31T17:18:44.462" v="185" actId="14100"/>
          <ac:spMkLst>
            <pc:docMk/>
            <pc:sldMk cId="1720929681" sldId="277"/>
            <ac:spMk id="21" creationId="{827E88D0-E305-93F8-B276-F6F348B5435B}"/>
          </ac:spMkLst>
        </pc:spChg>
        <pc:picChg chg="add mod modCrop">
          <ac:chgData name="Nancy Schick" userId="S::nancy.schick550@login.cuny.edu::12bc583c-005c-42d4-9a57-4f8d5d7ee309" providerId="AD" clId="Web-{50E1ADCE-2C80-2EDD-8BFF-2B969A631564}" dt="2022-07-31T17:25:06.645" v="195"/>
          <ac:picMkLst>
            <pc:docMk/>
            <pc:sldMk cId="1720929681" sldId="277"/>
            <ac:picMk id="3" creationId="{0E3B2864-24C4-FBF6-DB5C-54F51754F0EB}"/>
          </ac:picMkLst>
        </pc:picChg>
        <pc:picChg chg="del">
          <ac:chgData name="Nancy Schick" userId="S::nancy.schick550@login.cuny.edu::12bc583c-005c-42d4-9a57-4f8d5d7ee309" providerId="AD" clId="Web-{50E1ADCE-2C80-2EDD-8BFF-2B969A631564}" dt="2022-07-31T17:23:53.377" v="187"/>
          <ac:picMkLst>
            <pc:docMk/>
            <pc:sldMk cId="1720929681" sldId="277"/>
            <ac:picMk id="4" creationId="{76717FF3-C8CA-26D5-BC06-5B94147B90CC}"/>
          </ac:picMkLst>
        </pc:picChg>
      </pc:sldChg>
      <pc:sldChg chg="modSp add replId">
        <pc:chgData name="Nancy Schick" userId="S::nancy.schick550@login.cuny.edu::12bc583c-005c-42d4-9a57-4f8d5d7ee309" providerId="AD" clId="Web-{50E1ADCE-2C80-2EDD-8BFF-2B969A631564}" dt="2022-07-31T17:31:19.718" v="278" actId="20577"/>
        <pc:sldMkLst>
          <pc:docMk/>
          <pc:sldMk cId="3583680040" sldId="278"/>
        </pc:sldMkLst>
        <pc:spChg chg="mod">
          <ac:chgData name="Nancy Schick" userId="S::nancy.schick550@login.cuny.edu::12bc583c-005c-42d4-9a57-4f8d5d7ee309" providerId="AD" clId="Web-{50E1ADCE-2C80-2EDD-8BFF-2B969A631564}" dt="2022-07-31T17:29:49.934" v="264" actId="20577"/>
          <ac:spMkLst>
            <pc:docMk/>
            <pc:sldMk cId="3583680040" sldId="278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50E1ADCE-2C80-2EDD-8BFF-2B969A631564}" dt="2022-07-31T17:31:19.718" v="278" actId="20577"/>
          <ac:spMkLst>
            <pc:docMk/>
            <pc:sldMk cId="3583680040" sldId="278"/>
            <ac:spMk id="21" creationId="{827E88D0-E305-93F8-B276-F6F348B5435B}"/>
          </ac:spMkLst>
        </pc:spChg>
      </pc:sldChg>
      <pc:sldChg chg="modSp add ord replId">
        <pc:chgData name="Nancy Schick" userId="S::nancy.schick550@login.cuny.edu::12bc583c-005c-42d4-9a57-4f8d5d7ee309" providerId="AD" clId="Web-{50E1ADCE-2C80-2EDD-8BFF-2B969A631564}" dt="2022-07-31T17:40:38.749" v="373" actId="20577"/>
        <pc:sldMkLst>
          <pc:docMk/>
          <pc:sldMk cId="842691816" sldId="279"/>
        </pc:sldMkLst>
        <pc:spChg chg="mod">
          <ac:chgData name="Nancy Schick" userId="S::nancy.schick550@login.cuny.edu::12bc583c-005c-42d4-9a57-4f8d5d7ee309" providerId="AD" clId="Web-{50E1ADCE-2C80-2EDD-8BFF-2B969A631564}" dt="2022-07-31T17:32:54.298" v="291" actId="20577"/>
          <ac:spMkLst>
            <pc:docMk/>
            <pc:sldMk cId="842691816" sldId="279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50E1ADCE-2C80-2EDD-8BFF-2B969A631564}" dt="2022-07-31T17:40:38.749" v="373" actId="20577"/>
          <ac:spMkLst>
            <pc:docMk/>
            <pc:sldMk cId="842691816" sldId="279"/>
            <ac:spMk id="21" creationId="{827E88D0-E305-93F8-B276-F6F348B5435B}"/>
          </ac:spMkLst>
        </pc:spChg>
      </pc:sldChg>
      <pc:sldChg chg="add ord replId">
        <pc:chgData name="Nancy Schick" userId="S::nancy.schick550@login.cuny.edu::12bc583c-005c-42d4-9a57-4f8d5d7ee309" providerId="AD" clId="Web-{50E1ADCE-2C80-2EDD-8BFF-2B969A631564}" dt="2022-07-31T17:32:42.673" v="282"/>
        <pc:sldMkLst>
          <pc:docMk/>
          <pc:sldMk cId="3072438581" sldId="28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9F411B-1D71-46B0-825D-1DC8F5D4A64C}" type="doc">
      <dgm:prSet loTypeId="urn:microsoft.com/office/officeart/2016/7/layout/HorizontalActionList" loCatId="List" qsTypeId="urn:microsoft.com/office/officeart/2005/8/quickstyle/simple2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A12F4C40-4A3B-43D2-A3B2-2B9728A2A8B1}">
      <dgm:prSet/>
      <dgm:spPr/>
      <dgm:t>
        <a:bodyPr/>
        <a:lstStyle/>
        <a:p>
          <a:r>
            <a:rPr lang="en-US"/>
            <a:t>Reconcile</a:t>
          </a:r>
        </a:p>
      </dgm:t>
    </dgm:pt>
    <dgm:pt modelId="{5B9E7D2B-4B25-4347-BCAA-F50FFDF48494}" type="parTrans" cxnId="{1379FC72-2DFA-49A8-B2F8-F727850713D0}">
      <dgm:prSet/>
      <dgm:spPr/>
      <dgm:t>
        <a:bodyPr/>
        <a:lstStyle/>
        <a:p>
          <a:endParaRPr lang="en-US"/>
        </a:p>
      </dgm:t>
    </dgm:pt>
    <dgm:pt modelId="{8E4A51E3-4E46-467E-8860-F3760B595E9C}" type="sibTrans" cxnId="{1379FC72-2DFA-49A8-B2F8-F727850713D0}">
      <dgm:prSet/>
      <dgm:spPr/>
      <dgm:t>
        <a:bodyPr/>
        <a:lstStyle/>
        <a:p>
          <a:endParaRPr lang="en-US"/>
        </a:p>
      </dgm:t>
    </dgm:pt>
    <dgm:pt modelId="{C72CB5FC-1567-4BDF-927E-E416A263486C}">
      <dgm:prSet/>
      <dgm:spPr/>
      <dgm:t>
        <a:bodyPr/>
        <a:lstStyle/>
        <a:p>
          <a:r>
            <a:rPr lang="en-US"/>
            <a:t>Reconcile the many laws, rules, regulations, policies, and procedures regarding sexual misconduct that affect your job</a:t>
          </a:r>
        </a:p>
      </dgm:t>
    </dgm:pt>
    <dgm:pt modelId="{1543D083-AFE1-4183-A0E5-0B84FF50F9E8}" type="parTrans" cxnId="{16998E2C-B8ED-4127-863A-F24CCC5AFF0F}">
      <dgm:prSet/>
      <dgm:spPr/>
      <dgm:t>
        <a:bodyPr/>
        <a:lstStyle/>
        <a:p>
          <a:endParaRPr lang="en-US"/>
        </a:p>
      </dgm:t>
    </dgm:pt>
    <dgm:pt modelId="{2D435812-36DC-4F94-90F3-861964B65DB2}" type="sibTrans" cxnId="{16998E2C-B8ED-4127-863A-F24CCC5AFF0F}">
      <dgm:prSet/>
      <dgm:spPr/>
      <dgm:t>
        <a:bodyPr/>
        <a:lstStyle/>
        <a:p>
          <a:endParaRPr lang="en-US"/>
        </a:p>
      </dgm:t>
    </dgm:pt>
    <dgm:pt modelId="{61D4E5D5-DD11-477F-B9D1-7CAC2E88C385}">
      <dgm:prSet/>
      <dgm:spPr/>
      <dgm:t>
        <a:bodyPr/>
        <a:lstStyle/>
        <a:p>
          <a:r>
            <a:rPr lang="en-US"/>
            <a:t>Remind</a:t>
          </a:r>
        </a:p>
      </dgm:t>
    </dgm:pt>
    <dgm:pt modelId="{0357A025-F71E-41F1-8D00-9D6F75630471}" type="parTrans" cxnId="{5367DB67-5A4B-43A6-98A7-BEEE2D526D9C}">
      <dgm:prSet/>
      <dgm:spPr/>
      <dgm:t>
        <a:bodyPr/>
        <a:lstStyle/>
        <a:p>
          <a:endParaRPr lang="en-US"/>
        </a:p>
      </dgm:t>
    </dgm:pt>
    <dgm:pt modelId="{09A534FC-EABA-465E-9743-36ACCE906489}" type="sibTrans" cxnId="{5367DB67-5A4B-43A6-98A7-BEEE2D526D9C}">
      <dgm:prSet/>
      <dgm:spPr/>
      <dgm:t>
        <a:bodyPr/>
        <a:lstStyle/>
        <a:p>
          <a:endParaRPr lang="en-US"/>
        </a:p>
      </dgm:t>
    </dgm:pt>
    <dgm:pt modelId="{86097470-637F-4CF5-B2E8-DEFABB544D59}">
      <dgm:prSet/>
      <dgm:spPr/>
      <dgm:t>
        <a:bodyPr/>
        <a:lstStyle/>
        <a:p>
          <a:r>
            <a:rPr lang="en-US"/>
            <a:t>Remind you of your rights and responsibilities when you are exposed to, witness, or are told about sexual misconduct</a:t>
          </a:r>
        </a:p>
      </dgm:t>
    </dgm:pt>
    <dgm:pt modelId="{2461EDFF-5F84-4F23-BF07-9514FBE0D228}" type="parTrans" cxnId="{DB6EEE46-CD2F-4F5B-9E4E-E9D15293712D}">
      <dgm:prSet/>
      <dgm:spPr/>
      <dgm:t>
        <a:bodyPr/>
        <a:lstStyle/>
        <a:p>
          <a:endParaRPr lang="en-US"/>
        </a:p>
      </dgm:t>
    </dgm:pt>
    <dgm:pt modelId="{92B2FB71-F9F8-40A0-BCF0-107A71891769}" type="sibTrans" cxnId="{DB6EEE46-CD2F-4F5B-9E4E-E9D15293712D}">
      <dgm:prSet/>
      <dgm:spPr/>
      <dgm:t>
        <a:bodyPr/>
        <a:lstStyle/>
        <a:p>
          <a:endParaRPr lang="en-US"/>
        </a:p>
      </dgm:t>
    </dgm:pt>
    <dgm:pt modelId="{8EE7B875-1C5C-4C75-BE92-CEB4AB6C9762}">
      <dgm:prSet/>
      <dgm:spPr/>
      <dgm:t>
        <a:bodyPr/>
        <a:lstStyle/>
        <a:p>
          <a:r>
            <a:rPr lang="en-US"/>
            <a:t>Answer</a:t>
          </a:r>
        </a:p>
      </dgm:t>
    </dgm:pt>
    <dgm:pt modelId="{CFFF689C-6E72-455D-9AA1-594A3865C716}" type="parTrans" cxnId="{5F45F00B-3217-4A96-89BE-32C2B80A4109}">
      <dgm:prSet/>
      <dgm:spPr/>
      <dgm:t>
        <a:bodyPr/>
        <a:lstStyle/>
        <a:p>
          <a:endParaRPr lang="en-US"/>
        </a:p>
      </dgm:t>
    </dgm:pt>
    <dgm:pt modelId="{C550A914-773E-4F25-BBDA-531732370FBF}" type="sibTrans" cxnId="{5F45F00B-3217-4A96-89BE-32C2B80A4109}">
      <dgm:prSet/>
      <dgm:spPr/>
      <dgm:t>
        <a:bodyPr/>
        <a:lstStyle/>
        <a:p>
          <a:endParaRPr lang="en-US"/>
        </a:p>
      </dgm:t>
    </dgm:pt>
    <dgm:pt modelId="{43860547-4888-4EEC-9BF1-51AEA0755481}">
      <dgm:prSet/>
      <dgm:spPr/>
      <dgm:t>
        <a:bodyPr/>
        <a:lstStyle/>
        <a:p>
          <a:r>
            <a:rPr lang="en-US"/>
            <a:t>Answer some of your questions about pending changes to Title IX and NCAA transfer rules</a:t>
          </a:r>
        </a:p>
      </dgm:t>
    </dgm:pt>
    <dgm:pt modelId="{018D54D8-E2D1-44D1-A4F5-B1FEBF9BB3DA}" type="parTrans" cxnId="{77D8FFAB-4A87-4FDB-A520-E172007D87DD}">
      <dgm:prSet/>
      <dgm:spPr/>
      <dgm:t>
        <a:bodyPr/>
        <a:lstStyle/>
        <a:p>
          <a:endParaRPr lang="en-US"/>
        </a:p>
      </dgm:t>
    </dgm:pt>
    <dgm:pt modelId="{0272FF96-4216-4681-88ED-71FA184671B1}" type="sibTrans" cxnId="{77D8FFAB-4A87-4FDB-A520-E172007D87DD}">
      <dgm:prSet/>
      <dgm:spPr/>
      <dgm:t>
        <a:bodyPr/>
        <a:lstStyle/>
        <a:p>
          <a:endParaRPr lang="en-US"/>
        </a:p>
      </dgm:t>
    </dgm:pt>
    <dgm:pt modelId="{A6A045FD-6B26-46C5-AF31-4750AEF5DBE8}" type="pres">
      <dgm:prSet presAssocID="{969F411B-1D71-46B0-825D-1DC8F5D4A64C}" presName="Name0" presStyleCnt="0">
        <dgm:presLayoutVars>
          <dgm:dir/>
          <dgm:animLvl val="lvl"/>
          <dgm:resizeHandles val="exact"/>
        </dgm:presLayoutVars>
      </dgm:prSet>
      <dgm:spPr/>
    </dgm:pt>
    <dgm:pt modelId="{ED9BF953-D6A1-475A-9EB9-7E8C1E17A655}" type="pres">
      <dgm:prSet presAssocID="{A12F4C40-4A3B-43D2-A3B2-2B9728A2A8B1}" presName="composite" presStyleCnt="0"/>
      <dgm:spPr/>
    </dgm:pt>
    <dgm:pt modelId="{ED9F66EE-8E9F-4129-A57F-055A4AF73F8D}" type="pres">
      <dgm:prSet presAssocID="{A12F4C40-4A3B-43D2-A3B2-2B9728A2A8B1}" presName="parTx" presStyleLbl="alignNode1" presStyleIdx="0" presStyleCnt="3">
        <dgm:presLayoutVars>
          <dgm:chMax val="0"/>
          <dgm:chPref val="0"/>
        </dgm:presLayoutVars>
      </dgm:prSet>
      <dgm:spPr/>
    </dgm:pt>
    <dgm:pt modelId="{04299879-2450-490C-B773-1C60D7B709F7}" type="pres">
      <dgm:prSet presAssocID="{A12F4C40-4A3B-43D2-A3B2-2B9728A2A8B1}" presName="desTx" presStyleLbl="alignAccFollowNode1" presStyleIdx="0" presStyleCnt="3">
        <dgm:presLayoutVars/>
      </dgm:prSet>
      <dgm:spPr/>
    </dgm:pt>
    <dgm:pt modelId="{9C73A9CB-F555-4B7D-95AD-93BCA8E5B472}" type="pres">
      <dgm:prSet presAssocID="{8E4A51E3-4E46-467E-8860-F3760B595E9C}" presName="space" presStyleCnt="0"/>
      <dgm:spPr/>
    </dgm:pt>
    <dgm:pt modelId="{4D1D7CB3-C7AD-4D49-97BF-E290FA64F9F4}" type="pres">
      <dgm:prSet presAssocID="{61D4E5D5-DD11-477F-B9D1-7CAC2E88C385}" presName="composite" presStyleCnt="0"/>
      <dgm:spPr/>
    </dgm:pt>
    <dgm:pt modelId="{20B0AC65-54AD-477F-B899-D4BF352E7423}" type="pres">
      <dgm:prSet presAssocID="{61D4E5D5-DD11-477F-B9D1-7CAC2E88C385}" presName="parTx" presStyleLbl="alignNode1" presStyleIdx="1" presStyleCnt="3">
        <dgm:presLayoutVars>
          <dgm:chMax val="0"/>
          <dgm:chPref val="0"/>
        </dgm:presLayoutVars>
      </dgm:prSet>
      <dgm:spPr/>
    </dgm:pt>
    <dgm:pt modelId="{B0751994-ADE0-4A63-B481-7C16EFC8CDFC}" type="pres">
      <dgm:prSet presAssocID="{61D4E5D5-DD11-477F-B9D1-7CAC2E88C385}" presName="desTx" presStyleLbl="alignAccFollowNode1" presStyleIdx="1" presStyleCnt="3">
        <dgm:presLayoutVars/>
      </dgm:prSet>
      <dgm:spPr/>
    </dgm:pt>
    <dgm:pt modelId="{881CAF9B-E634-4442-A9DC-D32B4F9157A6}" type="pres">
      <dgm:prSet presAssocID="{09A534FC-EABA-465E-9743-36ACCE906489}" presName="space" presStyleCnt="0"/>
      <dgm:spPr/>
    </dgm:pt>
    <dgm:pt modelId="{787E8BE1-644A-4414-8622-9E105C9F3855}" type="pres">
      <dgm:prSet presAssocID="{8EE7B875-1C5C-4C75-BE92-CEB4AB6C9762}" presName="composite" presStyleCnt="0"/>
      <dgm:spPr/>
    </dgm:pt>
    <dgm:pt modelId="{6C21C588-D705-49D1-9B34-571059A28BEE}" type="pres">
      <dgm:prSet presAssocID="{8EE7B875-1C5C-4C75-BE92-CEB4AB6C9762}" presName="parTx" presStyleLbl="alignNode1" presStyleIdx="2" presStyleCnt="3">
        <dgm:presLayoutVars>
          <dgm:chMax val="0"/>
          <dgm:chPref val="0"/>
        </dgm:presLayoutVars>
      </dgm:prSet>
      <dgm:spPr/>
    </dgm:pt>
    <dgm:pt modelId="{48E6B404-EC27-4CC5-A138-3770810657A8}" type="pres">
      <dgm:prSet presAssocID="{8EE7B875-1C5C-4C75-BE92-CEB4AB6C9762}" presName="desTx" presStyleLbl="alignAccFollowNode1" presStyleIdx="2" presStyleCnt="3">
        <dgm:presLayoutVars/>
      </dgm:prSet>
      <dgm:spPr/>
    </dgm:pt>
  </dgm:ptLst>
  <dgm:cxnLst>
    <dgm:cxn modelId="{A83B4202-92F5-4FE7-9E7E-3F91B3026960}" type="presOf" srcId="{969F411B-1D71-46B0-825D-1DC8F5D4A64C}" destId="{A6A045FD-6B26-46C5-AF31-4750AEF5DBE8}" srcOrd="0" destOrd="0" presId="urn:microsoft.com/office/officeart/2016/7/layout/HorizontalActionList"/>
    <dgm:cxn modelId="{5F45F00B-3217-4A96-89BE-32C2B80A4109}" srcId="{969F411B-1D71-46B0-825D-1DC8F5D4A64C}" destId="{8EE7B875-1C5C-4C75-BE92-CEB4AB6C9762}" srcOrd="2" destOrd="0" parTransId="{CFFF689C-6E72-455D-9AA1-594A3865C716}" sibTransId="{C550A914-773E-4F25-BBDA-531732370FBF}"/>
    <dgm:cxn modelId="{16998E2C-B8ED-4127-863A-F24CCC5AFF0F}" srcId="{A12F4C40-4A3B-43D2-A3B2-2B9728A2A8B1}" destId="{C72CB5FC-1567-4BDF-927E-E416A263486C}" srcOrd="0" destOrd="0" parTransId="{1543D083-AFE1-4183-A0E5-0B84FF50F9E8}" sibTransId="{2D435812-36DC-4F94-90F3-861964B65DB2}"/>
    <dgm:cxn modelId="{DB6EEE46-CD2F-4F5B-9E4E-E9D15293712D}" srcId="{61D4E5D5-DD11-477F-B9D1-7CAC2E88C385}" destId="{86097470-637F-4CF5-B2E8-DEFABB544D59}" srcOrd="0" destOrd="0" parTransId="{2461EDFF-5F84-4F23-BF07-9514FBE0D228}" sibTransId="{92B2FB71-F9F8-40A0-BCF0-107A71891769}"/>
    <dgm:cxn modelId="{5367DB67-5A4B-43A6-98A7-BEEE2D526D9C}" srcId="{969F411B-1D71-46B0-825D-1DC8F5D4A64C}" destId="{61D4E5D5-DD11-477F-B9D1-7CAC2E88C385}" srcOrd="1" destOrd="0" parTransId="{0357A025-F71E-41F1-8D00-9D6F75630471}" sibTransId="{09A534FC-EABA-465E-9743-36ACCE906489}"/>
    <dgm:cxn modelId="{286B7A51-EABE-47B0-8E8F-20432CD2ED36}" type="presOf" srcId="{8EE7B875-1C5C-4C75-BE92-CEB4AB6C9762}" destId="{6C21C588-D705-49D1-9B34-571059A28BEE}" srcOrd="0" destOrd="0" presId="urn:microsoft.com/office/officeart/2016/7/layout/HorizontalActionList"/>
    <dgm:cxn modelId="{1379FC72-2DFA-49A8-B2F8-F727850713D0}" srcId="{969F411B-1D71-46B0-825D-1DC8F5D4A64C}" destId="{A12F4C40-4A3B-43D2-A3B2-2B9728A2A8B1}" srcOrd="0" destOrd="0" parTransId="{5B9E7D2B-4B25-4347-BCAA-F50FFDF48494}" sibTransId="{8E4A51E3-4E46-467E-8860-F3760B595E9C}"/>
    <dgm:cxn modelId="{073ABE75-56E8-41FA-AF28-7B600B3B957A}" type="presOf" srcId="{43860547-4888-4EEC-9BF1-51AEA0755481}" destId="{48E6B404-EC27-4CC5-A138-3770810657A8}" srcOrd="0" destOrd="0" presId="urn:microsoft.com/office/officeart/2016/7/layout/HorizontalActionList"/>
    <dgm:cxn modelId="{D821F482-2118-428E-8A60-ABA9E7596024}" type="presOf" srcId="{61D4E5D5-DD11-477F-B9D1-7CAC2E88C385}" destId="{20B0AC65-54AD-477F-B899-D4BF352E7423}" srcOrd="0" destOrd="0" presId="urn:microsoft.com/office/officeart/2016/7/layout/HorizontalActionList"/>
    <dgm:cxn modelId="{8A5BB69E-6419-463A-A497-F07A848E4E7D}" type="presOf" srcId="{86097470-637F-4CF5-B2E8-DEFABB544D59}" destId="{B0751994-ADE0-4A63-B481-7C16EFC8CDFC}" srcOrd="0" destOrd="0" presId="urn:microsoft.com/office/officeart/2016/7/layout/HorizontalActionList"/>
    <dgm:cxn modelId="{77D8FFAB-4A87-4FDB-A520-E172007D87DD}" srcId="{8EE7B875-1C5C-4C75-BE92-CEB4AB6C9762}" destId="{43860547-4888-4EEC-9BF1-51AEA0755481}" srcOrd="0" destOrd="0" parTransId="{018D54D8-E2D1-44D1-A4F5-B1FEBF9BB3DA}" sibTransId="{0272FF96-4216-4681-88ED-71FA184671B1}"/>
    <dgm:cxn modelId="{A5AB50D0-C629-4F8C-ACAC-6BB175190522}" type="presOf" srcId="{A12F4C40-4A3B-43D2-A3B2-2B9728A2A8B1}" destId="{ED9F66EE-8E9F-4129-A57F-055A4AF73F8D}" srcOrd="0" destOrd="0" presId="urn:microsoft.com/office/officeart/2016/7/layout/HorizontalActionList"/>
    <dgm:cxn modelId="{4A11D7E9-65EF-490E-B659-1E31964A7D91}" type="presOf" srcId="{C72CB5FC-1567-4BDF-927E-E416A263486C}" destId="{04299879-2450-490C-B773-1C60D7B709F7}" srcOrd="0" destOrd="0" presId="urn:microsoft.com/office/officeart/2016/7/layout/HorizontalActionList"/>
    <dgm:cxn modelId="{3D444F5A-EC6F-4AEC-934F-AD5B5395ECE9}" type="presParOf" srcId="{A6A045FD-6B26-46C5-AF31-4750AEF5DBE8}" destId="{ED9BF953-D6A1-475A-9EB9-7E8C1E17A655}" srcOrd="0" destOrd="0" presId="urn:microsoft.com/office/officeart/2016/7/layout/HorizontalActionList"/>
    <dgm:cxn modelId="{9FC48E79-C198-4A77-AF65-25A7706435F2}" type="presParOf" srcId="{ED9BF953-D6A1-475A-9EB9-7E8C1E17A655}" destId="{ED9F66EE-8E9F-4129-A57F-055A4AF73F8D}" srcOrd="0" destOrd="0" presId="urn:microsoft.com/office/officeart/2016/7/layout/HorizontalActionList"/>
    <dgm:cxn modelId="{9943B42E-EA5B-48B3-A2EB-64C15B2DD893}" type="presParOf" srcId="{ED9BF953-D6A1-475A-9EB9-7E8C1E17A655}" destId="{04299879-2450-490C-B773-1C60D7B709F7}" srcOrd="1" destOrd="0" presId="urn:microsoft.com/office/officeart/2016/7/layout/HorizontalActionList"/>
    <dgm:cxn modelId="{499B1117-00A8-4EBF-B326-E1999F9E937A}" type="presParOf" srcId="{A6A045FD-6B26-46C5-AF31-4750AEF5DBE8}" destId="{9C73A9CB-F555-4B7D-95AD-93BCA8E5B472}" srcOrd="1" destOrd="0" presId="urn:microsoft.com/office/officeart/2016/7/layout/HorizontalActionList"/>
    <dgm:cxn modelId="{22E04BCB-AE84-4A5F-B9A9-27B940C33F39}" type="presParOf" srcId="{A6A045FD-6B26-46C5-AF31-4750AEF5DBE8}" destId="{4D1D7CB3-C7AD-4D49-97BF-E290FA64F9F4}" srcOrd="2" destOrd="0" presId="urn:microsoft.com/office/officeart/2016/7/layout/HorizontalActionList"/>
    <dgm:cxn modelId="{C4106FF4-D916-4E18-8143-C4D70567F181}" type="presParOf" srcId="{4D1D7CB3-C7AD-4D49-97BF-E290FA64F9F4}" destId="{20B0AC65-54AD-477F-B899-D4BF352E7423}" srcOrd="0" destOrd="0" presId="urn:microsoft.com/office/officeart/2016/7/layout/HorizontalActionList"/>
    <dgm:cxn modelId="{F0766B06-C91F-4781-A8E0-AFE696B9D81E}" type="presParOf" srcId="{4D1D7CB3-C7AD-4D49-97BF-E290FA64F9F4}" destId="{B0751994-ADE0-4A63-B481-7C16EFC8CDFC}" srcOrd="1" destOrd="0" presId="urn:microsoft.com/office/officeart/2016/7/layout/HorizontalActionList"/>
    <dgm:cxn modelId="{0000A93F-0C19-4FE5-A95E-4EBEB615A4A7}" type="presParOf" srcId="{A6A045FD-6B26-46C5-AF31-4750AEF5DBE8}" destId="{881CAF9B-E634-4442-A9DC-D32B4F9157A6}" srcOrd="3" destOrd="0" presId="urn:microsoft.com/office/officeart/2016/7/layout/HorizontalActionList"/>
    <dgm:cxn modelId="{1E0A9EA6-FB47-4F3A-A4EF-9958C1355373}" type="presParOf" srcId="{A6A045FD-6B26-46C5-AF31-4750AEF5DBE8}" destId="{787E8BE1-644A-4414-8622-9E105C9F3855}" srcOrd="4" destOrd="0" presId="urn:microsoft.com/office/officeart/2016/7/layout/HorizontalActionList"/>
    <dgm:cxn modelId="{5FB9CD7E-A064-467A-AE59-66784D32C920}" type="presParOf" srcId="{787E8BE1-644A-4414-8622-9E105C9F3855}" destId="{6C21C588-D705-49D1-9B34-571059A28BEE}" srcOrd="0" destOrd="0" presId="urn:microsoft.com/office/officeart/2016/7/layout/HorizontalActionList"/>
    <dgm:cxn modelId="{ADEE8F24-3BD4-4B3F-BA29-4CAEE46346B8}" type="presParOf" srcId="{787E8BE1-644A-4414-8622-9E105C9F3855}" destId="{48E6B404-EC27-4CC5-A138-3770810657A8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9F411B-1D71-46B0-825D-1DC8F5D4A64C}" type="doc">
      <dgm:prSet loTypeId="urn:microsoft.com/office/officeart/2016/7/layout/HorizontalActionList" loCatId="List" qsTypeId="urn:microsoft.com/office/officeart/2005/8/quickstyle/simple2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A12F4C40-4A3B-43D2-A3B2-2B9728A2A8B1}">
      <dgm:prSet/>
      <dgm:spPr/>
      <dgm:t>
        <a:bodyPr/>
        <a:lstStyle/>
        <a:p>
          <a:r>
            <a:rPr lang="en-US" dirty="0">
              <a:latin typeface="Tw Cen MT" panose="020B0602020104020603"/>
            </a:rPr>
            <a:t>Report</a:t>
          </a:r>
          <a:endParaRPr lang="en-US" dirty="0"/>
        </a:p>
      </dgm:t>
    </dgm:pt>
    <dgm:pt modelId="{5B9E7D2B-4B25-4347-BCAA-F50FFDF48494}" type="parTrans" cxnId="{1379FC72-2DFA-49A8-B2F8-F727850713D0}">
      <dgm:prSet/>
      <dgm:spPr/>
      <dgm:t>
        <a:bodyPr/>
        <a:lstStyle/>
        <a:p>
          <a:endParaRPr lang="en-US"/>
        </a:p>
      </dgm:t>
    </dgm:pt>
    <dgm:pt modelId="{8E4A51E3-4E46-467E-8860-F3760B595E9C}" type="sibTrans" cxnId="{1379FC72-2DFA-49A8-B2F8-F727850713D0}">
      <dgm:prSet/>
      <dgm:spPr/>
      <dgm:t>
        <a:bodyPr/>
        <a:lstStyle/>
        <a:p>
          <a:endParaRPr lang="en-US"/>
        </a:p>
      </dgm:t>
    </dgm:pt>
    <dgm:pt modelId="{C72CB5FC-1567-4BDF-927E-E416A263486C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Whether formal or informal, all reports of discrimination on the basis of sex must be investigated </a:t>
          </a:r>
          <a:endParaRPr lang="en-US" dirty="0"/>
        </a:p>
      </dgm:t>
    </dgm:pt>
    <dgm:pt modelId="{1543D083-AFE1-4183-A0E5-0B84FF50F9E8}" type="parTrans" cxnId="{16998E2C-B8ED-4127-863A-F24CCC5AFF0F}">
      <dgm:prSet/>
      <dgm:spPr/>
      <dgm:t>
        <a:bodyPr/>
        <a:lstStyle/>
        <a:p>
          <a:endParaRPr lang="en-US"/>
        </a:p>
      </dgm:t>
    </dgm:pt>
    <dgm:pt modelId="{2D435812-36DC-4F94-90F3-861964B65DB2}" type="sibTrans" cxnId="{16998E2C-B8ED-4127-863A-F24CCC5AFF0F}">
      <dgm:prSet/>
      <dgm:spPr/>
      <dgm:t>
        <a:bodyPr/>
        <a:lstStyle/>
        <a:p>
          <a:endParaRPr lang="en-US"/>
        </a:p>
      </dgm:t>
    </dgm:pt>
    <dgm:pt modelId="{61D4E5D5-DD11-477F-B9D1-7CAC2E88C385}">
      <dgm:prSet/>
      <dgm:spPr/>
      <dgm:t>
        <a:bodyPr/>
        <a:lstStyle/>
        <a:p>
          <a:r>
            <a:rPr lang="en-US" dirty="0">
              <a:latin typeface="Tw Cen MT" panose="020B0602020104020603"/>
            </a:rPr>
            <a:t>Distinguish</a:t>
          </a:r>
          <a:endParaRPr lang="en-US" dirty="0"/>
        </a:p>
      </dgm:t>
    </dgm:pt>
    <dgm:pt modelId="{0357A025-F71E-41F1-8D00-9D6F75630471}" type="parTrans" cxnId="{5367DB67-5A4B-43A6-98A7-BEEE2D526D9C}">
      <dgm:prSet/>
      <dgm:spPr/>
      <dgm:t>
        <a:bodyPr/>
        <a:lstStyle/>
        <a:p>
          <a:endParaRPr lang="en-US"/>
        </a:p>
      </dgm:t>
    </dgm:pt>
    <dgm:pt modelId="{09A534FC-EABA-465E-9743-36ACCE906489}" type="sibTrans" cxnId="{5367DB67-5A4B-43A6-98A7-BEEE2D526D9C}">
      <dgm:prSet/>
      <dgm:spPr/>
      <dgm:t>
        <a:bodyPr/>
        <a:lstStyle/>
        <a:p>
          <a:endParaRPr lang="en-US"/>
        </a:p>
      </dgm:t>
    </dgm:pt>
    <dgm:pt modelId="{86097470-637F-4CF5-B2E8-DEFABB544D59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The Title IX Coordinator or designee determines whether the allegations fall under TIX jurisdiction</a:t>
          </a:r>
          <a:endParaRPr lang="en-US" dirty="0"/>
        </a:p>
      </dgm:t>
    </dgm:pt>
    <dgm:pt modelId="{2461EDFF-5F84-4F23-BF07-9514FBE0D228}" type="parTrans" cxnId="{DB6EEE46-CD2F-4F5B-9E4E-E9D15293712D}">
      <dgm:prSet/>
      <dgm:spPr/>
      <dgm:t>
        <a:bodyPr/>
        <a:lstStyle/>
        <a:p>
          <a:endParaRPr lang="en-US"/>
        </a:p>
      </dgm:t>
    </dgm:pt>
    <dgm:pt modelId="{92B2FB71-F9F8-40A0-BCF0-107A71891769}" type="sibTrans" cxnId="{DB6EEE46-CD2F-4F5B-9E4E-E9D15293712D}">
      <dgm:prSet/>
      <dgm:spPr/>
      <dgm:t>
        <a:bodyPr/>
        <a:lstStyle/>
        <a:p>
          <a:endParaRPr lang="en-US"/>
        </a:p>
      </dgm:t>
    </dgm:pt>
    <dgm:pt modelId="{8EE7B875-1C5C-4C75-BE92-CEB4AB6C9762}">
      <dgm:prSet/>
      <dgm:spPr/>
      <dgm:t>
        <a:bodyPr/>
        <a:lstStyle/>
        <a:p>
          <a:r>
            <a:rPr lang="en-US" dirty="0">
              <a:latin typeface="Tw Cen MT" panose="020B0602020104020603"/>
            </a:rPr>
            <a:t>Investigate</a:t>
          </a:r>
          <a:endParaRPr lang="en-US" dirty="0"/>
        </a:p>
      </dgm:t>
    </dgm:pt>
    <dgm:pt modelId="{CFFF689C-6E72-455D-9AA1-594A3865C716}" type="parTrans" cxnId="{5F45F00B-3217-4A96-89BE-32C2B80A4109}">
      <dgm:prSet/>
      <dgm:spPr/>
      <dgm:t>
        <a:bodyPr/>
        <a:lstStyle/>
        <a:p>
          <a:endParaRPr lang="en-US"/>
        </a:p>
      </dgm:t>
    </dgm:pt>
    <dgm:pt modelId="{C550A914-773E-4F25-BBDA-531732370FBF}" type="sibTrans" cxnId="{5F45F00B-3217-4A96-89BE-32C2B80A4109}">
      <dgm:prSet/>
      <dgm:spPr/>
      <dgm:t>
        <a:bodyPr/>
        <a:lstStyle/>
        <a:p>
          <a:endParaRPr lang="en-US"/>
        </a:p>
      </dgm:t>
    </dgm:pt>
    <dgm:pt modelId="{43860547-4888-4EEC-9BF1-51AEA0755481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An investigator will privately gather evidence, such as witness statements and many forms of documentation </a:t>
          </a:r>
          <a:endParaRPr lang="en-US" dirty="0"/>
        </a:p>
      </dgm:t>
    </dgm:pt>
    <dgm:pt modelId="{018D54D8-E2D1-44D1-A4F5-B1FEBF9BB3DA}" type="parTrans" cxnId="{77D8FFAB-4A87-4FDB-A520-E172007D87DD}">
      <dgm:prSet/>
      <dgm:spPr/>
      <dgm:t>
        <a:bodyPr/>
        <a:lstStyle/>
        <a:p>
          <a:endParaRPr lang="en-US"/>
        </a:p>
      </dgm:t>
    </dgm:pt>
    <dgm:pt modelId="{0272FF96-4216-4681-88ED-71FA184671B1}" type="sibTrans" cxnId="{77D8FFAB-4A87-4FDB-A520-E172007D87DD}">
      <dgm:prSet/>
      <dgm:spPr/>
      <dgm:t>
        <a:bodyPr/>
        <a:lstStyle/>
        <a:p>
          <a:endParaRPr lang="en-US"/>
        </a:p>
      </dgm:t>
    </dgm:pt>
    <dgm:pt modelId="{A6A045FD-6B26-46C5-AF31-4750AEF5DBE8}" type="pres">
      <dgm:prSet presAssocID="{969F411B-1D71-46B0-825D-1DC8F5D4A64C}" presName="Name0" presStyleCnt="0">
        <dgm:presLayoutVars>
          <dgm:dir/>
          <dgm:animLvl val="lvl"/>
          <dgm:resizeHandles val="exact"/>
        </dgm:presLayoutVars>
      </dgm:prSet>
      <dgm:spPr/>
    </dgm:pt>
    <dgm:pt modelId="{ED9BF953-D6A1-475A-9EB9-7E8C1E17A655}" type="pres">
      <dgm:prSet presAssocID="{A12F4C40-4A3B-43D2-A3B2-2B9728A2A8B1}" presName="composite" presStyleCnt="0"/>
      <dgm:spPr/>
    </dgm:pt>
    <dgm:pt modelId="{ED9F66EE-8E9F-4129-A57F-055A4AF73F8D}" type="pres">
      <dgm:prSet presAssocID="{A12F4C40-4A3B-43D2-A3B2-2B9728A2A8B1}" presName="parTx" presStyleLbl="alignNode1" presStyleIdx="0" presStyleCnt="3">
        <dgm:presLayoutVars>
          <dgm:chMax val="0"/>
          <dgm:chPref val="0"/>
        </dgm:presLayoutVars>
      </dgm:prSet>
      <dgm:spPr/>
    </dgm:pt>
    <dgm:pt modelId="{04299879-2450-490C-B773-1C60D7B709F7}" type="pres">
      <dgm:prSet presAssocID="{A12F4C40-4A3B-43D2-A3B2-2B9728A2A8B1}" presName="desTx" presStyleLbl="alignAccFollowNode1" presStyleIdx="0" presStyleCnt="3">
        <dgm:presLayoutVars/>
      </dgm:prSet>
      <dgm:spPr/>
    </dgm:pt>
    <dgm:pt modelId="{9C73A9CB-F555-4B7D-95AD-93BCA8E5B472}" type="pres">
      <dgm:prSet presAssocID="{8E4A51E3-4E46-467E-8860-F3760B595E9C}" presName="space" presStyleCnt="0"/>
      <dgm:spPr/>
    </dgm:pt>
    <dgm:pt modelId="{4D1D7CB3-C7AD-4D49-97BF-E290FA64F9F4}" type="pres">
      <dgm:prSet presAssocID="{61D4E5D5-DD11-477F-B9D1-7CAC2E88C385}" presName="composite" presStyleCnt="0"/>
      <dgm:spPr/>
    </dgm:pt>
    <dgm:pt modelId="{20B0AC65-54AD-477F-B899-D4BF352E7423}" type="pres">
      <dgm:prSet presAssocID="{61D4E5D5-DD11-477F-B9D1-7CAC2E88C385}" presName="parTx" presStyleLbl="alignNode1" presStyleIdx="1" presStyleCnt="3">
        <dgm:presLayoutVars>
          <dgm:chMax val="0"/>
          <dgm:chPref val="0"/>
        </dgm:presLayoutVars>
      </dgm:prSet>
      <dgm:spPr/>
    </dgm:pt>
    <dgm:pt modelId="{B0751994-ADE0-4A63-B481-7C16EFC8CDFC}" type="pres">
      <dgm:prSet presAssocID="{61D4E5D5-DD11-477F-B9D1-7CAC2E88C385}" presName="desTx" presStyleLbl="alignAccFollowNode1" presStyleIdx="1" presStyleCnt="3">
        <dgm:presLayoutVars/>
      </dgm:prSet>
      <dgm:spPr/>
    </dgm:pt>
    <dgm:pt modelId="{881CAF9B-E634-4442-A9DC-D32B4F9157A6}" type="pres">
      <dgm:prSet presAssocID="{09A534FC-EABA-465E-9743-36ACCE906489}" presName="space" presStyleCnt="0"/>
      <dgm:spPr/>
    </dgm:pt>
    <dgm:pt modelId="{787E8BE1-644A-4414-8622-9E105C9F3855}" type="pres">
      <dgm:prSet presAssocID="{8EE7B875-1C5C-4C75-BE92-CEB4AB6C9762}" presName="composite" presStyleCnt="0"/>
      <dgm:spPr/>
    </dgm:pt>
    <dgm:pt modelId="{6C21C588-D705-49D1-9B34-571059A28BEE}" type="pres">
      <dgm:prSet presAssocID="{8EE7B875-1C5C-4C75-BE92-CEB4AB6C9762}" presName="parTx" presStyleLbl="alignNode1" presStyleIdx="2" presStyleCnt="3">
        <dgm:presLayoutVars>
          <dgm:chMax val="0"/>
          <dgm:chPref val="0"/>
        </dgm:presLayoutVars>
      </dgm:prSet>
      <dgm:spPr/>
    </dgm:pt>
    <dgm:pt modelId="{48E6B404-EC27-4CC5-A138-3770810657A8}" type="pres">
      <dgm:prSet presAssocID="{8EE7B875-1C5C-4C75-BE92-CEB4AB6C9762}" presName="desTx" presStyleLbl="alignAccFollowNode1" presStyleIdx="2" presStyleCnt="3">
        <dgm:presLayoutVars/>
      </dgm:prSet>
      <dgm:spPr/>
    </dgm:pt>
  </dgm:ptLst>
  <dgm:cxnLst>
    <dgm:cxn modelId="{A83B4202-92F5-4FE7-9E7E-3F91B3026960}" type="presOf" srcId="{969F411B-1D71-46B0-825D-1DC8F5D4A64C}" destId="{A6A045FD-6B26-46C5-AF31-4750AEF5DBE8}" srcOrd="0" destOrd="0" presId="urn:microsoft.com/office/officeart/2016/7/layout/HorizontalActionList"/>
    <dgm:cxn modelId="{5F45F00B-3217-4A96-89BE-32C2B80A4109}" srcId="{969F411B-1D71-46B0-825D-1DC8F5D4A64C}" destId="{8EE7B875-1C5C-4C75-BE92-CEB4AB6C9762}" srcOrd="2" destOrd="0" parTransId="{CFFF689C-6E72-455D-9AA1-594A3865C716}" sibTransId="{C550A914-773E-4F25-BBDA-531732370FBF}"/>
    <dgm:cxn modelId="{16998E2C-B8ED-4127-863A-F24CCC5AFF0F}" srcId="{A12F4C40-4A3B-43D2-A3B2-2B9728A2A8B1}" destId="{C72CB5FC-1567-4BDF-927E-E416A263486C}" srcOrd="0" destOrd="0" parTransId="{1543D083-AFE1-4183-A0E5-0B84FF50F9E8}" sibTransId="{2D435812-36DC-4F94-90F3-861964B65DB2}"/>
    <dgm:cxn modelId="{DB6EEE46-CD2F-4F5B-9E4E-E9D15293712D}" srcId="{61D4E5D5-DD11-477F-B9D1-7CAC2E88C385}" destId="{86097470-637F-4CF5-B2E8-DEFABB544D59}" srcOrd="0" destOrd="0" parTransId="{2461EDFF-5F84-4F23-BF07-9514FBE0D228}" sibTransId="{92B2FB71-F9F8-40A0-BCF0-107A71891769}"/>
    <dgm:cxn modelId="{5367DB67-5A4B-43A6-98A7-BEEE2D526D9C}" srcId="{969F411B-1D71-46B0-825D-1DC8F5D4A64C}" destId="{61D4E5D5-DD11-477F-B9D1-7CAC2E88C385}" srcOrd="1" destOrd="0" parTransId="{0357A025-F71E-41F1-8D00-9D6F75630471}" sibTransId="{09A534FC-EABA-465E-9743-36ACCE906489}"/>
    <dgm:cxn modelId="{286B7A51-EABE-47B0-8E8F-20432CD2ED36}" type="presOf" srcId="{8EE7B875-1C5C-4C75-BE92-CEB4AB6C9762}" destId="{6C21C588-D705-49D1-9B34-571059A28BEE}" srcOrd="0" destOrd="0" presId="urn:microsoft.com/office/officeart/2016/7/layout/HorizontalActionList"/>
    <dgm:cxn modelId="{1379FC72-2DFA-49A8-B2F8-F727850713D0}" srcId="{969F411B-1D71-46B0-825D-1DC8F5D4A64C}" destId="{A12F4C40-4A3B-43D2-A3B2-2B9728A2A8B1}" srcOrd="0" destOrd="0" parTransId="{5B9E7D2B-4B25-4347-BCAA-F50FFDF48494}" sibTransId="{8E4A51E3-4E46-467E-8860-F3760B595E9C}"/>
    <dgm:cxn modelId="{073ABE75-56E8-41FA-AF28-7B600B3B957A}" type="presOf" srcId="{43860547-4888-4EEC-9BF1-51AEA0755481}" destId="{48E6B404-EC27-4CC5-A138-3770810657A8}" srcOrd="0" destOrd="0" presId="urn:microsoft.com/office/officeart/2016/7/layout/HorizontalActionList"/>
    <dgm:cxn modelId="{D821F482-2118-428E-8A60-ABA9E7596024}" type="presOf" srcId="{61D4E5D5-DD11-477F-B9D1-7CAC2E88C385}" destId="{20B0AC65-54AD-477F-B899-D4BF352E7423}" srcOrd="0" destOrd="0" presId="urn:microsoft.com/office/officeart/2016/7/layout/HorizontalActionList"/>
    <dgm:cxn modelId="{8A5BB69E-6419-463A-A497-F07A848E4E7D}" type="presOf" srcId="{86097470-637F-4CF5-B2E8-DEFABB544D59}" destId="{B0751994-ADE0-4A63-B481-7C16EFC8CDFC}" srcOrd="0" destOrd="0" presId="urn:microsoft.com/office/officeart/2016/7/layout/HorizontalActionList"/>
    <dgm:cxn modelId="{77D8FFAB-4A87-4FDB-A520-E172007D87DD}" srcId="{8EE7B875-1C5C-4C75-BE92-CEB4AB6C9762}" destId="{43860547-4888-4EEC-9BF1-51AEA0755481}" srcOrd="0" destOrd="0" parTransId="{018D54D8-E2D1-44D1-A4F5-B1FEBF9BB3DA}" sibTransId="{0272FF96-4216-4681-88ED-71FA184671B1}"/>
    <dgm:cxn modelId="{A5AB50D0-C629-4F8C-ACAC-6BB175190522}" type="presOf" srcId="{A12F4C40-4A3B-43D2-A3B2-2B9728A2A8B1}" destId="{ED9F66EE-8E9F-4129-A57F-055A4AF73F8D}" srcOrd="0" destOrd="0" presId="urn:microsoft.com/office/officeart/2016/7/layout/HorizontalActionList"/>
    <dgm:cxn modelId="{4A11D7E9-65EF-490E-B659-1E31964A7D91}" type="presOf" srcId="{C72CB5FC-1567-4BDF-927E-E416A263486C}" destId="{04299879-2450-490C-B773-1C60D7B709F7}" srcOrd="0" destOrd="0" presId="urn:microsoft.com/office/officeart/2016/7/layout/HorizontalActionList"/>
    <dgm:cxn modelId="{3D444F5A-EC6F-4AEC-934F-AD5B5395ECE9}" type="presParOf" srcId="{A6A045FD-6B26-46C5-AF31-4750AEF5DBE8}" destId="{ED9BF953-D6A1-475A-9EB9-7E8C1E17A655}" srcOrd="0" destOrd="0" presId="urn:microsoft.com/office/officeart/2016/7/layout/HorizontalActionList"/>
    <dgm:cxn modelId="{9FC48E79-C198-4A77-AF65-25A7706435F2}" type="presParOf" srcId="{ED9BF953-D6A1-475A-9EB9-7E8C1E17A655}" destId="{ED9F66EE-8E9F-4129-A57F-055A4AF73F8D}" srcOrd="0" destOrd="0" presId="urn:microsoft.com/office/officeart/2016/7/layout/HorizontalActionList"/>
    <dgm:cxn modelId="{9943B42E-EA5B-48B3-A2EB-64C15B2DD893}" type="presParOf" srcId="{ED9BF953-D6A1-475A-9EB9-7E8C1E17A655}" destId="{04299879-2450-490C-B773-1C60D7B709F7}" srcOrd="1" destOrd="0" presId="urn:microsoft.com/office/officeart/2016/7/layout/HorizontalActionList"/>
    <dgm:cxn modelId="{499B1117-00A8-4EBF-B326-E1999F9E937A}" type="presParOf" srcId="{A6A045FD-6B26-46C5-AF31-4750AEF5DBE8}" destId="{9C73A9CB-F555-4B7D-95AD-93BCA8E5B472}" srcOrd="1" destOrd="0" presId="urn:microsoft.com/office/officeart/2016/7/layout/HorizontalActionList"/>
    <dgm:cxn modelId="{22E04BCB-AE84-4A5F-B9A9-27B940C33F39}" type="presParOf" srcId="{A6A045FD-6B26-46C5-AF31-4750AEF5DBE8}" destId="{4D1D7CB3-C7AD-4D49-97BF-E290FA64F9F4}" srcOrd="2" destOrd="0" presId="urn:microsoft.com/office/officeart/2016/7/layout/HorizontalActionList"/>
    <dgm:cxn modelId="{C4106FF4-D916-4E18-8143-C4D70567F181}" type="presParOf" srcId="{4D1D7CB3-C7AD-4D49-97BF-E290FA64F9F4}" destId="{20B0AC65-54AD-477F-B899-D4BF352E7423}" srcOrd="0" destOrd="0" presId="urn:microsoft.com/office/officeart/2016/7/layout/HorizontalActionList"/>
    <dgm:cxn modelId="{F0766B06-C91F-4781-A8E0-AFE696B9D81E}" type="presParOf" srcId="{4D1D7CB3-C7AD-4D49-97BF-E290FA64F9F4}" destId="{B0751994-ADE0-4A63-B481-7C16EFC8CDFC}" srcOrd="1" destOrd="0" presId="urn:microsoft.com/office/officeart/2016/7/layout/HorizontalActionList"/>
    <dgm:cxn modelId="{0000A93F-0C19-4FE5-A95E-4EBEB615A4A7}" type="presParOf" srcId="{A6A045FD-6B26-46C5-AF31-4750AEF5DBE8}" destId="{881CAF9B-E634-4442-A9DC-D32B4F9157A6}" srcOrd="3" destOrd="0" presId="urn:microsoft.com/office/officeart/2016/7/layout/HorizontalActionList"/>
    <dgm:cxn modelId="{1E0A9EA6-FB47-4F3A-A4EF-9958C1355373}" type="presParOf" srcId="{A6A045FD-6B26-46C5-AF31-4750AEF5DBE8}" destId="{787E8BE1-644A-4414-8622-9E105C9F3855}" srcOrd="4" destOrd="0" presId="urn:microsoft.com/office/officeart/2016/7/layout/HorizontalActionList"/>
    <dgm:cxn modelId="{5FB9CD7E-A064-467A-AE59-66784D32C920}" type="presParOf" srcId="{787E8BE1-644A-4414-8622-9E105C9F3855}" destId="{6C21C588-D705-49D1-9B34-571059A28BEE}" srcOrd="0" destOrd="0" presId="urn:microsoft.com/office/officeart/2016/7/layout/HorizontalActionList"/>
    <dgm:cxn modelId="{ADEE8F24-3BD4-4B3F-BA29-4CAEE46346B8}" type="presParOf" srcId="{787E8BE1-644A-4414-8622-9E105C9F3855}" destId="{48E6B404-EC27-4CC5-A138-3770810657A8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9F411B-1D71-46B0-825D-1DC8F5D4A64C}" type="doc">
      <dgm:prSet loTypeId="urn:microsoft.com/office/officeart/2016/7/layout/HorizontalActionList" loCatId="List" qsTypeId="urn:microsoft.com/office/officeart/2005/8/quickstyle/simple2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A12F4C40-4A3B-43D2-A3B2-2B9728A2A8B1}">
      <dgm:prSet/>
      <dgm:spPr/>
      <dgm:t>
        <a:bodyPr/>
        <a:lstStyle/>
        <a:p>
          <a:r>
            <a:rPr lang="en-US" dirty="0">
              <a:latin typeface="Tw Cen MT" panose="020B0602020104020603"/>
            </a:rPr>
            <a:t>Academic</a:t>
          </a:r>
          <a:endParaRPr lang="en-US" dirty="0"/>
        </a:p>
      </dgm:t>
    </dgm:pt>
    <dgm:pt modelId="{5B9E7D2B-4B25-4347-BCAA-F50FFDF48494}" type="parTrans" cxnId="{1379FC72-2DFA-49A8-B2F8-F727850713D0}">
      <dgm:prSet/>
      <dgm:spPr/>
      <dgm:t>
        <a:bodyPr/>
        <a:lstStyle/>
        <a:p>
          <a:endParaRPr lang="en-US"/>
        </a:p>
      </dgm:t>
    </dgm:pt>
    <dgm:pt modelId="{8E4A51E3-4E46-467E-8860-F3760B595E9C}" type="sibTrans" cxnId="{1379FC72-2DFA-49A8-B2F8-F727850713D0}">
      <dgm:prSet/>
      <dgm:spPr/>
      <dgm:t>
        <a:bodyPr/>
        <a:lstStyle/>
        <a:p>
          <a:endParaRPr lang="en-US"/>
        </a:p>
      </dgm:t>
    </dgm:pt>
    <dgm:pt modelId="{C72CB5FC-1567-4BDF-927E-E416A263486C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Schedule changes, deadline adjustments, tutoring, distance learning, and other accommodations</a:t>
          </a:r>
          <a:endParaRPr lang="en-US" dirty="0"/>
        </a:p>
      </dgm:t>
    </dgm:pt>
    <dgm:pt modelId="{1543D083-AFE1-4183-A0E5-0B84FF50F9E8}" type="parTrans" cxnId="{16998E2C-B8ED-4127-863A-F24CCC5AFF0F}">
      <dgm:prSet/>
      <dgm:spPr/>
      <dgm:t>
        <a:bodyPr/>
        <a:lstStyle/>
        <a:p>
          <a:endParaRPr lang="en-US"/>
        </a:p>
      </dgm:t>
    </dgm:pt>
    <dgm:pt modelId="{2D435812-36DC-4F94-90F3-861964B65DB2}" type="sibTrans" cxnId="{16998E2C-B8ED-4127-863A-F24CCC5AFF0F}">
      <dgm:prSet/>
      <dgm:spPr/>
      <dgm:t>
        <a:bodyPr/>
        <a:lstStyle/>
        <a:p>
          <a:endParaRPr lang="en-US"/>
        </a:p>
      </dgm:t>
    </dgm:pt>
    <dgm:pt modelId="{61D4E5D5-DD11-477F-B9D1-7CAC2E88C385}">
      <dgm:prSet/>
      <dgm:spPr/>
      <dgm:t>
        <a:bodyPr/>
        <a:lstStyle/>
        <a:p>
          <a:r>
            <a:rPr lang="en-US" dirty="0">
              <a:latin typeface="Tw Cen MT" panose="020B0602020104020603"/>
            </a:rPr>
            <a:t>Residential</a:t>
          </a:r>
          <a:endParaRPr lang="en-US" dirty="0"/>
        </a:p>
      </dgm:t>
    </dgm:pt>
    <dgm:pt modelId="{0357A025-F71E-41F1-8D00-9D6F75630471}" type="parTrans" cxnId="{5367DB67-5A4B-43A6-98A7-BEEE2D526D9C}">
      <dgm:prSet/>
      <dgm:spPr/>
      <dgm:t>
        <a:bodyPr/>
        <a:lstStyle/>
        <a:p>
          <a:endParaRPr lang="en-US"/>
        </a:p>
      </dgm:t>
    </dgm:pt>
    <dgm:pt modelId="{09A534FC-EABA-465E-9743-36ACCE906489}" type="sibTrans" cxnId="{5367DB67-5A4B-43A6-98A7-BEEE2D526D9C}">
      <dgm:prSet/>
      <dgm:spPr/>
      <dgm:t>
        <a:bodyPr/>
        <a:lstStyle/>
        <a:p>
          <a:endParaRPr lang="en-US"/>
        </a:p>
      </dgm:t>
    </dgm:pt>
    <dgm:pt modelId="{86097470-637F-4CF5-B2E8-DEFABB544D59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Changes to housing situations, assistance in finding alternative housing, and other accommodations</a:t>
          </a:r>
          <a:endParaRPr lang="en-US" dirty="0"/>
        </a:p>
      </dgm:t>
    </dgm:pt>
    <dgm:pt modelId="{2461EDFF-5F84-4F23-BF07-9514FBE0D228}" type="parTrans" cxnId="{DB6EEE46-CD2F-4F5B-9E4E-E9D15293712D}">
      <dgm:prSet/>
      <dgm:spPr/>
      <dgm:t>
        <a:bodyPr/>
        <a:lstStyle/>
        <a:p>
          <a:endParaRPr lang="en-US"/>
        </a:p>
      </dgm:t>
    </dgm:pt>
    <dgm:pt modelId="{92B2FB71-F9F8-40A0-BCF0-107A71891769}" type="sibTrans" cxnId="{DB6EEE46-CD2F-4F5B-9E4E-E9D15293712D}">
      <dgm:prSet/>
      <dgm:spPr/>
      <dgm:t>
        <a:bodyPr/>
        <a:lstStyle/>
        <a:p>
          <a:endParaRPr lang="en-US"/>
        </a:p>
      </dgm:t>
    </dgm:pt>
    <dgm:pt modelId="{8EE7B875-1C5C-4C75-BE92-CEB4AB6C9762}">
      <dgm:prSet/>
      <dgm:spPr/>
      <dgm:t>
        <a:bodyPr/>
        <a:lstStyle/>
        <a:p>
          <a:r>
            <a:rPr lang="en-US" dirty="0">
              <a:latin typeface="Tw Cen MT" panose="020B0602020104020603"/>
            </a:rPr>
            <a:t>Employment</a:t>
          </a:r>
          <a:endParaRPr lang="en-US" dirty="0"/>
        </a:p>
      </dgm:t>
    </dgm:pt>
    <dgm:pt modelId="{CFFF689C-6E72-455D-9AA1-594A3865C716}" type="parTrans" cxnId="{5F45F00B-3217-4A96-89BE-32C2B80A4109}">
      <dgm:prSet/>
      <dgm:spPr/>
      <dgm:t>
        <a:bodyPr/>
        <a:lstStyle/>
        <a:p>
          <a:endParaRPr lang="en-US"/>
        </a:p>
      </dgm:t>
    </dgm:pt>
    <dgm:pt modelId="{C550A914-773E-4F25-BBDA-531732370FBF}" type="sibTrans" cxnId="{5F45F00B-3217-4A96-89BE-32C2B80A4109}">
      <dgm:prSet/>
      <dgm:spPr/>
      <dgm:t>
        <a:bodyPr/>
        <a:lstStyle/>
        <a:p>
          <a:endParaRPr lang="en-US"/>
        </a:p>
      </dgm:t>
    </dgm:pt>
    <dgm:pt modelId="{43860547-4888-4EEC-9BF1-51AEA0755481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(Campus employees) Schedule changes, work assignments, remote work, and other accommodations </a:t>
          </a:r>
          <a:endParaRPr lang="en-US" dirty="0"/>
        </a:p>
      </dgm:t>
    </dgm:pt>
    <dgm:pt modelId="{018D54D8-E2D1-44D1-A4F5-B1FEBF9BB3DA}" type="parTrans" cxnId="{77D8FFAB-4A87-4FDB-A520-E172007D87DD}">
      <dgm:prSet/>
      <dgm:spPr/>
      <dgm:t>
        <a:bodyPr/>
        <a:lstStyle/>
        <a:p>
          <a:endParaRPr lang="en-US"/>
        </a:p>
      </dgm:t>
    </dgm:pt>
    <dgm:pt modelId="{0272FF96-4216-4681-88ED-71FA184671B1}" type="sibTrans" cxnId="{77D8FFAB-4A87-4FDB-A520-E172007D87DD}">
      <dgm:prSet/>
      <dgm:spPr/>
      <dgm:t>
        <a:bodyPr/>
        <a:lstStyle/>
        <a:p>
          <a:endParaRPr lang="en-US"/>
        </a:p>
      </dgm:t>
    </dgm:pt>
    <dgm:pt modelId="{A6A045FD-6B26-46C5-AF31-4750AEF5DBE8}" type="pres">
      <dgm:prSet presAssocID="{969F411B-1D71-46B0-825D-1DC8F5D4A64C}" presName="Name0" presStyleCnt="0">
        <dgm:presLayoutVars>
          <dgm:dir/>
          <dgm:animLvl val="lvl"/>
          <dgm:resizeHandles val="exact"/>
        </dgm:presLayoutVars>
      </dgm:prSet>
      <dgm:spPr/>
    </dgm:pt>
    <dgm:pt modelId="{ED9BF953-D6A1-475A-9EB9-7E8C1E17A655}" type="pres">
      <dgm:prSet presAssocID="{A12F4C40-4A3B-43D2-A3B2-2B9728A2A8B1}" presName="composite" presStyleCnt="0"/>
      <dgm:spPr/>
    </dgm:pt>
    <dgm:pt modelId="{ED9F66EE-8E9F-4129-A57F-055A4AF73F8D}" type="pres">
      <dgm:prSet presAssocID="{A12F4C40-4A3B-43D2-A3B2-2B9728A2A8B1}" presName="parTx" presStyleLbl="alignNode1" presStyleIdx="0" presStyleCnt="3">
        <dgm:presLayoutVars>
          <dgm:chMax val="0"/>
          <dgm:chPref val="0"/>
        </dgm:presLayoutVars>
      </dgm:prSet>
      <dgm:spPr/>
    </dgm:pt>
    <dgm:pt modelId="{04299879-2450-490C-B773-1C60D7B709F7}" type="pres">
      <dgm:prSet presAssocID="{A12F4C40-4A3B-43D2-A3B2-2B9728A2A8B1}" presName="desTx" presStyleLbl="alignAccFollowNode1" presStyleIdx="0" presStyleCnt="3">
        <dgm:presLayoutVars/>
      </dgm:prSet>
      <dgm:spPr/>
    </dgm:pt>
    <dgm:pt modelId="{9C73A9CB-F555-4B7D-95AD-93BCA8E5B472}" type="pres">
      <dgm:prSet presAssocID="{8E4A51E3-4E46-467E-8860-F3760B595E9C}" presName="space" presStyleCnt="0"/>
      <dgm:spPr/>
    </dgm:pt>
    <dgm:pt modelId="{4D1D7CB3-C7AD-4D49-97BF-E290FA64F9F4}" type="pres">
      <dgm:prSet presAssocID="{61D4E5D5-DD11-477F-B9D1-7CAC2E88C385}" presName="composite" presStyleCnt="0"/>
      <dgm:spPr/>
    </dgm:pt>
    <dgm:pt modelId="{20B0AC65-54AD-477F-B899-D4BF352E7423}" type="pres">
      <dgm:prSet presAssocID="{61D4E5D5-DD11-477F-B9D1-7CAC2E88C385}" presName="parTx" presStyleLbl="alignNode1" presStyleIdx="1" presStyleCnt="3">
        <dgm:presLayoutVars>
          <dgm:chMax val="0"/>
          <dgm:chPref val="0"/>
        </dgm:presLayoutVars>
      </dgm:prSet>
      <dgm:spPr/>
    </dgm:pt>
    <dgm:pt modelId="{B0751994-ADE0-4A63-B481-7C16EFC8CDFC}" type="pres">
      <dgm:prSet presAssocID="{61D4E5D5-DD11-477F-B9D1-7CAC2E88C385}" presName="desTx" presStyleLbl="alignAccFollowNode1" presStyleIdx="1" presStyleCnt="3">
        <dgm:presLayoutVars/>
      </dgm:prSet>
      <dgm:spPr/>
    </dgm:pt>
    <dgm:pt modelId="{881CAF9B-E634-4442-A9DC-D32B4F9157A6}" type="pres">
      <dgm:prSet presAssocID="{09A534FC-EABA-465E-9743-36ACCE906489}" presName="space" presStyleCnt="0"/>
      <dgm:spPr/>
    </dgm:pt>
    <dgm:pt modelId="{787E8BE1-644A-4414-8622-9E105C9F3855}" type="pres">
      <dgm:prSet presAssocID="{8EE7B875-1C5C-4C75-BE92-CEB4AB6C9762}" presName="composite" presStyleCnt="0"/>
      <dgm:spPr/>
    </dgm:pt>
    <dgm:pt modelId="{6C21C588-D705-49D1-9B34-571059A28BEE}" type="pres">
      <dgm:prSet presAssocID="{8EE7B875-1C5C-4C75-BE92-CEB4AB6C9762}" presName="parTx" presStyleLbl="alignNode1" presStyleIdx="2" presStyleCnt="3">
        <dgm:presLayoutVars>
          <dgm:chMax val="0"/>
          <dgm:chPref val="0"/>
        </dgm:presLayoutVars>
      </dgm:prSet>
      <dgm:spPr/>
    </dgm:pt>
    <dgm:pt modelId="{48E6B404-EC27-4CC5-A138-3770810657A8}" type="pres">
      <dgm:prSet presAssocID="{8EE7B875-1C5C-4C75-BE92-CEB4AB6C9762}" presName="desTx" presStyleLbl="alignAccFollowNode1" presStyleIdx="2" presStyleCnt="3">
        <dgm:presLayoutVars/>
      </dgm:prSet>
      <dgm:spPr/>
    </dgm:pt>
  </dgm:ptLst>
  <dgm:cxnLst>
    <dgm:cxn modelId="{A83B4202-92F5-4FE7-9E7E-3F91B3026960}" type="presOf" srcId="{969F411B-1D71-46B0-825D-1DC8F5D4A64C}" destId="{A6A045FD-6B26-46C5-AF31-4750AEF5DBE8}" srcOrd="0" destOrd="0" presId="urn:microsoft.com/office/officeart/2016/7/layout/HorizontalActionList"/>
    <dgm:cxn modelId="{5F45F00B-3217-4A96-89BE-32C2B80A4109}" srcId="{969F411B-1D71-46B0-825D-1DC8F5D4A64C}" destId="{8EE7B875-1C5C-4C75-BE92-CEB4AB6C9762}" srcOrd="2" destOrd="0" parTransId="{CFFF689C-6E72-455D-9AA1-594A3865C716}" sibTransId="{C550A914-773E-4F25-BBDA-531732370FBF}"/>
    <dgm:cxn modelId="{16998E2C-B8ED-4127-863A-F24CCC5AFF0F}" srcId="{A12F4C40-4A3B-43D2-A3B2-2B9728A2A8B1}" destId="{C72CB5FC-1567-4BDF-927E-E416A263486C}" srcOrd="0" destOrd="0" parTransId="{1543D083-AFE1-4183-A0E5-0B84FF50F9E8}" sibTransId="{2D435812-36DC-4F94-90F3-861964B65DB2}"/>
    <dgm:cxn modelId="{DB6EEE46-CD2F-4F5B-9E4E-E9D15293712D}" srcId="{61D4E5D5-DD11-477F-B9D1-7CAC2E88C385}" destId="{86097470-637F-4CF5-B2E8-DEFABB544D59}" srcOrd="0" destOrd="0" parTransId="{2461EDFF-5F84-4F23-BF07-9514FBE0D228}" sibTransId="{92B2FB71-F9F8-40A0-BCF0-107A71891769}"/>
    <dgm:cxn modelId="{5367DB67-5A4B-43A6-98A7-BEEE2D526D9C}" srcId="{969F411B-1D71-46B0-825D-1DC8F5D4A64C}" destId="{61D4E5D5-DD11-477F-B9D1-7CAC2E88C385}" srcOrd="1" destOrd="0" parTransId="{0357A025-F71E-41F1-8D00-9D6F75630471}" sibTransId="{09A534FC-EABA-465E-9743-36ACCE906489}"/>
    <dgm:cxn modelId="{286B7A51-EABE-47B0-8E8F-20432CD2ED36}" type="presOf" srcId="{8EE7B875-1C5C-4C75-BE92-CEB4AB6C9762}" destId="{6C21C588-D705-49D1-9B34-571059A28BEE}" srcOrd="0" destOrd="0" presId="urn:microsoft.com/office/officeart/2016/7/layout/HorizontalActionList"/>
    <dgm:cxn modelId="{1379FC72-2DFA-49A8-B2F8-F727850713D0}" srcId="{969F411B-1D71-46B0-825D-1DC8F5D4A64C}" destId="{A12F4C40-4A3B-43D2-A3B2-2B9728A2A8B1}" srcOrd="0" destOrd="0" parTransId="{5B9E7D2B-4B25-4347-BCAA-F50FFDF48494}" sibTransId="{8E4A51E3-4E46-467E-8860-F3760B595E9C}"/>
    <dgm:cxn modelId="{073ABE75-56E8-41FA-AF28-7B600B3B957A}" type="presOf" srcId="{43860547-4888-4EEC-9BF1-51AEA0755481}" destId="{48E6B404-EC27-4CC5-A138-3770810657A8}" srcOrd="0" destOrd="0" presId="urn:microsoft.com/office/officeart/2016/7/layout/HorizontalActionList"/>
    <dgm:cxn modelId="{D821F482-2118-428E-8A60-ABA9E7596024}" type="presOf" srcId="{61D4E5D5-DD11-477F-B9D1-7CAC2E88C385}" destId="{20B0AC65-54AD-477F-B899-D4BF352E7423}" srcOrd="0" destOrd="0" presId="urn:microsoft.com/office/officeart/2016/7/layout/HorizontalActionList"/>
    <dgm:cxn modelId="{8A5BB69E-6419-463A-A497-F07A848E4E7D}" type="presOf" srcId="{86097470-637F-4CF5-B2E8-DEFABB544D59}" destId="{B0751994-ADE0-4A63-B481-7C16EFC8CDFC}" srcOrd="0" destOrd="0" presId="urn:microsoft.com/office/officeart/2016/7/layout/HorizontalActionList"/>
    <dgm:cxn modelId="{77D8FFAB-4A87-4FDB-A520-E172007D87DD}" srcId="{8EE7B875-1C5C-4C75-BE92-CEB4AB6C9762}" destId="{43860547-4888-4EEC-9BF1-51AEA0755481}" srcOrd="0" destOrd="0" parTransId="{018D54D8-E2D1-44D1-A4F5-B1FEBF9BB3DA}" sibTransId="{0272FF96-4216-4681-88ED-71FA184671B1}"/>
    <dgm:cxn modelId="{A5AB50D0-C629-4F8C-ACAC-6BB175190522}" type="presOf" srcId="{A12F4C40-4A3B-43D2-A3B2-2B9728A2A8B1}" destId="{ED9F66EE-8E9F-4129-A57F-055A4AF73F8D}" srcOrd="0" destOrd="0" presId="urn:microsoft.com/office/officeart/2016/7/layout/HorizontalActionList"/>
    <dgm:cxn modelId="{4A11D7E9-65EF-490E-B659-1E31964A7D91}" type="presOf" srcId="{C72CB5FC-1567-4BDF-927E-E416A263486C}" destId="{04299879-2450-490C-B773-1C60D7B709F7}" srcOrd="0" destOrd="0" presId="urn:microsoft.com/office/officeart/2016/7/layout/HorizontalActionList"/>
    <dgm:cxn modelId="{3D444F5A-EC6F-4AEC-934F-AD5B5395ECE9}" type="presParOf" srcId="{A6A045FD-6B26-46C5-AF31-4750AEF5DBE8}" destId="{ED9BF953-D6A1-475A-9EB9-7E8C1E17A655}" srcOrd="0" destOrd="0" presId="urn:microsoft.com/office/officeart/2016/7/layout/HorizontalActionList"/>
    <dgm:cxn modelId="{9FC48E79-C198-4A77-AF65-25A7706435F2}" type="presParOf" srcId="{ED9BF953-D6A1-475A-9EB9-7E8C1E17A655}" destId="{ED9F66EE-8E9F-4129-A57F-055A4AF73F8D}" srcOrd="0" destOrd="0" presId="urn:microsoft.com/office/officeart/2016/7/layout/HorizontalActionList"/>
    <dgm:cxn modelId="{9943B42E-EA5B-48B3-A2EB-64C15B2DD893}" type="presParOf" srcId="{ED9BF953-D6A1-475A-9EB9-7E8C1E17A655}" destId="{04299879-2450-490C-B773-1C60D7B709F7}" srcOrd="1" destOrd="0" presId="urn:microsoft.com/office/officeart/2016/7/layout/HorizontalActionList"/>
    <dgm:cxn modelId="{499B1117-00A8-4EBF-B326-E1999F9E937A}" type="presParOf" srcId="{A6A045FD-6B26-46C5-AF31-4750AEF5DBE8}" destId="{9C73A9CB-F555-4B7D-95AD-93BCA8E5B472}" srcOrd="1" destOrd="0" presId="urn:microsoft.com/office/officeart/2016/7/layout/HorizontalActionList"/>
    <dgm:cxn modelId="{22E04BCB-AE84-4A5F-B9A9-27B940C33F39}" type="presParOf" srcId="{A6A045FD-6B26-46C5-AF31-4750AEF5DBE8}" destId="{4D1D7CB3-C7AD-4D49-97BF-E290FA64F9F4}" srcOrd="2" destOrd="0" presId="urn:microsoft.com/office/officeart/2016/7/layout/HorizontalActionList"/>
    <dgm:cxn modelId="{C4106FF4-D916-4E18-8143-C4D70567F181}" type="presParOf" srcId="{4D1D7CB3-C7AD-4D49-97BF-E290FA64F9F4}" destId="{20B0AC65-54AD-477F-B899-D4BF352E7423}" srcOrd="0" destOrd="0" presId="urn:microsoft.com/office/officeart/2016/7/layout/HorizontalActionList"/>
    <dgm:cxn modelId="{F0766B06-C91F-4781-A8E0-AFE696B9D81E}" type="presParOf" srcId="{4D1D7CB3-C7AD-4D49-97BF-E290FA64F9F4}" destId="{B0751994-ADE0-4A63-B481-7C16EFC8CDFC}" srcOrd="1" destOrd="0" presId="urn:microsoft.com/office/officeart/2016/7/layout/HorizontalActionList"/>
    <dgm:cxn modelId="{0000A93F-0C19-4FE5-A95E-4EBEB615A4A7}" type="presParOf" srcId="{A6A045FD-6B26-46C5-AF31-4750AEF5DBE8}" destId="{881CAF9B-E634-4442-A9DC-D32B4F9157A6}" srcOrd="3" destOrd="0" presId="urn:microsoft.com/office/officeart/2016/7/layout/HorizontalActionList"/>
    <dgm:cxn modelId="{1E0A9EA6-FB47-4F3A-A4EF-9958C1355373}" type="presParOf" srcId="{A6A045FD-6B26-46C5-AF31-4750AEF5DBE8}" destId="{787E8BE1-644A-4414-8622-9E105C9F3855}" srcOrd="4" destOrd="0" presId="urn:microsoft.com/office/officeart/2016/7/layout/HorizontalActionList"/>
    <dgm:cxn modelId="{5FB9CD7E-A064-467A-AE59-66784D32C920}" type="presParOf" srcId="{787E8BE1-644A-4414-8622-9E105C9F3855}" destId="{6C21C588-D705-49D1-9B34-571059A28BEE}" srcOrd="0" destOrd="0" presId="urn:microsoft.com/office/officeart/2016/7/layout/HorizontalActionList"/>
    <dgm:cxn modelId="{ADEE8F24-3BD4-4B3F-BA29-4CAEE46346B8}" type="presParOf" srcId="{787E8BE1-644A-4414-8622-9E105C9F3855}" destId="{48E6B404-EC27-4CC5-A138-3770810657A8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9F411B-1D71-46B0-825D-1DC8F5D4A64C}" type="doc">
      <dgm:prSet loTypeId="urn:microsoft.com/office/officeart/2016/7/layout/HorizontalActionList" loCatId="List" qsTypeId="urn:microsoft.com/office/officeart/2005/8/quickstyle/simple2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A12F4C40-4A3B-43D2-A3B2-2B9728A2A8B1}">
      <dgm:prSet/>
      <dgm:spPr/>
      <dgm:t>
        <a:bodyPr/>
        <a:lstStyle/>
        <a:p>
          <a:r>
            <a:rPr lang="en-US" dirty="0">
              <a:latin typeface="Tw Cen MT" panose="020B0602020104020603"/>
            </a:rPr>
            <a:t>Counseling</a:t>
          </a:r>
          <a:endParaRPr lang="en-US" dirty="0"/>
        </a:p>
      </dgm:t>
    </dgm:pt>
    <dgm:pt modelId="{5B9E7D2B-4B25-4347-BCAA-F50FFDF48494}" type="parTrans" cxnId="{1379FC72-2DFA-49A8-B2F8-F727850713D0}">
      <dgm:prSet/>
      <dgm:spPr/>
      <dgm:t>
        <a:bodyPr/>
        <a:lstStyle/>
        <a:p>
          <a:endParaRPr lang="en-US"/>
        </a:p>
      </dgm:t>
    </dgm:pt>
    <dgm:pt modelId="{8E4A51E3-4E46-467E-8860-F3760B595E9C}" type="sibTrans" cxnId="{1379FC72-2DFA-49A8-B2F8-F727850713D0}">
      <dgm:prSet/>
      <dgm:spPr/>
      <dgm:t>
        <a:bodyPr/>
        <a:lstStyle/>
        <a:p>
          <a:endParaRPr lang="en-US"/>
        </a:p>
      </dgm:t>
    </dgm:pt>
    <dgm:pt modelId="{C72CB5FC-1567-4BDF-927E-E416A263486C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Student Counseling, Employee Assistance Program, referrals to community organizations</a:t>
          </a:r>
          <a:endParaRPr lang="en-US" dirty="0"/>
        </a:p>
      </dgm:t>
    </dgm:pt>
    <dgm:pt modelId="{1543D083-AFE1-4183-A0E5-0B84FF50F9E8}" type="parTrans" cxnId="{16998E2C-B8ED-4127-863A-F24CCC5AFF0F}">
      <dgm:prSet/>
      <dgm:spPr/>
      <dgm:t>
        <a:bodyPr/>
        <a:lstStyle/>
        <a:p>
          <a:endParaRPr lang="en-US"/>
        </a:p>
      </dgm:t>
    </dgm:pt>
    <dgm:pt modelId="{2D435812-36DC-4F94-90F3-861964B65DB2}" type="sibTrans" cxnId="{16998E2C-B8ED-4127-863A-F24CCC5AFF0F}">
      <dgm:prSet/>
      <dgm:spPr/>
      <dgm:t>
        <a:bodyPr/>
        <a:lstStyle/>
        <a:p>
          <a:endParaRPr lang="en-US"/>
        </a:p>
      </dgm:t>
    </dgm:pt>
    <dgm:pt modelId="{61D4E5D5-DD11-477F-B9D1-7CAC2E88C385}">
      <dgm:prSet/>
      <dgm:spPr/>
      <dgm:t>
        <a:bodyPr/>
        <a:lstStyle/>
        <a:p>
          <a:r>
            <a:rPr lang="en-US" dirty="0">
              <a:latin typeface="Tw Cen MT" panose="020B0602020104020603"/>
            </a:rPr>
            <a:t>Safety</a:t>
          </a:r>
          <a:endParaRPr lang="en-US" dirty="0"/>
        </a:p>
      </dgm:t>
    </dgm:pt>
    <dgm:pt modelId="{0357A025-F71E-41F1-8D00-9D6F75630471}" type="parTrans" cxnId="{5367DB67-5A4B-43A6-98A7-BEEE2D526D9C}">
      <dgm:prSet/>
      <dgm:spPr/>
      <dgm:t>
        <a:bodyPr/>
        <a:lstStyle/>
        <a:p>
          <a:endParaRPr lang="en-US"/>
        </a:p>
      </dgm:t>
    </dgm:pt>
    <dgm:pt modelId="{09A534FC-EABA-465E-9743-36ACCE906489}" type="sibTrans" cxnId="{5367DB67-5A4B-43A6-98A7-BEEE2D526D9C}">
      <dgm:prSet/>
      <dgm:spPr/>
      <dgm:t>
        <a:bodyPr/>
        <a:lstStyle/>
        <a:p>
          <a:endParaRPr lang="en-US"/>
        </a:p>
      </dgm:t>
    </dgm:pt>
    <dgm:pt modelId="{86097470-637F-4CF5-B2E8-DEFABB544D59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Public Safety escorts, orders of protection, no contact orders, and other accommodations</a:t>
          </a:r>
          <a:endParaRPr lang="en-US" dirty="0"/>
        </a:p>
      </dgm:t>
    </dgm:pt>
    <dgm:pt modelId="{2461EDFF-5F84-4F23-BF07-9514FBE0D228}" type="parTrans" cxnId="{DB6EEE46-CD2F-4F5B-9E4E-E9D15293712D}">
      <dgm:prSet/>
      <dgm:spPr/>
      <dgm:t>
        <a:bodyPr/>
        <a:lstStyle/>
        <a:p>
          <a:endParaRPr lang="en-US"/>
        </a:p>
      </dgm:t>
    </dgm:pt>
    <dgm:pt modelId="{92B2FB71-F9F8-40A0-BCF0-107A71891769}" type="sibTrans" cxnId="{DB6EEE46-CD2F-4F5B-9E4E-E9D15293712D}">
      <dgm:prSet/>
      <dgm:spPr/>
      <dgm:t>
        <a:bodyPr/>
        <a:lstStyle/>
        <a:p>
          <a:endParaRPr lang="en-US"/>
        </a:p>
      </dgm:t>
    </dgm:pt>
    <dgm:pt modelId="{8EE7B875-1C5C-4C75-BE92-CEB4AB6C9762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Due Process</a:t>
          </a:r>
          <a:endParaRPr lang="en-US" dirty="0"/>
        </a:p>
      </dgm:t>
    </dgm:pt>
    <dgm:pt modelId="{CFFF689C-6E72-455D-9AA1-594A3865C716}" type="parTrans" cxnId="{5F45F00B-3217-4A96-89BE-32C2B80A4109}">
      <dgm:prSet/>
      <dgm:spPr/>
      <dgm:t>
        <a:bodyPr/>
        <a:lstStyle/>
        <a:p>
          <a:endParaRPr lang="en-US"/>
        </a:p>
      </dgm:t>
    </dgm:pt>
    <dgm:pt modelId="{C550A914-773E-4F25-BBDA-531732370FBF}" type="sibTrans" cxnId="{5F45F00B-3217-4A96-89BE-32C2B80A4109}">
      <dgm:prSet/>
      <dgm:spPr/>
      <dgm:t>
        <a:bodyPr/>
        <a:lstStyle/>
        <a:p>
          <a:endParaRPr lang="en-US"/>
        </a:p>
      </dgm:t>
    </dgm:pt>
    <dgm:pt modelId="{43860547-4888-4EEC-9BF1-51AEA0755481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Trauma-informed interviewing, presumptions in favor of parties, fairness</a:t>
          </a:r>
          <a:endParaRPr lang="en-US" dirty="0"/>
        </a:p>
      </dgm:t>
    </dgm:pt>
    <dgm:pt modelId="{018D54D8-E2D1-44D1-A4F5-B1FEBF9BB3DA}" type="parTrans" cxnId="{77D8FFAB-4A87-4FDB-A520-E172007D87DD}">
      <dgm:prSet/>
      <dgm:spPr/>
      <dgm:t>
        <a:bodyPr/>
        <a:lstStyle/>
        <a:p>
          <a:endParaRPr lang="en-US"/>
        </a:p>
      </dgm:t>
    </dgm:pt>
    <dgm:pt modelId="{0272FF96-4216-4681-88ED-71FA184671B1}" type="sibTrans" cxnId="{77D8FFAB-4A87-4FDB-A520-E172007D87DD}">
      <dgm:prSet/>
      <dgm:spPr/>
      <dgm:t>
        <a:bodyPr/>
        <a:lstStyle/>
        <a:p>
          <a:endParaRPr lang="en-US"/>
        </a:p>
      </dgm:t>
    </dgm:pt>
    <dgm:pt modelId="{A6A045FD-6B26-46C5-AF31-4750AEF5DBE8}" type="pres">
      <dgm:prSet presAssocID="{969F411B-1D71-46B0-825D-1DC8F5D4A64C}" presName="Name0" presStyleCnt="0">
        <dgm:presLayoutVars>
          <dgm:dir/>
          <dgm:animLvl val="lvl"/>
          <dgm:resizeHandles val="exact"/>
        </dgm:presLayoutVars>
      </dgm:prSet>
      <dgm:spPr/>
    </dgm:pt>
    <dgm:pt modelId="{ED9BF953-D6A1-475A-9EB9-7E8C1E17A655}" type="pres">
      <dgm:prSet presAssocID="{A12F4C40-4A3B-43D2-A3B2-2B9728A2A8B1}" presName="composite" presStyleCnt="0"/>
      <dgm:spPr/>
    </dgm:pt>
    <dgm:pt modelId="{ED9F66EE-8E9F-4129-A57F-055A4AF73F8D}" type="pres">
      <dgm:prSet presAssocID="{A12F4C40-4A3B-43D2-A3B2-2B9728A2A8B1}" presName="parTx" presStyleLbl="alignNode1" presStyleIdx="0" presStyleCnt="3">
        <dgm:presLayoutVars>
          <dgm:chMax val="0"/>
          <dgm:chPref val="0"/>
        </dgm:presLayoutVars>
      </dgm:prSet>
      <dgm:spPr/>
    </dgm:pt>
    <dgm:pt modelId="{04299879-2450-490C-B773-1C60D7B709F7}" type="pres">
      <dgm:prSet presAssocID="{A12F4C40-4A3B-43D2-A3B2-2B9728A2A8B1}" presName="desTx" presStyleLbl="alignAccFollowNode1" presStyleIdx="0" presStyleCnt="3">
        <dgm:presLayoutVars/>
      </dgm:prSet>
      <dgm:spPr/>
    </dgm:pt>
    <dgm:pt modelId="{9C73A9CB-F555-4B7D-95AD-93BCA8E5B472}" type="pres">
      <dgm:prSet presAssocID="{8E4A51E3-4E46-467E-8860-F3760B595E9C}" presName="space" presStyleCnt="0"/>
      <dgm:spPr/>
    </dgm:pt>
    <dgm:pt modelId="{4D1D7CB3-C7AD-4D49-97BF-E290FA64F9F4}" type="pres">
      <dgm:prSet presAssocID="{61D4E5D5-DD11-477F-B9D1-7CAC2E88C385}" presName="composite" presStyleCnt="0"/>
      <dgm:spPr/>
    </dgm:pt>
    <dgm:pt modelId="{20B0AC65-54AD-477F-B899-D4BF352E7423}" type="pres">
      <dgm:prSet presAssocID="{61D4E5D5-DD11-477F-B9D1-7CAC2E88C385}" presName="parTx" presStyleLbl="alignNode1" presStyleIdx="1" presStyleCnt="3">
        <dgm:presLayoutVars>
          <dgm:chMax val="0"/>
          <dgm:chPref val="0"/>
        </dgm:presLayoutVars>
      </dgm:prSet>
      <dgm:spPr/>
    </dgm:pt>
    <dgm:pt modelId="{B0751994-ADE0-4A63-B481-7C16EFC8CDFC}" type="pres">
      <dgm:prSet presAssocID="{61D4E5D5-DD11-477F-B9D1-7CAC2E88C385}" presName="desTx" presStyleLbl="alignAccFollowNode1" presStyleIdx="1" presStyleCnt="3">
        <dgm:presLayoutVars/>
      </dgm:prSet>
      <dgm:spPr/>
    </dgm:pt>
    <dgm:pt modelId="{881CAF9B-E634-4442-A9DC-D32B4F9157A6}" type="pres">
      <dgm:prSet presAssocID="{09A534FC-EABA-465E-9743-36ACCE906489}" presName="space" presStyleCnt="0"/>
      <dgm:spPr/>
    </dgm:pt>
    <dgm:pt modelId="{787E8BE1-644A-4414-8622-9E105C9F3855}" type="pres">
      <dgm:prSet presAssocID="{8EE7B875-1C5C-4C75-BE92-CEB4AB6C9762}" presName="composite" presStyleCnt="0"/>
      <dgm:spPr/>
    </dgm:pt>
    <dgm:pt modelId="{6C21C588-D705-49D1-9B34-571059A28BEE}" type="pres">
      <dgm:prSet presAssocID="{8EE7B875-1C5C-4C75-BE92-CEB4AB6C9762}" presName="parTx" presStyleLbl="alignNode1" presStyleIdx="2" presStyleCnt="3">
        <dgm:presLayoutVars>
          <dgm:chMax val="0"/>
          <dgm:chPref val="0"/>
        </dgm:presLayoutVars>
      </dgm:prSet>
      <dgm:spPr/>
    </dgm:pt>
    <dgm:pt modelId="{48E6B404-EC27-4CC5-A138-3770810657A8}" type="pres">
      <dgm:prSet presAssocID="{8EE7B875-1C5C-4C75-BE92-CEB4AB6C9762}" presName="desTx" presStyleLbl="alignAccFollowNode1" presStyleIdx="2" presStyleCnt="3">
        <dgm:presLayoutVars/>
      </dgm:prSet>
      <dgm:spPr/>
    </dgm:pt>
  </dgm:ptLst>
  <dgm:cxnLst>
    <dgm:cxn modelId="{A83B4202-92F5-4FE7-9E7E-3F91B3026960}" type="presOf" srcId="{969F411B-1D71-46B0-825D-1DC8F5D4A64C}" destId="{A6A045FD-6B26-46C5-AF31-4750AEF5DBE8}" srcOrd="0" destOrd="0" presId="urn:microsoft.com/office/officeart/2016/7/layout/HorizontalActionList"/>
    <dgm:cxn modelId="{5F45F00B-3217-4A96-89BE-32C2B80A4109}" srcId="{969F411B-1D71-46B0-825D-1DC8F5D4A64C}" destId="{8EE7B875-1C5C-4C75-BE92-CEB4AB6C9762}" srcOrd="2" destOrd="0" parTransId="{CFFF689C-6E72-455D-9AA1-594A3865C716}" sibTransId="{C550A914-773E-4F25-BBDA-531732370FBF}"/>
    <dgm:cxn modelId="{16998E2C-B8ED-4127-863A-F24CCC5AFF0F}" srcId="{A12F4C40-4A3B-43D2-A3B2-2B9728A2A8B1}" destId="{C72CB5FC-1567-4BDF-927E-E416A263486C}" srcOrd="0" destOrd="0" parTransId="{1543D083-AFE1-4183-A0E5-0B84FF50F9E8}" sibTransId="{2D435812-36DC-4F94-90F3-861964B65DB2}"/>
    <dgm:cxn modelId="{DB6EEE46-CD2F-4F5B-9E4E-E9D15293712D}" srcId="{61D4E5D5-DD11-477F-B9D1-7CAC2E88C385}" destId="{86097470-637F-4CF5-B2E8-DEFABB544D59}" srcOrd="0" destOrd="0" parTransId="{2461EDFF-5F84-4F23-BF07-9514FBE0D228}" sibTransId="{92B2FB71-F9F8-40A0-BCF0-107A71891769}"/>
    <dgm:cxn modelId="{5367DB67-5A4B-43A6-98A7-BEEE2D526D9C}" srcId="{969F411B-1D71-46B0-825D-1DC8F5D4A64C}" destId="{61D4E5D5-DD11-477F-B9D1-7CAC2E88C385}" srcOrd="1" destOrd="0" parTransId="{0357A025-F71E-41F1-8D00-9D6F75630471}" sibTransId="{09A534FC-EABA-465E-9743-36ACCE906489}"/>
    <dgm:cxn modelId="{286B7A51-EABE-47B0-8E8F-20432CD2ED36}" type="presOf" srcId="{8EE7B875-1C5C-4C75-BE92-CEB4AB6C9762}" destId="{6C21C588-D705-49D1-9B34-571059A28BEE}" srcOrd="0" destOrd="0" presId="urn:microsoft.com/office/officeart/2016/7/layout/HorizontalActionList"/>
    <dgm:cxn modelId="{1379FC72-2DFA-49A8-B2F8-F727850713D0}" srcId="{969F411B-1D71-46B0-825D-1DC8F5D4A64C}" destId="{A12F4C40-4A3B-43D2-A3B2-2B9728A2A8B1}" srcOrd="0" destOrd="0" parTransId="{5B9E7D2B-4B25-4347-BCAA-F50FFDF48494}" sibTransId="{8E4A51E3-4E46-467E-8860-F3760B595E9C}"/>
    <dgm:cxn modelId="{073ABE75-56E8-41FA-AF28-7B600B3B957A}" type="presOf" srcId="{43860547-4888-4EEC-9BF1-51AEA0755481}" destId="{48E6B404-EC27-4CC5-A138-3770810657A8}" srcOrd="0" destOrd="0" presId="urn:microsoft.com/office/officeart/2016/7/layout/HorizontalActionList"/>
    <dgm:cxn modelId="{D821F482-2118-428E-8A60-ABA9E7596024}" type="presOf" srcId="{61D4E5D5-DD11-477F-B9D1-7CAC2E88C385}" destId="{20B0AC65-54AD-477F-B899-D4BF352E7423}" srcOrd="0" destOrd="0" presId="urn:microsoft.com/office/officeart/2016/7/layout/HorizontalActionList"/>
    <dgm:cxn modelId="{8A5BB69E-6419-463A-A497-F07A848E4E7D}" type="presOf" srcId="{86097470-637F-4CF5-B2E8-DEFABB544D59}" destId="{B0751994-ADE0-4A63-B481-7C16EFC8CDFC}" srcOrd="0" destOrd="0" presId="urn:microsoft.com/office/officeart/2016/7/layout/HorizontalActionList"/>
    <dgm:cxn modelId="{77D8FFAB-4A87-4FDB-A520-E172007D87DD}" srcId="{8EE7B875-1C5C-4C75-BE92-CEB4AB6C9762}" destId="{43860547-4888-4EEC-9BF1-51AEA0755481}" srcOrd="0" destOrd="0" parTransId="{018D54D8-E2D1-44D1-A4F5-B1FEBF9BB3DA}" sibTransId="{0272FF96-4216-4681-88ED-71FA184671B1}"/>
    <dgm:cxn modelId="{A5AB50D0-C629-4F8C-ACAC-6BB175190522}" type="presOf" srcId="{A12F4C40-4A3B-43D2-A3B2-2B9728A2A8B1}" destId="{ED9F66EE-8E9F-4129-A57F-055A4AF73F8D}" srcOrd="0" destOrd="0" presId="urn:microsoft.com/office/officeart/2016/7/layout/HorizontalActionList"/>
    <dgm:cxn modelId="{4A11D7E9-65EF-490E-B659-1E31964A7D91}" type="presOf" srcId="{C72CB5FC-1567-4BDF-927E-E416A263486C}" destId="{04299879-2450-490C-B773-1C60D7B709F7}" srcOrd="0" destOrd="0" presId="urn:microsoft.com/office/officeart/2016/7/layout/HorizontalActionList"/>
    <dgm:cxn modelId="{3D444F5A-EC6F-4AEC-934F-AD5B5395ECE9}" type="presParOf" srcId="{A6A045FD-6B26-46C5-AF31-4750AEF5DBE8}" destId="{ED9BF953-D6A1-475A-9EB9-7E8C1E17A655}" srcOrd="0" destOrd="0" presId="urn:microsoft.com/office/officeart/2016/7/layout/HorizontalActionList"/>
    <dgm:cxn modelId="{9FC48E79-C198-4A77-AF65-25A7706435F2}" type="presParOf" srcId="{ED9BF953-D6A1-475A-9EB9-7E8C1E17A655}" destId="{ED9F66EE-8E9F-4129-A57F-055A4AF73F8D}" srcOrd="0" destOrd="0" presId="urn:microsoft.com/office/officeart/2016/7/layout/HorizontalActionList"/>
    <dgm:cxn modelId="{9943B42E-EA5B-48B3-A2EB-64C15B2DD893}" type="presParOf" srcId="{ED9BF953-D6A1-475A-9EB9-7E8C1E17A655}" destId="{04299879-2450-490C-B773-1C60D7B709F7}" srcOrd="1" destOrd="0" presId="urn:microsoft.com/office/officeart/2016/7/layout/HorizontalActionList"/>
    <dgm:cxn modelId="{499B1117-00A8-4EBF-B326-E1999F9E937A}" type="presParOf" srcId="{A6A045FD-6B26-46C5-AF31-4750AEF5DBE8}" destId="{9C73A9CB-F555-4B7D-95AD-93BCA8E5B472}" srcOrd="1" destOrd="0" presId="urn:microsoft.com/office/officeart/2016/7/layout/HorizontalActionList"/>
    <dgm:cxn modelId="{22E04BCB-AE84-4A5F-B9A9-27B940C33F39}" type="presParOf" srcId="{A6A045FD-6B26-46C5-AF31-4750AEF5DBE8}" destId="{4D1D7CB3-C7AD-4D49-97BF-E290FA64F9F4}" srcOrd="2" destOrd="0" presId="urn:microsoft.com/office/officeart/2016/7/layout/HorizontalActionList"/>
    <dgm:cxn modelId="{C4106FF4-D916-4E18-8143-C4D70567F181}" type="presParOf" srcId="{4D1D7CB3-C7AD-4D49-97BF-E290FA64F9F4}" destId="{20B0AC65-54AD-477F-B899-D4BF352E7423}" srcOrd="0" destOrd="0" presId="urn:microsoft.com/office/officeart/2016/7/layout/HorizontalActionList"/>
    <dgm:cxn modelId="{F0766B06-C91F-4781-A8E0-AFE696B9D81E}" type="presParOf" srcId="{4D1D7CB3-C7AD-4D49-97BF-E290FA64F9F4}" destId="{B0751994-ADE0-4A63-B481-7C16EFC8CDFC}" srcOrd="1" destOrd="0" presId="urn:microsoft.com/office/officeart/2016/7/layout/HorizontalActionList"/>
    <dgm:cxn modelId="{0000A93F-0C19-4FE5-A95E-4EBEB615A4A7}" type="presParOf" srcId="{A6A045FD-6B26-46C5-AF31-4750AEF5DBE8}" destId="{881CAF9B-E634-4442-A9DC-D32B4F9157A6}" srcOrd="3" destOrd="0" presId="urn:microsoft.com/office/officeart/2016/7/layout/HorizontalActionList"/>
    <dgm:cxn modelId="{1E0A9EA6-FB47-4F3A-A4EF-9958C1355373}" type="presParOf" srcId="{A6A045FD-6B26-46C5-AF31-4750AEF5DBE8}" destId="{787E8BE1-644A-4414-8622-9E105C9F3855}" srcOrd="4" destOrd="0" presId="urn:microsoft.com/office/officeart/2016/7/layout/HorizontalActionList"/>
    <dgm:cxn modelId="{5FB9CD7E-A064-467A-AE59-66784D32C920}" type="presParOf" srcId="{787E8BE1-644A-4414-8622-9E105C9F3855}" destId="{6C21C588-D705-49D1-9B34-571059A28BEE}" srcOrd="0" destOrd="0" presId="urn:microsoft.com/office/officeart/2016/7/layout/HorizontalActionList"/>
    <dgm:cxn modelId="{ADEE8F24-3BD4-4B3F-BA29-4CAEE46346B8}" type="presParOf" srcId="{787E8BE1-644A-4414-8622-9E105C9F3855}" destId="{48E6B404-EC27-4CC5-A138-3770810657A8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66EE-8E9F-4129-A57F-055A4AF73F8D}">
      <dsp:nvSpPr>
        <dsp:cNvPr id="0" name=""/>
        <dsp:cNvSpPr/>
      </dsp:nvSpPr>
      <dsp:spPr>
        <a:xfrm>
          <a:off x="8387" y="440757"/>
          <a:ext cx="3377087" cy="10131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Reconcile</a:t>
          </a:r>
        </a:p>
      </dsp:txBody>
      <dsp:txXfrm>
        <a:off x="8387" y="440757"/>
        <a:ext cx="3377087" cy="1013126"/>
      </dsp:txXfrm>
    </dsp:sp>
    <dsp:sp modelId="{04299879-2450-490C-B773-1C60D7B709F7}">
      <dsp:nvSpPr>
        <dsp:cNvPr id="0" name=""/>
        <dsp:cNvSpPr/>
      </dsp:nvSpPr>
      <dsp:spPr>
        <a:xfrm>
          <a:off x="8387" y="1453884"/>
          <a:ext cx="3377087" cy="152946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Reconcile the many laws, rules, regulations, policies, and procedures regarding sexual misconduct that affect your job</a:t>
          </a:r>
        </a:p>
      </dsp:txBody>
      <dsp:txXfrm>
        <a:off x="8387" y="1453884"/>
        <a:ext cx="3377087" cy="1529465"/>
      </dsp:txXfrm>
    </dsp:sp>
    <dsp:sp modelId="{20B0AC65-54AD-477F-B899-D4BF352E7423}">
      <dsp:nvSpPr>
        <dsp:cNvPr id="0" name=""/>
        <dsp:cNvSpPr/>
      </dsp:nvSpPr>
      <dsp:spPr>
        <a:xfrm>
          <a:off x="3493369" y="440757"/>
          <a:ext cx="3377087" cy="1013126"/>
        </a:xfrm>
        <a:prstGeom prst="rect">
          <a:avLst/>
        </a:prstGeom>
        <a:solidFill>
          <a:schemeClr val="accent4">
            <a:hueOff val="-494707"/>
            <a:satOff val="-2845"/>
            <a:lumOff val="-2255"/>
            <a:alphaOff val="0"/>
          </a:schemeClr>
        </a:solidFill>
        <a:ln w="15875" cap="flat" cmpd="sng" algn="ctr">
          <a:solidFill>
            <a:schemeClr val="accent4">
              <a:hueOff val="-494707"/>
              <a:satOff val="-2845"/>
              <a:lumOff val="-2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Remind</a:t>
          </a:r>
        </a:p>
      </dsp:txBody>
      <dsp:txXfrm>
        <a:off x="3493369" y="440757"/>
        <a:ext cx="3377087" cy="1013126"/>
      </dsp:txXfrm>
    </dsp:sp>
    <dsp:sp modelId="{B0751994-ADE0-4A63-B481-7C16EFC8CDFC}">
      <dsp:nvSpPr>
        <dsp:cNvPr id="0" name=""/>
        <dsp:cNvSpPr/>
      </dsp:nvSpPr>
      <dsp:spPr>
        <a:xfrm>
          <a:off x="3493369" y="1453884"/>
          <a:ext cx="3377087" cy="1529465"/>
        </a:xfrm>
        <a:prstGeom prst="rect">
          <a:avLst/>
        </a:prstGeom>
        <a:solidFill>
          <a:schemeClr val="accent4">
            <a:tint val="40000"/>
            <a:alpha val="90000"/>
            <a:hueOff val="-502513"/>
            <a:satOff val="-3957"/>
            <a:lumOff val="-464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502513"/>
              <a:satOff val="-3957"/>
              <a:lumOff val="-4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Remind you of your rights and responsibilities when you are exposed to, witness, or are told about sexual misconduct</a:t>
          </a:r>
        </a:p>
      </dsp:txBody>
      <dsp:txXfrm>
        <a:off x="3493369" y="1453884"/>
        <a:ext cx="3377087" cy="1529465"/>
      </dsp:txXfrm>
    </dsp:sp>
    <dsp:sp modelId="{6C21C588-D705-49D1-9B34-571059A28BEE}">
      <dsp:nvSpPr>
        <dsp:cNvPr id="0" name=""/>
        <dsp:cNvSpPr/>
      </dsp:nvSpPr>
      <dsp:spPr>
        <a:xfrm>
          <a:off x="6978351" y="440757"/>
          <a:ext cx="3377087" cy="1013126"/>
        </a:xfrm>
        <a:prstGeom prst="rect">
          <a:avLst/>
        </a:prstGeom>
        <a:solidFill>
          <a:schemeClr val="accent4">
            <a:hueOff val="-989414"/>
            <a:satOff val="-5690"/>
            <a:lumOff val="-4511"/>
            <a:alphaOff val="0"/>
          </a:schemeClr>
        </a:solidFill>
        <a:ln w="15875" cap="flat" cmpd="sng" algn="ctr">
          <a:solidFill>
            <a:schemeClr val="accent4">
              <a:hueOff val="-989414"/>
              <a:satOff val="-5690"/>
              <a:lumOff val="-4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Answer</a:t>
          </a:r>
        </a:p>
      </dsp:txBody>
      <dsp:txXfrm>
        <a:off x="6978351" y="440757"/>
        <a:ext cx="3377087" cy="1013126"/>
      </dsp:txXfrm>
    </dsp:sp>
    <dsp:sp modelId="{48E6B404-EC27-4CC5-A138-3770810657A8}">
      <dsp:nvSpPr>
        <dsp:cNvPr id="0" name=""/>
        <dsp:cNvSpPr/>
      </dsp:nvSpPr>
      <dsp:spPr>
        <a:xfrm>
          <a:off x="6978351" y="1453884"/>
          <a:ext cx="3377087" cy="1529465"/>
        </a:xfrm>
        <a:prstGeom prst="rect">
          <a:avLst/>
        </a:prstGeom>
        <a:solidFill>
          <a:schemeClr val="accent4">
            <a:tint val="40000"/>
            <a:alpha val="90000"/>
            <a:hueOff val="-1005026"/>
            <a:satOff val="-7915"/>
            <a:lumOff val="-929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1005026"/>
              <a:satOff val="-7915"/>
              <a:lumOff val="-9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Answer some of your questions about pending changes to Title IX and NCAA transfer rules</a:t>
          </a:r>
        </a:p>
      </dsp:txBody>
      <dsp:txXfrm>
        <a:off x="6978351" y="1453884"/>
        <a:ext cx="3377087" cy="15294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66EE-8E9F-4129-A57F-055A4AF73F8D}">
      <dsp:nvSpPr>
        <dsp:cNvPr id="0" name=""/>
        <dsp:cNvSpPr/>
      </dsp:nvSpPr>
      <dsp:spPr>
        <a:xfrm>
          <a:off x="8387" y="408215"/>
          <a:ext cx="3377087" cy="10131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w Cen MT" panose="020B0602020104020603"/>
            </a:rPr>
            <a:t>Report</a:t>
          </a:r>
          <a:endParaRPr lang="en-US" sz="3800" kern="1200" dirty="0"/>
        </a:p>
      </dsp:txBody>
      <dsp:txXfrm>
        <a:off x="8387" y="408215"/>
        <a:ext cx="3377087" cy="1013126"/>
      </dsp:txXfrm>
    </dsp:sp>
    <dsp:sp modelId="{04299879-2450-490C-B773-1C60D7B709F7}">
      <dsp:nvSpPr>
        <dsp:cNvPr id="0" name=""/>
        <dsp:cNvSpPr/>
      </dsp:nvSpPr>
      <dsp:spPr>
        <a:xfrm>
          <a:off x="8387" y="1421342"/>
          <a:ext cx="3377087" cy="159454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w Cen MT" panose="020B0602020104020603"/>
            </a:rPr>
            <a:t>Whether formal or informal, all reports of discrimination on the basis of sex must be investigated </a:t>
          </a:r>
          <a:endParaRPr lang="en-US" sz="1800" kern="1200" dirty="0"/>
        </a:p>
      </dsp:txBody>
      <dsp:txXfrm>
        <a:off x="8387" y="1421342"/>
        <a:ext cx="3377087" cy="1594548"/>
      </dsp:txXfrm>
    </dsp:sp>
    <dsp:sp modelId="{20B0AC65-54AD-477F-B899-D4BF352E7423}">
      <dsp:nvSpPr>
        <dsp:cNvPr id="0" name=""/>
        <dsp:cNvSpPr/>
      </dsp:nvSpPr>
      <dsp:spPr>
        <a:xfrm>
          <a:off x="3493369" y="408215"/>
          <a:ext cx="3377087" cy="1013126"/>
        </a:xfrm>
        <a:prstGeom prst="rect">
          <a:avLst/>
        </a:prstGeom>
        <a:solidFill>
          <a:schemeClr val="accent4">
            <a:hueOff val="-494707"/>
            <a:satOff val="-2845"/>
            <a:lumOff val="-2255"/>
            <a:alphaOff val="0"/>
          </a:schemeClr>
        </a:solidFill>
        <a:ln w="15875" cap="flat" cmpd="sng" algn="ctr">
          <a:solidFill>
            <a:schemeClr val="accent4">
              <a:hueOff val="-494707"/>
              <a:satOff val="-2845"/>
              <a:lumOff val="-2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w Cen MT" panose="020B0602020104020603"/>
            </a:rPr>
            <a:t>Distinguish</a:t>
          </a:r>
          <a:endParaRPr lang="en-US" sz="3800" kern="1200" dirty="0"/>
        </a:p>
      </dsp:txBody>
      <dsp:txXfrm>
        <a:off x="3493369" y="408215"/>
        <a:ext cx="3377087" cy="1013126"/>
      </dsp:txXfrm>
    </dsp:sp>
    <dsp:sp modelId="{B0751994-ADE0-4A63-B481-7C16EFC8CDFC}">
      <dsp:nvSpPr>
        <dsp:cNvPr id="0" name=""/>
        <dsp:cNvSpPr/>
      </dsp:nvSpPr>
      <dsp:spPr>
        <a:xfrm>
          <a:off x="3493369" y="1421342"/>
          <a:ext cx="3377087" cy="1594548"/>
        </a:xfrm>
        <a:prstGeom prst="rect">
          <a:avLst/>
        </a:prstGeom>
        <a:solidFill>
          <a:schemeClr val="accent4">
            <a:tint val="40000"/>
            <a:alpha val="90000"/>
            <a:hueOff val="-502513"/>
            <a:satOff val="-3957"/>
            <a:lumOff val="-464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502513"/>
              <a:satOff val="-3957"/>
              <a:lumOff val="-4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w Cen MT" panose="020B0602020104020603"/>
            </a:rPr>
            <a:t>The Title IX Coordinator or designee determines whether the allegations fall under TIX jurisdiction</a:t>
          </a:r>
          <a:endParaRPr lang="en-US" sz="1800" kern="1200" dirty="0"/>
        </a:p>
      </dsp:txBody>
      <dsp:txXfrm>
        <a:off x="3493369" y="1421342"/>
        <a:ext cx="3377087" cy="1594548"/>
      </dsp:txXfrm>
    </dsp:sp>
    <dsp:sp modelId="{6C21C588-D705-49D1-9B34-571059A28BEE}">
      <dsp:nvSpPr>
        <dsp:cNvPr id="0" name=""/>
        <dsp:cNvSpPr/>
      </dsp:nvSpPr>
      <dsp:spPr>
        <a:xfrm>
          <a:off x="6978351" y="408215"/>
          <a:ext cx="3377087" cy="1013126"/>
        </a:xfrm>
        <a:prstGeom prst="rect">
          <a:avLst/>
        </a:prstGeom>
        <a:solidFill>
          <a:schemeClr val="accent4">
            <a:hueOff val="-989414"/>
            <a:satOff val="-5690"/>
            <a:lumOff val="-4511"/>
            <a:alphaOff val="0"/>
          </a:schemeClr>
        </a:solidFill>
        <a:ln w="15875" cap="flat" cmpd="sng" algn="ctr">
          <a:solidFill>
            <a:schemeClr val="accent4">
              <a:hueOff val="-989414"/>
              <a:satOff val="-5690"/>
              <a:lumOff val="-4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w Cen MT" panose="020B0602020104020603"/>
            </a:rPr>
            <a:t>Investigate</a:t>
          </a:r>
          <a:endParaRPr lang="en-US" sz="3800" kern="1200" dirty="0"/>
        </a:p>
      </dsp:txBody>
      <dsp:txXfrm>
        <a:off x="6978351" y="408215"/>
        <a:ext cx="3377087" cy="1013126"/>
      </dsp:txXfrm>
    </dsp:sp>
    <dsp:sp modelId="{48E6B404-EC27-4CC5-A138-3770810657A8}">
      <dsp:nvSpPr>
        <dsp:cNvPr id="0" name=""/>
        <dsp:cNvSpPr/>
      </dsp:nvSpPr>
      <dsp:spPr>
        <a:xfrm>
          <a:off x="6978351" y="1421342"/>
          <a:ext cx="3377087" cy="1594548"/>
        </a:xfrm>
        <a:prstGeom prst="rect">
          <a:avLst/>
        </a:prstGeom>
        <a:solidFill>
          <a:schemeClr val="accent4">
            <a:tint val="40000"/>
            <a:alpha val="90000"/>
            <a:hueOff val="-1005026"/>
            <a:satOff val="-7915"/>
            <a:lumOff val="-929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1005026"/>
              <a:satOff val="-7915"/>
              <a:lumOff val="-9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w Cen MT" panose="020B0602020104020603"/>
            </a:rPr>
            <a:t>An investigator will privately gather evidence, such as witness statements and many forms of documentation </a:t>
          </a:r>
          <a:endParaRPr lang="en-US" sz="1800" kern="1200" dirty="0"/>
        </a:p>
      </dsp:txBody>
      <dsp:txXfrm>
        <a:off x="6978351" y="1421342"/>
        <a:ext cx="3377087" cy="15945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66EE-8E9F-4129-A57F-055A4AF73F8D}">
      <dsp:nvSpPr>
        <dsp:cNvPr id="0" name=""/>
        <dsp:cNvSpPr/>
      </dsp:nvSpPr>
      <dsp:spPr>
        <a:xfrm>
          <a:off x="8387" y="180423"/>
          <a:ext cx="3377087" cy="10131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w Cen MT" panose="020B0602020104020603"/>
            </a:rPr>
            <a:t>Academic</a:t>
          </a:r>
          <a:endParaRPr lang="en-US" sz="3800" kern="1200" dirty="0"/>
        </a:p>
      </dsp:txBody>
      <dsp:txXfrm>
        <a:off x="8387" y="180423"/>
        <a:ext cx="3377087" cy="1013126"/>
      </dsp:txXfrm>
    </dsp:sp>
    <dsp:sp modelId="{04299879-2450-490C-B773-1C60D7B709F7}">
      <dsp:nvSpPr>
        <dsp:cNvPr id="0" name=""/>
        <dsp:cNvSpPr/>
      </dsp:nvSpPr>
      <dsp:spPr>
        <a:xfrm>
          <a:off x="8387" y="1193549"/>
          <a:ext cx="3377087" cy="205013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w Cen MT" panose="020B0602020104020603"/>
            </a:rPr>
            <a:t>Schedule changes, deadline adjustments, tutoring, distance learning, and other accommodations</a:t>
          </a:r>
          <a:endParaRPr lang="en-US" sz="2200" kern="1200" dirty="0"/>
        </a:p>
      </dsp:txBody>
      <dsp:txXfrm>
        <a:off x="8387" y="1193549"/>
        <a:ext cx="3377087" cy="2050134"/>
      </dsp:txXfrm>
    </dsp:sp>
    <dsp:sp modelId="{20B0AC65-54AD-477F-B899-D4BF352E7423}">
      <dsp:nvSpPr>
        <dsp:cNvPr id="0" name=""/>
        <dsp:cNvSpPr/>
      </dsp:nvSpPr>
      <dsp:spPr>
        <a:xfrm>
          <a:off x="3493369" y="180423"/>
          <a:ext cx="3377087" cy="1013126"/>
        </a:xfrm>
        <a:prstGeom prst="rect">
          <a:avLst/>
        </a:prstGeom>
        <a:solidFill>
          <a:schemeClr val="accent4">
            <a:hueOff val="-494707"/>
            <a:satOff val="-2845"/>
            <a:lumOff val="-2255"/>
            <a:alphaOff val="0"/>
          </a:schemeClr>
        </a:solidFill>
        <a:ln w="15875" cap="flat" cmpd="sng" algn="ctr">
          <a:solidFill>
            <a:schemeClr val="accent4">
              <a:hueOff val="-494707"/>
              <a:satOff val="-2845"/>
              <a:lumOff val="-2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w Cen MT" panose="020B0602020104020603"/>
            </a:rPr>
            <a:t>Residential</a:t>
          </a:r>
          <a:endParaRPr lang="en-US" sz="3800" kern="1200" dirty="0"/>
        </a:p>
      </dsp:txBody>
      <dsp:txXfrm>
        <a:off x="3493369" y="180423"/>
        <a:ext cx="3377087" cy="1013126"/>
      </dsp:txXfrm>
    </dsp:sp>
    <dsp:sp modelId="{B0751994-ADE0-4A63-B481-7C16EFC8CDFC}">
      <dsp:nvSpPr>
        <dsp:cNvPr id="0" name=""/>
        <dsp:cNvSpPr/>
      </dsp:nvSpPr>
      <dsp:spPr>
        <a:xfrm>
          <a:off x="3493369" y="1193549"/>
          <a:ext cx="3377087" cy="2050134"/>
        </a:xfrm>
        <a:prstGeom prst="rect">
          <a:avLst/>
        </a:prstGeom>
        <a:solidFill>
          <a:schemeClr val="accent4">
            <a:tint val="40000"/>
            <a:alpha val="90000"/>
            <a:hueOff val="-502513"/>
            <a:satOff val="-3957"/>
            <a:lumOff val="-464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502513"/>
              <a:satOff val="-3957"/>
              <a:lumOff val="-4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w Cen MT" panose="020B0602020104020603"/>
            </a:rPr>
            <a:t>Changes to housing situations, assistance in finding alternative housing, and other accommodations</a:t>
          </a:r>
          <a:endParaRPr lang="en-US" sz="2200" kern="1200" dirty="0"/>
        </a:p>
      </dsp:txBody>
      <dsp:txXfrm>
        <a:off x="3493369" y="1193549"/>
        <a:ext cx="3377087" cy="2050134"/>
      </dsp:txXfrm>
    </dsp:sp>
    <dsp:sp modelId="{6C21C588-D705-49D1-9B34-571059A28BEE}">
      <dsp:nvSpPr>
        <dsp:cNvPr id="0" name=""/>
        <dsp:cNvSpPr/>
      </dsp:nvSpPr>
      <dsp:spPr>
        <a:xfrm>
          <a:off x="6978351" y="180423"/>
          <a:ext cx="3377087" cy="1013126"/>
        </a:xfrm>
        <a:prstGeom prst="rect">
          <a:avLst/>
        </a:prstGeom>
        <a:solidFill>
          <a:schemeClr val="accent4">
            <a:hueOff val="-989414"/>
            <a:satOff val="-5690"/>
            <a:lumOff val="-4511"/>
            <a:alphaOff val="0"/>
          </a:schemeClr>
        </a:solidFill>
        <a:ln w="15875" cap="flat" cmpd="sng" algn="ctr">
          <a:solidFill>
            <a:schemeClr val="accent4">
              <a:hueOff val="-989414"/>
              <a:satOff val="-5690"/>
              <a:lumOff val="-4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w Cen MT" panose="020B0602020104020603"/>
            </a:rPr>
            <a:t>Employment</a:t>
          </a:r>
          <a:endParaRPr lang="en-US" sz="3800" kern="1200" dirty="0"/>
        </a:p>
      </dsp:txBody>
      <dsp:txXfrm>
        <a:off x="6978351" y="180423"/>
        <a:ext cx="3377087" cy="1013126"/>
      </dsp:txXfrm>
    </dsp:sp>
    <dsp:sp modelId="{48E6B404-EC27-4CC5-A138-3770810657A8}">
      <dsp:nvSpPr>
        <dsp:cNvPr id="0" name=""/>
        <dsp:cNvSpPr/>
      </dsp:nvSpPr>
      <dsp:spPr>
        <a:xfrm>
          <a:off x="6978351" y="1193549"/>
          <a:ext cx="3377087" cy="2050134"/>
        </a:xfrm>
        <a:prstGeom prst="rect">
          <a:avLst/>
        </a:prstGeom>
        <a:solidFill>
          <a:schemeClr val="accent4">
            <a:tint val="40000"/>
            <a:alpha val="90000"/>
            <a:hueOff val="-1005026"/>
            <a:satOff val="-7915"/>
            <a:lumOff val="-929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1005026"/>
              <a:satOff val="-7915"/>
              <a:lumOff val="-9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w Cen MT" panose="020B0602020104020603"/>
            </a:rPr>
            <a:t>(Campus employees) Schedule changes, work assignments, remote work, and other accommodations </a:t>
          </a:r>
          <a:endParaRPr lang="en-US" sz="2200" kern="1200" dirty="0"/>
        </a:p>
      </dsp:txBody>
      <dsp:txXfrm>
        <a:off x="6978351" y="1193549"/>
        <a:ext cx="3377087" cy="20501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66EE-8E9F-4129-A57F-055A4AF73F8D}">
      <dsp:nvSpPr>
        <dsp:cNvPr id="0" name=""/>
        <dsp:cNvSpPr/>
      </dsp:nvSpPr>
      <dsp:spPr>
        <a:xfrm>
          <a:off x="8387" y="343132"/>
          <a:ext cx="3377087" cy="10131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w Cen MT" panose="020B0602020104020603"/>
            </a:rPr>
            <a:t>Counseling</a:t>
          </a:r>
          <a:endParaRPr lang="en-US" sz="3800" kern="1200" dirty="0"/>
        </a:p>
      </dsp:txBody>
      <dsp:txXfrm>
        <a:off x="8387" y="343132"/>
        <a:ext cx="3377087" cy="1013126"/>
      </dsp:txXfrm>
    </dsp:sp>
    <dsp:sp modelId="{04299879-2450-490C-B773-1C60D7B709F7}">
      <dsp:nvSpPr>
        <dsp:cNvPr id="0" name=""/>
        <dsp:cNvSpPr/>
      </dsp:nvSpPr>
      <dsp:spPr>
        <a:xfrm>
          <a:off x="8387" y="1356258"/>
          <a:ext cx="3377087" cy="172471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w Cen MT" panose="020B0602020104020603"/>
            </a:rPr>
            <a:t>Student Counseling, Employee Assistance Program, referrals to community organizations</a:t>
          </a:r>
          <a:endParaRPr lang="en-US" sz="2100" kern="1200" dirty="0"/>
        </a:p>
      </dsp:txBody>
      <dsp:txXfrm>
        <a:off x="8387" y="1356258"/>
        <a:ext cx="3377087" cy="1724716"/>
      </dsp:txXfrm>
    </dsp:sp>
    <dsp:sp modelId="{20B0AC65-54AD-477F-B899-D4BF352E7423}">
      <dsp:nvSpPr>
        <dsp:cNvPr id="0" name=""/>
        <dsp:cNvSpPr/>
      </dsp:nvSpPr>
      <dsp:spPr>
        <a:xfrm>
          <a:off x="3493369" y="343132"/>
          <a:ext cx="3377087" cy="1013126"/>
        </a:xfrm>
        <a:prstGeom prst="rect">
          <a:avLst/>
        </a:prstGeom>
        <a:solidFill>
          <a:schemeClr val="accent4">
            <a:hueOff val="-494707"/>
            <a:satOff val="-2845"/>
            <a:lumOff val="-2255"/>
            <a:alphaOff val="0"/>
          </a:schemeClr>
        </a:solidFill>
        <a:ln w="15875" cap="flat" cmpd="sng" algn="ctr">
          <a:solidFill>
            <a:schemeClr val="accent4">
              <a:hueOff val="-494707"/>
              <a:satOff val="-2845"/>
              <a:lumOff val="-2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w Cen MT" panose="020B0602020104020603"/>
            </a:rPr>
            <a:t>Safety</a:t>
          </a:r>
          <a:endParaRPr lang="en-US" sz="3800" kern="1200" dirty="0"/>
        </a:p>
      </dsp:txBody>
      <dsp:txXfrm>
        <a:off x="3493369" y="343132"/>
        <a:ext cx="3377087" cy="1013126"/>
      </dsp:txXfrm>
    </dsp:sp>
    <dsp:sp modelId="{B0751994-ADE0-4A63-B481-7C16EFC8CDFC}">
      <dsp:nvSpPr>
        <dsp:cNvPr id="0" name=""/>
        <dsp:cNvSpPr/>
      </dsp:nvSpPr>
      <dsp:spPr>
        <a:xfrm>
          <a:off x="3493369" y="1356258"/>
          <a:ext cx="3377087" cy="1724716"/>
        </a:xfrm>
        <a:prstGeom prst="rect">
          <a:avLst/>
        </a:prstGeom>
        <a:solidFill>
          <a:schemeClr val="accent4">
            <a:tint val="40000"/>
            <a:alpha val="90000"/>
            <a:hueOff val="-502513"/>
            <a:satOff val="-3957"/>
            <a:lumOff val="-464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502513"/>
              <a:satOff val="-3957"/>
              <a:lumOff val="-4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w Cen MT" panose="020B0602020104020603"/>
            </a:rPr>
            <a:t>Public Safety escorts, orders of protection, no contact orders, and other accommodations</a:t>
          </a:r>
          <a:endParaRPr lang="en-US" sz="2100" kern="1200" dirty="0"/>
        </a:p>
      </dsp:txBody>
      <dsp:txXfrm>
        <a:off x="3493369" y="1356258"/>
        <a:ext cx="3377087" cy="1724716"/>
      </dsp:txXfrm>
    </dsp:sp>
    <dsp:sp modelId="{6C21C588-D705-49D1-9B34-571059A28BEE}">
      <dsp:nvSpPr>
        <dsp:cNvPr id="0" name=""/>
        <dsp:cNvSpPr/>
      </dsp:nvSpPr>
      <dsp:spPr>
        <a:xfrm>
          <a:off x="6978351" y="343132"/>
          <a:ext cx="3377087" cy="1013126"/>
        </a:xfrm>
        <a:prstGeom prst="rect">
          <a:avLst/>
        </a:prstGeom>
        <a:solidFill>
          <a:schemeClr val="accent4">
            <a:hueOff val="-989414"/>
            <a:satOff val="-5690"/>
            <a:lumOff val="-4511"/>
            <a:alphaOff val="0"/>
          </a:schemeClr>
        </a:solidFill>
        <a:ln w="15875" cap="flat" cmpd="sng" algn="ctr">
          <a:solidFill>
            <a:schemeClr val="accent4">
              <a:hueOff val="-989414"/>
              <a:satOff val="-5690"/>
              <a:lumOff val="-4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w Cen MT" panose="020B0602020104020603"/>
            </a:rPr>
            <a:t>Due Process</a:t>
          </a:r>
          <a:endParaRPr lang="en-US" sz="3800" kern="1200" dirty="0"/>
        </a:p>
      </dsp:txBody>
      <dsp:txXfrm>
        <a:off x="6978351" y="343132"/>
        <a:ext cx="3377087" cy="1013126"/>
      </dsp:txXfrm>
    </dsp:sp>
    <dsp:sp modelId="{48E6B404-EC27-4CC5-A138-3770810657A8}">
      <dsp:nvSpPr>
        <dsp:cNvPr id="0" name=""/>
        <dsp:cNvSpPr/>
      </dsp:nvSpPr>
      <dsp:spPr>
        <a:xfrm>
          <a:off x="6978351" y="1356258"/>
          <a:ext cx="3377087" cy="1724716"/>
        </a:xfrm>
        <a:prstGeom prst="rect">
          <a:avLst/>
        </a:prstGeom>
        <a:solidFill>
          <a:schemeClr val="accent4">
            <a:tint val="40000"/>
            <a:alpha val="90000"/>
            <a:hueOff val="-1005026"/>
            <a:satOff val="-7915"/>
            <a:lumOff val="-929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1005026"/>
              <a:satOff val="-7915"/>
              <a:lumOff val="-9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w Cen MT" panose="020B0602020104020603"/>
            </a:rPr>
            <a:t>Trauma-informed interviewing, presumptions in favor of parties, fairness</a:t>
          </a:r>
          <a:endParaRPr lang="en-US" sz="2100" kern="1200" dirty="0"/>
        </a:p>
      </dsp:txBody>
      <dsp:txXfrm>
        <a:off x="6978351" y="1356258"/>
        <a:ext cx="3377087" cy="1724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ancy.schick@qc.cuny.ed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nancy.schick@qc.cuny.ed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Vivian.Cheung@qc.cuny.ed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Vivian.Cheung@qc.cuny.ed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E71939"/>
                </a:solidFill>
                <a:latin typeface="Gill Sans MT"/>
                <a:cs typeface="Calibri"/>
              </a:rPr>
              <a:t>SEXUAL MISCONDUCT POLICIES IN ACTION</a:t>
            </a:r>
            <a:endParaRPr lang="en-US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6694922" cy="13715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cap="none" dirty="0">
                <a:solidFill>
                  <a:schemeClr val="tx1"/>
                </a:solidFill>
                <a:latin typeface="Gill Sans MT"/>
              </a:rPr>
              <a:t>A review of rights, responsibilities, and upcoming changes for coaches and athletics department administration</a:t>
            </a:r>
            <a:endParaRPr lang="en-US" dirty="0">
              <a:solidFill>
                <a:schemeClr val="tx1"/>
              </a:solidFill>
              <a:latin typeface="Gill Sans MT"/>
            </a:endParaRPr>
          </a:p>
        </p:txBody>
      </p:sp>
      <p:pic>
        <p:nvPicPr>
          <p:cNvPr id="4" name="Picture 4" descr="QC_HLA_WhiteBG_RGB.png">
            <a:extLst>
              <a:ext uri="{FF2B5EF4-FFF2-40B4-BE49-F238E27FC236}">
                <a16:creationId xmlns:a16="http://schemas.microsoft.com/office/drawing/2014/main" id="{5552165B-67A2-D18F-E32C-554BFA9C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536" y="656820"/>
            <a:ext cx="2743199" cy="1135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3C122-AE9E-1872-0B0B-0E93B3D5D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Copyright, CUNY Queens College, 2022.</a:t>
            </a:r>
          </a:p>
        </p:txBody>
      </p:sp>
    </p:spTree>
    <p:extLst>
      <p:ext uri="{BB962C8B-B14F-4D97-AF65-F5344CB8AC3E}">
        <p14:creationId xmlns:p14="http://schemas.microsoft.com/office/powerpoint/2010/main" val="2622186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mpus Building.jpeg">
            <a:extLst>
              <a:ext uri="{FF2B5EF4-FFF2-40B4-BE49-F238E27FC236}">
                <a16:creationId xmlns:a16="http://schemas.microsoft.com/office/drawing/2014/main" id="{49737DD3-F670-13CD-F085-6BB1AB01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TITLE IX COVERAGE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0000"/>
              </a:buClr>
            </a:pPr>
            <a:r>
              <a:rPr lang="en-US" sz="3200" cap="none" dirty="0">
                <a:latin typeface="Gill Sans MT"/>
              </a:rPr>
              <a:t>Sexual harassment, including harassment based on sexual preference and gender identity</a:t>
            </a:r>
          </a:p>
          <a:p>
            <a:pPr>
              <a:buClr>
                <a:srgbClr val="000000"/>
              </a:buClr>
            </a:pPr>
            <a:r>
              <a:rPr lang="en-US" sz="3200" cap="none" dirty="0">
                <a:latin typeface="Gill Sans MT"/>
              </a:rPr>
              <a:t>Sexual </a:t>
            </a:r>
            <a:r>
              <a:rPr lang="en-US" sz="3200" cap="none" dirty="0">
                <a:solidFill>
                  <a:srgbClr val="000000"/>
                </a:solidFill>
                <a:latin typeface="Gill Sans MT"/>
              </a:rPr>
              <a:t>violence</a:t>
            </a:r>
            <a:r>
              <a:rPr lang="en-US" sz="3200" cap="none" dirty="0">
                <a:latin typeface="Gill Sans MT"/>
              </a:rPr>
              <a:t> (e.g., </a:t>
            </a:r>
            <a:r>
              <a:rPr lang="en-US" sz="3200" cap="none" dirty="0">
                <a:solidFill>
                  <a:srgbClr val="000000"/>
                </a:solidFill>
                <a:latin typeface="Gill Sans MT"/>
              </a:rPr>
              <a:t>rape</a:t>
            </a:r>
            <a:r>
              <a:rPr lang="en-US" sz="3200" cap="none" dirty="0">
                <a:latin typeface="Gill Sans MT"/>
              </a:rPr>
              <a:t>, sexual assault, sexual battery)</a:t>
            </a:r>
            <a:endParaRPr lang="en-US" sz="3200" dirty="0">
              <a:latin typeface="Tw Cen MT" panose="020B0602020104020603"/>
            </a:endParaRPr>
          </a:p>
          <a:p>
            <a:pPr>
              <a:buClr>
                <a:srgbClr val="000000"/>
              </a:buClr>
            </a:pPr>
            <a:r>
              <a:rPr lang="en-US" sz="3200" cap="none" dirty="0">
                <a:latin typeface="Gill Sans MT"/>
              </a:rPr>
              <a:t>Sexual coercion, or quid pro quo sexual harassment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14162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mpus Building.jpeg">
            <a:extLst>
              <a:ext uri="{FF2B5EF4-FFF2-40B4-BE49-F238E27FC236}">
                <a16:creationId xmlns:a16="http://schemas.microsoft.com/office/drawing/2014/main" id="{49737DD3-F670-13CD-F085-6BB1AB01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NYS EDUCATION LAW 129-b COVERAGE</a:t>
            </a:r>
            <a:br>
              <a:rPr lang="en-US" b="1" dirty="0">
                <a:solidFill>
                  <a:srgbClr val="E71939"/>
                </a:solidFill>
                <a:latin typeface="Gill Sans MT"/>
              </a:rPr>
            </a:br>
            <a:r>
              <a:rPr lang="en-US" b="1" dirty="0">
                <a:solidFill>
                  <a:srgbClr val="E71939"/>
                </a:solidFill>
                <a:latin typeface="Gill Sans MT"/>
              </a:rPr>
              <a:t>(ENOUGH IS ENOUGH LAW)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55738" y="2353237"/>
            <a:ext cx="3879899" cy="342410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3200" cap="none" dirty="0">
                <a:ea typeface="+mn-lt"/>
                <a:cs typeface="+mn-lt"/>
              </a:rPr>
              <a:t>On college campuses:</a:t>
            </a:r>
            <a:endParaRPr lang="en-US" dirty="0"/>
          </a:p>
          <a:p>
            <a:pPr>
              <a:buClr>
                <a:srgbClr val="000000"/>
              </a:buClr>
            </a:pPr>
            <a:r>
              <a:rPr lang="en-US" sz="3200" cap="none" dirty="0">
                <a:latin typeface="Gill Sans MT"/>
              </a:rPr>
              <a:t>Sexual assault</a:t>
            </a:r>
            <a:endParaRPr lang="en-US" dirty="0">
              <a:latin typeface="Tw Cen MT" panose="020B0602020104020603"/>
            </a:endParaRPr>
          </a:p>
          <a:p>
            <a:pPr>
              <a:buClr>
                <a:srgbClr val="000000"/>
              </a:buClr>
            </a:pPr>
            <a:r>
              <a:rPr lang="en-US" sz="3200" cap="none" dirty="0">
                <a:latin typeface="Gill Sans MT"/>
              </a:rPr>
              <a:t>Dating violence</a:t>
            </a:r>
            <a:endParaRPr lang="en-US" dirty="0">
              <a:latin typeface="Tw Cen MT" panose="020B0602020104020603"/>
            </a:endParaRPr>
          </a:p>
          <a:p>
            <a:pPr>
              <a:buClr>
                <a:srgbClr val="000000"/>
              </a:buClr>
            </a:pPr>
            <a:r>
              <a:rPr lang="en-US" sz="3200" cap="none" dirty="0">
                <a:latin typeface="Gill Sans MT"/>
              </a:rPr>
              <a:t>Domestic violence</a:t>
            </a:r>
            <a:endParaRPr lang="en-US" dirty="0">
              <a:latin typeface="Tw Cen MT" panose="020B0602020104020603"/>
            </a:endParaRPr>
          </a:p>
          <a:p>
            <a:pPr>
              <a:buClr>
                <a:srgbClr val="000000"/>
              </a:buClr>
            </a:pPr>
            <a:r>
              <a:rPr lang="en-US" sz="3200" cap="none" dirty="0">
                <a:latin typeface="Gill Sans MT"/>
              </a:rPr>
              <a:t>Stalking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47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mpus Building.jpeg">
            <a:extLst>
              <a:ext uri="{FF2B5EF4-FFF2-40B4-BE49-F238E27FC236}">
                <a16:creationId xmlns:a16="http://schemas.microsoft.com/office/drawing/2014/main" id="{49737DD3-F670-13CD-F085-6BB1AB01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CUNY POLICY ON SEXUAL MISCONDUCT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3993" y="2353237"/>
            <a:ext cx="10010534" cy="342410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en-US" sz="3200" cap="none" dirty="0">
                <a:ea typeface="+mn-lt"/>
                <a:cs typeface="+mn-lt"/>
              </a:rPr>
              <a:t>CUNY employee conditioning the provision of an aid, benefit, or service of CUNY on an individual’s participation in unwelcome sexual conduct</a:t>
            </a:r>
            <a:endParaRPr lang="en-US" dirty="0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en-US" sz="3200" cap="none" dirty="0">
                <a:ea typeface="+mn-lt"/>
                <a:cs typeface="+mn-lt"/>
              </a:rPr>
              <a:t>Unwelcome conduct determined by a reasonable person to be so severe, pervasive, and objectively offensive that it effectively denies a person equal access to CUNY’s education program or activity</a:t>
            </a:r>
            <a:endParaRPr lang="en-US" dirty="0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en-US" sz="3200" cap="none" dirty="0">
                <a:latin typeface="Tw Cen MT"/>
              </a:rPr>
              <a:t>Sexual Assault, Dating Violence, Domestic Violence, or Stalking as defined in this Policy. </a:t>
            </a:r>
            <a:endParaRPr lang="en-US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748515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mpus Building.jpeg">
            <a:extLst>
              <a:ext uri="{FF2B5EF4-FFF2-40B4-BE49-F238E27FC236}">
                <a16:creationId xmlns:a16="http://schemas.microsoft.com/office/drawing/2014/main" id="{49737DD3-F670-13CD-F085-6BB1AB01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CUNY POLICY (CONT.)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14666" y="2159273"/>
            <a:ext cx="10162934" cy="34241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cap="none" dirty="0">
                <a:latin typeface="Gill Sans MT"/>
                <a:ea typeface="+mn-lt"/>
                <a:cs typeface="+mn-lt"/>
              </a:rPr>
              <a:t>Non-Title IX Sexual Misconduct matters do not require the same, strict process as Title IX</a:t>
            </a:r>
            <a:r>
              <a:rPr lang="en-US" sz="2400" cap="none" dirty="0">
                <a:latin typeface="Gill Sans MT"/>
              </a:rPr>
              <a:t> matters. These matters are also governed by CUNY Policies on:</a:t>
            </a:r>
            <a:endParaRPr lang="en-US" sz="2400">
              <a:latin typeface="Gill Sans MT"/>
            </a:endParaRPr>
          </a:p>
          <a:p>
            <a:pPr marL="457200" indent="-457200"/>
            <a:r>
              <a:rPr lang="en-US" sz="2400" cap="none" dirty="0">
                <a:latin typeface="Gill Sans MT"/>
                <a:ea typeface="+mn-lt"/>
                <a:cs typeface="+mn-lt"/>
              </a:rPr>
              <a:t>Equal Opportunity and Nondiscrimination</a:t>
            </a:r>
          </a:p>
          <a:p>
            <a:pPr marL="457200" indent="-457200">
              <a:buClr>
                <a:srgbClr val="000000"/>
              </a:buClr>
            </a:pPr>
            <a:r>
              <a:rPr lang="en-US" sz="2400" cap="none" dirty="0">
                <a:latin typeface="Gill Sans MT"/>
                <a:ea typeface="+mn-lt"/>
                <a:cs typeface="+mn-lt"/>
              </a:rPr>
              <a:t>Campus and Workplace Violence Prevention</a:t>
            </a:r>
            <a:endParaRPr lang="en-US" sz="2400" cap="none" dirty="0">
              <a:latin typeface="Gill Sans MT"/>
            </a:endParaRPr>
          </a:p>
          <a:p>
            <a:pPr marL="457200" indent="-457200">
              <a:buClr>
                <a:srgbClr val="000000"/>
              </a:buClr>
            </a:pPr>
            <a:r>
              <a:rPr lang="en-US" sz="2400" cap="none" dirty="0">
                <a:latin typeface="Gill Sans MT"/>
              </a:rPr>
              <a:t>Domestic Violence and the Workplace</a:t>
            </a:r>
          </a:p>
          <a:p>
            <a:pPr marL="457200" indent="-457200">
              <a:buClr>
                <a:srgbClr val="000000"/>
              </a:buClr>
            </a:pPr>
            <a:r>
              <a:rPr lang="en-US" sz="2400" cap="none" dirty="0">
                <a:latin typeface="Gill Sans MT"/>
                <a:ea typeface="+mn-lt"/>
                <a:cs typeface="+mn-lt"/>
              </a:rPr>
              <a:t>Implementing Reasonable Accommodations and Academic Adjustments</a:t>
            </a:r>
            <a:endParaRPr lang="en-US" sz="2400" cap="none" dirty="0">
              <a:latin typeface="Gill Sans MT"/>
            </a:endParaRPr>
          </a:p>
          <a:p>
            <a:pPr marL="457200" indent="-457200">
              <a:buClr>
                <a:srgbClr val="000000"/>
              </a:buClr>
            </a:pPr>
            <a:endParaRPr lang="en-US" sz="2400" cap="none" dirty="0">
              <a:latin typeface="Gill Sans MT"/>
            </a:endParaRPr>
          </a:p>
          <a:p>
            <a:pPr marL="457200" indent="-457200">
              <a:buClr>
                <a:srgbClr val="000000"/>
              </a:buClr>
            </a:pPr>
            <a:endParaRPr lang="en-US" sz="2400" cap="none" dirty="0">
              <a:latin typeface="Gill Sans MT"/>
            </a:endParaRPr>
          </a:p>
          <a:p>
            <a:pPr marL="457200" indent="-457200">
              <a:buClr>
                <a:srgbClr val="000000"/>
              </a:buClr>
            </a:pPr>
            <a:endParaRPr lang="en-US" sz="2400" cap="none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91507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2022 02 14 Nancy Schick - OCD Trainer.jpg">
            <a:extLst>
              <a:ext uri="{FF2B5EF4-FFF2-40B4-BE49-F238E27FC236}">
                <a16:creationId xmlns:a16="http://schemas.microsoft.com/office/drawing/2014/main" id="{DBEC4954-4D56-47DC-1B8A-2A032E177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COMPLAINT PROCESS</a:t>
            </a:r>
            <a:endParaRPr lang="en-US" b="1" dirty="0">
              <a:solidFill>
                <a:srgbClr val="E71939"/>
              </a:solidFill>
            </a:endParaRPr>
          </a:p>
        </p:txBody>
      </p:sp>
      <p:graphicFrame>
        <p:nvGraphicFramePr>
          <p:cNvPr id="32" name="Content Placeholder 20">
            <a:extLst>
              <a:ext uri="{FF2B5EF4-FFF2-40B4-BE49-F238E27FC236}">
                <a16:creationId xmlns:a16="http://schemas.microsoft.com/office/drawing/2014/main" id="{BF138C2A-BB93-60A5-4913-2F5D222AFB8F}"/>
              </a:ext>
            </a:extLst>
          </p:cNvPr>
          <p:cNvGraphicFramePr/>
          <p:nvPr/>
        </p:nvGraphicFramePr>
        <p:xfrm>
          <a:off x="989033" y="1859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47499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2022 02 14 Nancy Schick - OCD Trainer.jpg">
            <a:extLst>
              <a:ext uri="{FF2B5EF4-FFF2-40B4-BE49-F238E27FC236}">
                <a16:creationId xmlns:a16="http://schemas.microsoft.com/office/drawing/2014/main" id="{DBEC4954-4D56-47DC-1B8A-2A032E177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SUPPORTIVE MEASURES FOR ALL PARTIES</a:t>
            </a:r>
            <a:endParaRPr lang="en-US" dirty="0"/>
          </a:p>
        </p:txBody>
      </p:sp>
      <p:graphicFrame>
        <p:nvGraphicFramePr>
          <p:cNvPr id="32" name="Content Placeholder 20">
            <a:extLst>
              <a:ext uri="{FF2B5EF4-FFF2-40B4-BE49-F238E27FC236}">
                <a16:creationId xmlns:a16="http://schemas.microsoft.com/office/drawing/2014/main" id="{BF138C2A-BB93-60A5-4913-2F5D222AFB8F}"/>
              </a:ext>
            </a:extLst>
          </p:cNvPr>
          <p:cNvGraphicFramePr/>
          <p:nvPr/>
        </p:nvGraphicFramePr>
        <p:xfrm>
          <a:off x="989033" y="1859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59941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2022 02 14 Nancy Schick - OCD Trainer.jpg">
            <a:extLst>
              <a:ext uri="{FF2B5EF4-FFF2-40B4-BE49-F238E27FC236}">
                <a16:creationId xmlns:a16="http://schemas.microsoft.com/office/drawing/2014/main" id="{DBEC4954-4D56-47DC-1B8A-2A032E177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SUPPORTIVE MEASURES (CONT.)</a:t>
            </a:r>
            <a:endParaRPr lang="en-US" dirty="0"/>
          </a:p>
        </p:txBody>
      </p:sp>
      <p:graphicFrame>
        <p:nvGraphicFramePr>
          <p:cNvPr id="32" name="Content Placeholder 20">
            <a:extLst>
              <a:ext uri="{FF2B5EF4-FFF2-40B4-BE49-F238E27FC236}">
                <a16:creationId xmlns:a16="http://schemas.microsoft.com/office/drawing/2014/main" id="{BF138C2A-BB93-60A5-4913-2F5D222AFB8F}"/>
              </a:ext>
            </a:extLst>
          </p:cNvPr>
          <p:cNvGraphicFramePr/>
          <p:nvPr/>
        </p:nvGraphicFramePr>
        <p:xfrm>
          <a:off x="989033" y="1859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62818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6000" b="1" dirty="0">
                <a:solidFill>
                  <a:srgbClr val="E71939"/>
                </a:solidFill>
                <a:latin typeface="Gill Sans MT"/>
                <a:cs typeface="Calibri"/>
              </a:rPr>
              <a:t>QUESTIONS?</a:t>
            </a:r>
            <a:endParaRPr lang="en-US" sz="6000" dirty="0"/>
          </a:p>
        </p:txBody>
      </p:sp>
      <p:pic>
        <p:nvPicPr>
          <p:cNvPr id="4" name="Picture 4" descr="QC_HLA_WhiteBG_RGB.png">
            <a:extLst>
              <a:ext uri="{FF2B5EF4-FFF2-40B4-BE49-F238E27FC236}">
                <a16:creationId xmlns:a16="http://schemas.microsoft.com/office/drawing/2014/main" id="{5552165B-67A2-D18F-E32C-554BFA9C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536" y="656820"/>
            <a:ext cx="2743199" cy="1135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7607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7383099" cy="12706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b="1" dirty="0">
                <a:solidFill>
                  <a:srgbClr val="E71939"/>
                </a:solidFill>
                <a:latin typeface="Gill Sans MT"/>
              </a:rPr>
              <a:t>COACHES' RIGHTS AND RESPONSIBILITIES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23727" y="1967141"/>
            <a:ext cx="6534059" cy="42161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rgbClr val="000000"/>
              </a:buClr>
              <a:buNone/>
            </a:pPr>
            <a:r>
              <a:rPr lang="en-US" sz="1800" b="1" cap="none" dirty="0">
                <a:latin typeface="Gill Sans MT"/>
              </a:rPr>
              <a:t>Rights:</a:t>
            </a:r>
          </a:p>
          <a:p>
            <a:pPr>
              <a:buClr>
                <a:srgbClr val="000000"/>
              </a:buClr>
              <a:buFont typeface="Arial"/>
              <a:buChar char="•"/>
            </a:pPr>
            <a:r>
              <a:rPr lang="en-US" sz="1800" cap="none" dirty="0">
                <a:ea typeface="+mn-lt"/>
                <a:cs typeface="+mn-lt"/>
              </a:rPr>
              <a:t>Title VII of the US Civil Rights Act</a:t>
            </a:r>
          </a:p>
          <a:p>
            <a:pPr marL="0" indent="0">
              <a:buNone/>
            </a:pPr>
            <a:r>
              <a:rPr lang="en-US" sz="1800" b="1" cap="none" dirty="0">
                <a:latin typeface="Gill Sans MT"/>
              </a:rPr>
              <a:t>Responsibilities:</a:t>
            </a:r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Title IX and Section 129-b</a:t>
            </a:r>
            <a:endParaRPr lang="en-US" sz="1800" dirty="0"/>
          </a:p>
          <a:p>
            <a:pPr>
              <a:buClr>
                <a:srgbClr val="000000"/>
              </a:buClr>
              <a:buFont typeface="Arial"/>
              <a:buChar char="•"/>
            </a:pPr>
            <a:r>
              <a:rPr lang="en-US" sz="1800" cap="none" dirty="0">
                <a:ea typeface="+mn-lt"/>
                <a:cs typeface="+mn-lt"/>
              </a:rPr>
              <a:t>NCAA Board of Governors Policy on Campus Sexual Violence</a:t>
            </a:r>
          </a:p>
          <a:p>
            <a:pPr marL="0" indent="0">
              <a:buNone/>
            </a:pPr>
            <a:r>
              <a:rPr lang="en-US" sz="1800" b="1" cap="none" dirty="0">
                <a:latin typeface="Gill Sans MT"/>
              </a:rPr>
              <a:t>Both:</a:t>
            </a:r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CUNY's Policy on Sexual Misconduct</a:t>
            </a:r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CUNY's Equal Opportunity and Non-Discrimination Policy</a:t>
            </a:r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CUNY's Drug and Alcohol Amnesty Policy</a:t>
            </a:r>
          </a:p>
        </p:txBody>
      </p:sp>
      <p:pic>
        <p:nvPicPr>
          <p:cNvPr id="3" name="Picture 4" descr="A whistle hanging on a wall">
            <a:extLst>
              <a:ext uri="{FF2B5EF4-FFF2-40B4-BE49-F238E27FC236}">
                <a16:creationId xmlns:a16="http://schemas.microsoft.com/office/drawing/2014/main" id="{E6FF166A-8B95-DA79-958F-1BFC6C1304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67" t="214" r="9234" b="-215"/>
          <a:stretch/>
        </p:blipFill>
        <p:spPr>
          <a:xfrm>
            <a:off x="-4343" y="1500"/>
            <a:ext cx="4064656" cy="689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13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whistle hanging on a wall">
            <a:extLst>
              <a:ext uri="{FF2B5EF4-FFF2-40B4-BE49-F238E27FC236}">
                <a16:creationId xmlns:a16="http://schemas.microsoft.com/office/drawing/2014/main" id="{E6FF166A-8B95-DA79-958F-1BFC6C130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2" b="7758"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 MT"/>
              </a:rPr>
              <a:t>RESPONSIBLE EMPLOYEES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 cap="none" dirty="0">
                <a:latin typeface="Gill Sans MT"/>
              </a:rPr>
              <a:t>Duty to report allegations of Sexual Misconduct, including all relevant details, to the Title IX Coordinator</a:t>
            </a:r>
            <a:endParaRPr lang="en-US" dirty="0">
              <a:latin typeface="Tw Cen MT" panose="020B0602020104020603"/>
            </a:endParaRPr>
          </a:p>
          <a:p>
            <a:pPr marL="342900" indent="-342900"/>
            <a:r>
              <a:rPr lang="en-US" cap="none" dirty="0">
                <a:latin typeface="Gill Sans MT"/>
              </a:rPr>
              <a:t>Not permitted to maintain a complainant’s confidentiality but will maintain a complainant’s privacy to the greatest extent possible</a:t>
            </a:r>
            <a:endParaRPr lang="en-US" dirty="0">
              <a:latin typeface="Tw Cen MT" panose="020B0602020104020603"/>
            </a:endParaRPr>
          </a:p>
          <a:p>
            <a:pPr marL="342900" indent="-342900"/>
            <a:r>
              <a:rPr lang="en-US" cap="none" dirty="0">
                <a:latin typeface="Gill Sans MT"/>
              </a:rPr>
              <a:t>Information reported to them will be shared only with the Title IX Coordinator and other people responsible for handling the college’s response to the report</a:t>
            </a:r>
          </a:p>
        </p:txBody>
      </p:sp>
    </p:spTree>
    <p:extLst>
      <p:ext uri="{BB962C8B-B14F-4D97-AF65-F5344CB8AC3E}">
        <p14:creationId xmlns:p14="http://schemas.microsoft.com/office/powerpoint/2010/main" val="1726340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76717FF3-C8CA-26D5-BC06-5B94147B90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74" r="3606"/>
          <a:stretch/>
        </p:blipFill>
        <p:spPr>
          <a:xfrm>
            <a:off x="20" y="10"/>
            <a:ext cx="4024741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WELCOME</a:t>
            </a:r>
            <a:endParaRPr lang="en-US" b="1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6174" y="2211733"/>
            <a:ext cx="6391761" cy="34241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cap="none" dirty="0">
                <a:latin typeface="Gill Sans MT"/>
              </a:rPr>
              <a:t>Nancy Schick, Compliance &amp; Diversity Training Specialist / Investigator, </a:t>
            </a:r>
            <a:r>
              <a:rPr lang="en-US" cap="none" dirty="0">
                <a:latin typeface="Gill Sans MT"/>
                <a:hlinkClick r:id="rId4"/>
              </a:rPr>
              <a:t>nancy.schick@qc.cuny.edu</a:t>
            </a:r>
            <a:r>
              <a:rPr lang="en-US" cap="none" dirty="0">
                <a:latin typeface="Gill Sans MT"/>
              </a:rPr>
              <a:t> </a:t>
            </a:r>
          </a:p>
          <a:p>
            <a:pPr>
              <a:buClr>
                <a:srgbClr val="000000"/>
              </a:buClr>
            </a:pPr>
            <a:r>
              <a:rPr lang="en-US" cap="none" dirty="0">
                <a:latin typeface="Gill Sans MT"/>
              </a:rPr>
              <a:t>Employment Attorney / Mediator</a:t>
            </a:r>
          </a:p>
          <a:p>
            <a:pPr>
              <a:buClr>
                <a:srgbClr val="000000"/>
              </a:buClr>
            </a:pPr>
            <a:r>
              <a:rPr lang="en-US" cap="none" dirty="0">
                <a:latin typeface="Gill Sans MT"/>
              </a:rPr>
              <a:t>Result of Title IX / Former College Softball Player</a:t>
            </a:r>
          </a:p>
          <a:p>
            <a:pPr>
              <a:buClr>
                <a:srgbClr val="000000"/>
              </a:buClr>
            </a:pPr>
            <a:r>
              <a:rPr lang="en-US" cap="none" dirty="0">
                <a:latin typeface="Gill Sans MT"/>
              </a:rPr>
              <a:t>Human Resources Supervisor prior to law school</a:t>
            </a:r>
          </a:p>
          <a:p>
            <a:pPr>
              <a:buClr>
                <a:srgbClr val="000000"/>
              </a:buClr>
            </a:pPr>
            <a:r>
              <a:rPr lang="en-US" cap="none" dirty="0">
                <a:latin typeface="Gill Sans MT"/>
              </a:rPr>
              <a:t>Plaintiff in sex discrimination lawsuit during law school</a:t>
            </a:r>
          </a:p>
        </p:txBody>
      </p:sp>
    </p:spTree>
    <p:extLst>
      <p:ext uri="{BB962C8B-B14F-4D97-AF65-F5344CB8AC3E}">
        <p14:creationId xmlns:p14="http://schemas.microsoft.com/office/powerpoint/2010/main" val="3773723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whistle hanging on a wall">
            <a:extLst>
              <a:ext uri="{FF2B5EF4-FFF2-40B4-BE49-F238E27FC236}">
                <a16:creationId xmlns:a16="http://schemas.microsoft.com/office/drawing/2014/main" id="{E6FF166A-8B95-DA79-958F-1BFC6C130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2" b="7758"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 MT"/>
              </a:rPr>
              <a:t>IMPORTANT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800" cap="none" dirty="0">
                <a:latin typeface="Gill Sans MT"/>
              </a:rPr>
              <a:t>To the extent possible, </a:t>
            </a:r>
            <a:r>
              <a:rPr lang="en-US" sz="2800" cap="none" dirty="0">
                <a:solidFill>
                  <a:srgbClr val="FF0000"/>
                </a:solidFill>
                <a:latin typeface="Gill Sans MT"/>
              </a:rPr>
              <a:t>before</a:t>
            </a:r>
            <a:r>
              <a:rPr lang="en-US" sz="2800" cap="none" dirty="0">
                <a:latin typeface="Gill Sans MT"/>
              </a:rPr>
              <a:t> a complainant reveals </a:t>
            </a:r>
            <a:r>
              <a:rPr lang="en-US" sz="2800" cap="none" dirty="0">
                <a:solidFill>
                  <a:srgbClr val="FF0000"/>
                </a:solidFill>
                <a:latin typeface="Gill Sans MT"/>
              </a:rPr>
              <a:t>any</a:t>
            </a:r>
            <a:r>
              <a:rPr lang="en-US" sz="2800" cap="none" dirty="0">
                <a:latin typeface="Gill Sans MT"/>
              </a:rPr>
              <a:t> information to a responsible employee, the employee should advise the complainant of the employee’s reporting obligations. </a:t>
            </a:r>
            <a:endParaRPr lang="en-US"/>
          </a:p>
          <a:p>
            <a:pPr marL="0" indent="0">
              <a:buNone/>
            </a:pPr>
            <a:r>
              <a:rPr lang="en-US" sz="2800" cap="none" dirty="0">
                <a:latin typeface="Gill Sans MT"/>
              </a:rPr>
              <a:t>If the complainant wants to maintain confidentiality, direct the complainant to confidential resources, such as the counseling center or a community resources. </a:t>
            </a:r>
            <a:endParaRPr lang="en-US" dirty="0"/>
          </a:p>
          <a:p>
            <a:pPr marL="0" indent="0">
              <a:buNone/>
            </a:pPr>
            <a:endParaRPr lang="en-US" sz="2800" cap="none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136406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6E3254AE-C4CD-426D-A6E8-7FA13B0F8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A whistle hanging on a wall">
            <a:extLst>
              <a:ext uri="{FF2B5EF4-FFF2-40B4-BE49-F238E27FC236}">
                <a16:creationId xmlns:a16="http://schemas.microsoft.com/office/drawing/2014/main" id="{E6FF166A-8B95-DA79-958F-1BFC6C130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2" b="7758"/>
          <a:stretch/>
        </p:blipFill>
        <p:spPr>
          <a:xfrm>
            <a:off x="6417734" y="2737515"/>
            <a:ext cx="4770219" cy="2683259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5C53434-A0C7-4A81-8EB0-D460DAD9B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 MT"/>
              </a:rPr>
              <a:t>NCAA Board of Governors Policy on Campus Sexual Violence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860493" cy="342410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cap="none">
                <a:latin typeface="Gill Sans MT"/>
              </a:rPr>
              <a:t>Sexual discrimination, sexual harassment, and sexual and interpersonal violence violate human decency and the NCAA's core values:</a:t>
            </a:r>
            <a:endParaRPr lang="en-US" dirty="0"/>
          </a:p>
          <a:p>
            <a:pPr marL="0" indent="0">
              <a:buNone/>
            </a:pPr>
            <a:endParaRPr lang="en-US" cap="none">
              <a:latin typeface="Gill Sans MT"/>
              <a:ea typeface="+mn-lt"/>
              <a:cs typeface="+mn-lt"/>
            </a:endParaRPr>
          </a:p>
          <a:p>
            <a:pPr marL="457200" indent="-457200">
              <a:spcBef>
                <a:spcPts val="0"/>
              </a:spcBef>
              <a:buClr>
                <a:srgbClr val="000000"/>
              </a:buClr>
              <a:buFont typeface="Arial,Sans-Serif"/>
              <a:buChar char="•"/>
            </a:pPr>
            <a:r>
              <a:rPr lang="en-US" cap="none">
                <a:ea typeface="+mn-lt"/>
                <a:cs typeface="+mn-lt"/>
              </a:rPr>
              <a:t>Well-being</a:t>
            </a:r>
          </a:p>
          <a:p>
            <a:pPr marL="457200" indent="-457200">
              <a:spcBef>
                <a:spcPts val="0"/>
              </a:spcBef>
              <a:buClr>
                <a:srgbClr val="000000"/>
              </a:buClr>
              <a:buFont typeface="Arial,Sans-Serif"/>
              <a:buChar char="•"/>
            </a:pPr>
            <a:r>
              <a:rPr lang="en-US" cap="none">
                <a:ea typeface="+mn-lt"/>
                <a:cs typeface="+mn-lt"/>
              </a:rPr>
              <a:t>Fairness</a:t>
            </a:r>
            <a:endParaRPr lang="en-US">
              <a:ea typeface="+mn-lt"/>
              <a:cs typeface="+mn-lt"/>
            </a:endParaRPr>
          </a:p>
          <a:p>
            <a:pPr marL="457200" indent="-457200">
              <a:spcBef>
                <a:spcPts val="0"/>
              </a:spcBef>
              <a:buClr>
                <a:srgbClr val="000000"/>
              </a:buClr>
              <a:buFont typeface="Arial,Sans-Serif"/>
              <a:buChar char="•"/>
            </a:pPr>
            <a:r>
              <a:rPr lang="en-US" cap="none">
                <a:ea typeface="+mn-lt"/>
                <a:cs typeface="+mn-lt"/>
              </a:rPr>
              <a:t>Integrity </a:t>
            </a:r>
            <a:endParaRPr lang="en-US"/>
          </a:p>
          <a:p>
            <a:pPr marL="457200" indent="-457200">
              <a:spcBef>
                <a:spcPts val="0"/>
              </a:spcBef>
              <a:buClr>
                <a:srgbClr val="000000"/>
              </a:buClr>
              <a:buFont typeface="Arial,Sans-Serif"/>
              <a:buChar char="•"/>
            </a:pPr>
            <a:r>
              <a:rPr lang="en-US" cap="none">
                <a:ea typeface="+mn-lt"/>
                <a:cs typeface="+mn-lt"/>
              </a:rPr>
              <a:t>Teamwork</a:t>
            </a:r>
            <a:endParaRPr lang="en-US"/>
          </a:p>
          <a:p>
            <a:pPr marL="0" indent="0">
              <a:buClr>
                <a:prstClr val="black"/>
              </a:buClr>
              <a:buNone/>
            </a:pPr>
            <a:endParaRPr lang="en-US" cap="none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014068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whistle hanging on a wall">
            <a:extLst>
              <a:ext uri="{FF2B5EF4-FFF2-40B4-BE49-F238E27FC236}">
                <a16:creationId xmlns:a16="http://schemas.microsoft.com/office/drawing/2014/main" id="{E6FF166A-8B95-DA79-958F-1BFC6C130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2" b="7758"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 MT"/>
              </a:rPr>
              <a:t>NCAA POLICY KEY FEATURES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71170"/>
            <a:ext cx="10363826" cy="37200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/>
            <a:r>
              <a:rPr lang="en-US" sz="2800" cap="none" dirty="0">
                <a:latin typeface="Gill Sans MT"/>
              </a:rPr>
              <a:t>Athletics department informed on and integrated in overall campus policies and processes</a:t>
            </a:r>
          </a:p>
          <a:p>
            <a:pPr marL="457200" indent="-457200">
              <a:buClr>
                <a:srgbClr val="000000"/>
              </a:buClr>
            </a:pPr>
            <a:r>
              <a:rPr lang="en-US" sz="2800" cap="none" dirty="0">
                <a:latin typeface="Gill Sans MT"/>
                <a:ea typeface="+mn-lt"/>
                <a:cs typeface="+mn-lt"/>
              </a:rPr>
              <a:t>Review annually the most current Checklist Recommendations of the NCAA Sexual Violence Prevention Toolkit</a:t>
            </a:r>
            <a:endParaRPr lang="en-US" sz="2800" cap="none" dirty="0">
              <a:latin typeface="Gill Sans MT"/>
            </a:endParaRPr>
          </a:p>
          <a:p>
            <a:pPr marL="457200" indent="-457200">
              <a:buClr>
                <a:srgbClr val="000000"/>
              </a:buClr>
            </a:pPr>
            <a:r>
              <a:rPr lang="en-US" sz="2800" cap="none" dirty="0">
                <a:latin typeface="Gill Sans MT"/>
                <a:ea typeface="+mn-lt"/>
                <a:cs typeface="+mn-lt"/>
              </a:rPr>
              <a:t>Involving student-athletes in prevention efforts</a:t>
            </a:r>
            <a:endParaRPr lang="en-US" sz="2800" cap="none" dirty="0">
              <a:latin typeface="Gill Sans MT"/>
            </a:endParaRPr>
          </a:p>
          <a:p>
            <a:pPr marL="457200" indent="-457200">
              <a:buClr>
                <a:srgbClr val="000000"/>
              </a:buClr>
            </a:pPr>
            <a:r>
              <a:rPr lang="en-US" sz="2800" cap="none" dirty="0">
                <a:latin typeface="Gill Sans MT"/>
              </a:rPr>
              <a:t>Annual compliance attestation</a:t>
            </a:r>
          </a:p>
          <a:p>
            <a:pPr marL="457200" indent="-457200">
              <a:buClr>
                <a:srgbClr val="000000"/>
              </a:buClr>
            </a:pPr>
            <a:endParaRPr lang="en-US" sz="2800" cap="none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865671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whistle hanging on a wall">
            <a:extLst>
              <a:ext uri="{FF2B5EF4-FFF2-40B4-BE49-F238E27FC236}">
                <a16:creationId xmlns:a16="http://schemas.microsoft.com/office/drawing/2014/main" id="{E6FF166A-8B95-DA79-958F-1BFC6C130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2" b="7758"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 MT"/>
              </a:rPr>
              <a:t>ANNUAL ATTESTATION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71170"/>
            <a:ext cx="10363826" cy="37200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Clr>
                <a:srgbClr val="000000"/>
              </a:buClr>
            </a:pPr>
            <a:r>
              <a:rPr lang="en-US" sz="2800" cap="none" dirty="0">
                <a:latin typeface="Gill Sans MT"/>
              </a:rPr>
              <a:t>Training (e.g., ESPARC, SPARC, targeted topics)</a:t>
            </a:r>
            <a:endParaRPr lang="en-US" dirty="0"/>
          </a:p>
          <a:p>
            <a:pPr marL="457200" indent="-457200">
              <a:buClr>
                <a:srgbClr val="000000"/>
              </a:buClr>
            </a:pPr>
            <a:r>
              <a:rPr lang="en-US" sz="2800" cap="none" dirty="0">
                <a:latin typeface="Gill Sans MT"/>
                <a:ea typeface="+mn-lt"/>
                <a:cs typeface="+mn-lt"/>
              </a:rPr>
              <a:t>Title IX information and coordinator readily available</a:t>
            </a:r>
            <a:endParaRPr lang="en-US" sz="2800" cap="none" dirty="0">
              <a:latin typeface="Gill Sans MT"/>
            </a:endParaRPr>
          </a:p>
          <a:p>
            <a:pPr marL="457200" indent="-457200">
              <a:buClr>
                <a:srgbClr val="000000"/>
              </a:buClr>
            </a:pPr>
            <a:r>
              <a:rPr lang="en-US" sz="2800" cap="none" dirty="0">
                <a:latin typeface="Gill Sans MT"/>
                <a:ea typeface="+mn-lt"/>
                <a:cs typeface="+mn-lt"/>
              </a:rPr>
              <a:t>Annual transfer student-athlete disclosure</a:t>
            </a:r>
            <a:endParaRPr lang="en-US" sz="2800" cap="none" dirty="0">
              <a:latin typeface="Gill Sans MT"/>
            </a:endParaRPr>
          </a:p>
          <a:p>
            <a:pPr marL="1143000" lvl="1" indent="-457200">
              <a:buClr>
                <a:srgbClr val="000000"/>
              </a:buClr>
              <a:buFont typeface="Courier New" panose="020B0604020202020204" pitchFamily="34" charset="0"/>
              <a:buChar char="o"/>
            </a:pPr>
            <a:r>
              <a:rPr lang="en-US" sz="2600" cap="none" dirty="0">
                <a:latin typeface="Gill Sans MT"/>
              </a:rPr>
              <a:t>CUNY still finalizing its policies</a:t>
            </a:r>
          </a:p>
          <a:p>
            <a:pPr marL="1143000" lvl="1" indent="-457200">
              <a:buClr>
                <a:srgbClr val="000000"/>
              </a:buClr>
              <a:buFont typeface="Courier New" panose="020B0604020202020204" pitchFamily="34" charset="0"/>
              <a:buChar char="o"/>
            </a:pPr>
            <a:r>
              <a:rPr lang="en-US" sz="2600" cap="none" dirty="0">
                <a:latin typeface="Gill Sans MT"/>
              </a:rPr>
              <a:t>Balance compliance with respondent's privacy and due process rights</a:t>
            </a:r>
          </a:p>
          <a:p>
            <a:pPr marL="457200" indent="-457200">
              <a:buClr>
                <a:srgbClr val="000000"/>
              </a:buClr>
            </a:pPr>
            <a:endParaRPr lang="en-US" sz="2800" cap="none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246007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whistle hanging on a wall">
            <a:extLst>
              <a:ext uri="{FF2B5EF4-FFF2-40B4-BE49-F238E27FC236}">
                <a16:creationId xmlns:a16="http://schemas.microsoft.com/office/drawing/2014/main" id="{E6FF166A-8B95-DA79-958F-1BFC6C130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2" b="7758"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 MT"/>
              </a:rPr>
              <a:t>COMMON ATHLETICS PROGRAM VIOLATIONS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71170"/>
            <a:ext cx="10363826" cy="37200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/>
            <a:r>
              <a:rPr lang="en-US" sz="2800" cap="none" dirty="0">
                <a:latin typeface="Gill Sans MT"/>
              </a:rPr>
              <a:t>Failing to </a:t>
            </a:r>
            <a:r>
              <a:rPr lang="en-US" sz="2800" cap="none" dirty="0">
                <a:latin typeface="Gill Sans MT"/>
                <a:ea typeface="+mn-lt"/>
                <a:cs typeface="+mn-lt"/>
              </a:rPr>
              <a:t>actively take steps to protect students from sexual assault</a:t>
            </a:r>
            <a:endParaRPr lang="en-US" sz="2800" cap="none" dirty="0">
              <a:latin typeface="Gill Sans MT"/>
            </a:endParaRPr>
          </a:p>
          <a:p>
            <a:pPr marL="457200" indent="-457200"/>
            <a:r>
              <a:rPr lang="en-US" sz="2800" cap="none" dirty="0">
                <a:latin typeface="Gill Sans MT"/>
                <a:ea typeface="+mn-lt"/>
                <a:cs typeface="+mn-lt"/>
              </a:rPr>
              <a:t>Discriminating or retaliating against students who've reported violations</a:t>
            </a:r>
            <a:endParaRPr lang="en-US" sz="2800" cap="none" dirty="0">
              <a:latin typeface="Gill Sans MT"/>
            </a:endParaRPr>
          </a:p>
          <a:p>
            <a:pPr marL="457200" indent="-457200">
              <a:buClr>
                <a:srgbClr val="000000"/>
              </a:buClr>
            </a:pPr>
            <a:r>
              <a:rPr lang="en-US" sz="2800" cap="none" dirty="0">
                <a:latin typeface="Gill Sans MT"/>
                <a:ea typeface="+mn-lt"/>
                <a:cs typeface="+mn-lt"/>
              </a:rPr>
              <a:t>Ignoring a history of complaints against a coach or athlete</a:t>
            </a:r>
            <a:endParaRPr lang="en-US" sz="2800" cap="none" dirty="0">
              <a:latin typeface="Gill Sans MT"/>
            </a:endParaRPr>
          </a:p>
          <a:p>
            <a:pPr marL="457200" indent="-457200"/>
            <a:r>
              <a:rPr lang="en-US" sz="2800" cap="none" dirty="0">
                <a:latin typeface="Gill Sans MT"/>
              </a:rPr>
              <a:t>Denying a student participation based on their sex or gender </a:t>
            </a:r>
            <a:endParaRPr lang="en-US" dirty="0">
              <a:latin typeface="Gill Sans MT"/>
            </a:endParaRPr>
          </a:p>
          <a:p>
            <a:pPr marL="457200" indent="-457200"/>
            <a:r>
              <a:rPr lang="en-US" sz="2800" cap="none" dirty="0">
                <a:latin typeface="Gill Sans MT"/>
              </a:rPr>
              <a:t>Not providing equal resources and programs to all genders</a:t>
            </a:r>
          </a:p>
          <a:p>
            <a:pPr marL="0" indent="0">
              <a:buNone/>
            </a:pPr>
            <a:endParaRPr lang="en-US" sz="2800" cap="none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583680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6000" b="1" dirty="0">
                <a:solidFill>
                  <a:srgbClr val="E71939"/>
                </a:solidFill>
                <a:latin typeface="Gill Sans MT"/>
                <a:cs typeface="Calibri"/>
              </a:rPr>
              <a:t>QUESTIONS?</a:t>
            </a:r>
            <a:endParaRPr lang="en-US" sz="6000" dirty="0"/>
          </a:p>
        </p:txBody>
      </p:sp>
      <p:pic>
        <p:nvPicPr>
          <p:cNvPr id="4" name="Picture 4" descr="QC_HLA_WhiteBG_RGB.png">
            <a:extLst>
              <a:ext uri="{FF2B5EF4-FFF2-40B4-BE49-F238E27FC236}">
                <a16:creationId xmlns:a16="http://schemas.microsoft.com/office/drawing/2014/main" id="{5552165B-67A2-D18F-E32C-554BFA9C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536" y="656820"/>
            <a:ext cx="2743199" cy="1135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7368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WHAT'S COMING?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6174" y="1967141"/>
            <a:ext cx="6711612" cy="366869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Clr>
                <a:srgbClr val="000000"/>
              </a:buClr>
            </a:pPr>
            <a:r>
              <a:rPr lang="en-US" sz="3200" cap="none" dirty="0">
                <a:latin typeface="Gill Sans MT"/>
              </a:rPr>
              <a:t>More training on Title IX changes (e.g., formal complaint requirement, </a:t>
            </a:r>
            <a:r>
              <a:rPr lang="en-US" sz="3200" cap="none">
                <a:latin typeface="Gill Sans MT"/>
              </a:rPr>
              <a:t>pregnancy protections, "effectively denied access")</a:t>
            </a:r>
            <a:endParaRPr lang="en-US" sz="3200">
              <a:latin typeface="Gill Sans MT"/>
            </a:endParaRPr>
          </a:p>
          <a:p>
            <a:pPr>
              <a:buClr>
                <a:srgbClr val="000000"/>
              </a:buClr>
            </a:pPr>
            <a:r>
              <a:rPr lang="en-US" sz="3200" cap="none" dirty="0">
                <a:latin typeface="Gill Sans MT"/>
              </a:rPr>
              <a:t>More training on NCAA transfer rule, </a:t>
            </a:r>
            <a:r>
              <a:rPr lang="en-US" sz="3200" cap="none">
                <a:latin typeface="Gill Sans MT"/>
              </a:rPr>
              <a:t>including how to complete the form</a:t>
            </a:r>
          </a:p>
        </p:txBody>
      </p:sp>
      <p:pic>
        <p:nvPicPr>
          <p:cNvPr id="3" name="Picture 4" descr="Admissions Office.jpeg">
            <a:extLst>
              <a:ext uri="{FF2B5EF4-FFF2-40B4-BE49-F238E27FC236}">
                <a16:creationId xmlns:a16="http://schemas.microsoft.com/office/drawing/2014/main" id="{E6FF166A-8B95-DA79-958F-1BFC6C1304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17" t="-137" r="14231" b="-282"/>
          <a:stretch/>
        </p:blipFill>
        <p:spPr>
          <a:xfrm>
            <a:off x="-4343" y="1500"/>
            <a:ext cx="4054871" cy="689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91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6000" b="1" dirty="0">
                <a:solidFill>
                  <a:srgbClr val="E71939"/>
                </a:solidFill>
                <a:latin typeface="Gill Sans MT"/>
                <a:cs typeface="Calibri"/>
              </a:rPr>
              <a:t>QUESTIONS?</a:t>
            </a:r>
            <a:endParaRPr lang="en-US" sz="6000" dirty="0"/>
          </a:p>
        </p:txBody>
      </p:sp>
      <p:pic>
        <p:nvPicPr>
          <p:cNvPr id="4" name="Picture 4" descr="QC_HLA_WhiteBG_RGB.png">
            <a:extLst>
              <a:ext uri="{FF2B5EF4-FFF2-40B4-BE49-F238E27FC236}">
                <a16:creationId xmlns:a16="http://schemas.microsoft.com/office/drawing/2014/main" id="{5552165B-67A2-D18F-E32C-554BFA9C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536" y="656820"/>
            <a:ext cx="2743199" cy="1135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2438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THANK YOU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64136" y="2218660"/>
            <a:ext cx="3759399" cy="34171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cap="none" dirty="0">
                <a:latin typeface="Gill Sans MT"/>
              </a:rPr>
              <a:t>Nancy Schick, Esq.</a:t>
            </a:r>
          </a:p>
          <a:p>
            <a:pPr marL="0" indent="0">
              <a:buNone/>
            </a:pPr>
            <a:r>
              <a:rPr lang="en-US" cap="none" dirty="0">
                <a:latin typeface="Gill Sans MT"/>
              </a:rPr>
              <a:t>Compliance &amp; Diversity Training Specialist / Investigator</a:t>
            </a:r>
          </a:p>
          <a:p>
            <a:pPr marL="0" indent="0">
              <a:buNone/>
            </a:pPr>
            <a:r>
              <a:rPr lang="en-US" cap="none" dirty="0">
                <a:latin typeface="Gill Sans MT"/>
              </a:rPr>
              <a:t>Kiely Hall, Room 137 (for now)</a:t>
            </a:r>
          </a:p>
          <a:p>
            <a:pPr marL="0" indent="0">
              <a:buNone/>
            </a:pPr>
            <a:r>
              <a:rPr lang="en-US" cap="none" dirty="0">
                <a:latin typeface="Gill Sans MT"/>
                <a:hlinkClick r:id="rId3"/>
              </a:rPr>
              <a:t>nancy.schick@qc.cuny.edu</a:t>
            </a:r>
            <a:endParaRPr lang="en-US" cap="none" dirty="0">
              <a:latin typeface="Gill Sans MT"/>
            </a:endParaRPr>
          </a:p>
        </p:txBody>
      </p:sp>
      <p:pic>
        <p:nvPicPr>
          <p:cNvPr id="3" name="Picture 4" descr="Campus 2.jpeg">
            <a:extLst>
              <a:ext uri="{FF2B5EF4-FFF2-40B4-BE49-F238E27FC236}">
                <a16:creationId xmlns:a16="http://schemas.microsoft.com/office/drawing/2014/main" id="{0E3B2864-24C4-FBF6-DB5C-54F51754F0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16" t="-216" r="19162" b="173"/>
          <a:stretch/>
        </p:blipFill>
        <p:spPr>
          <a:xfrm>
            <a:off x="-2959" y="1572"/>
            <a:ext cx="4028113" cy="686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29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D58954F-C5AC-4BE0-811D-8DFE18E3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59E835-CE77-4DCC-8EC3-1924094D3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03B59B5-123A-4DC5-87BD-6D3E22FA6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OFFICE OF COMPLIANCE AND DIVERSITY</a:t>
            </a:r>
            <a:endParaRPr lang="en-US" b="1">
              <a:latin typeface="Gill Sans MT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672887" cy="342410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000000"/>
              </a:buClr>
            </a:pPr>
            <a:r>
              <a:rPr lang="en-US" sz="2400" cap="none" dirty="0">
                <a:latin typeface="Gill Sans MT"/>
              </a:rPr>
              <a:t>Title IX and Enough is Enough</a:t>
            </a:r>
            <a:endParaRPr lang="en-US" sz="2400"/>
          </a:p>
          <a:p>
            <a:pPr>
              <a:buClr>
                <a:srgbClr val="000000"/>
              </a:buClr>
            </a:pPr>
            <a:r>
              <a:rPr lang="en-US" sz="2400" cap="none" dirty="0">
                <a:latin typeface="Gill Sans MT"/>
              </a:rPr>
              <a:t>Diversity, Equity, and Inclusion</a:t>
            </a:r>
            <a:endParaRPr lang="en-US" sz="2400"/>
          </a:p>
          <a:p>
            <a:pPr>
              <a:buClr>
                <a:srgbClr val="000000"/>
              </a:buClr>
            </a:pPr>
            <a:r>
              <a:rPr lang="en-US" sz="2400" cap="none" dirty="0">
                <a:latin typeface="Gill Sans MT"/>
              </a:rPr>
              <a:t>Affirmative Action</a:t>
            </a:r>
            <a:endParaRPr lang="en-US" sz="2400"/>
          </a:p>
          <a:p>
            <a:pPr>
              <a:buClr>
                <a:srgbClr val="000000"/>
              </a:buClr>
            </a:pPr>
            <a:r>
              <a:rPr lang="en-US" sz="2400" cap="none" dirty="0">
                <a:latin typeface="Gill Sans MT"/>
              </a:rPr>
              <a:t>Accessibility</a:t>
            </a:r>
            <a:endParaRPr lang="en-US" sz="2400"/>
          </a:p>
          <a:p>
            <a:pPr>
              <a:buClr>
                <a:srgbClr val="000000"/>
              </a:buClr>
            </a:pPr>
            <a:r>
              <a:rPr lang="en-US" sz="2400" cap="none" dirty="0">
                <a:latin typeface="Gill Sans MT"/>
              </a:rPr>
              <a:t>Training, Investigations, and Conflict Resolution</a:t>
            </a:r>
            <a:endParaRPr lang="en-US" sz="2400" dirty="0"/>
          </a:p>
        </p:txBody>
      </p:sp>
      <p:pic>
        <p:nvPicPr>
          <p:cNvPr id="3" name="Picture 4" descr="Campus 2.jpeg">
            <a:extLst>
              <a:ext uri="{FF2B5EF4-FFF2-40B4-BE49-F238E27FC236}">
                <a16:creationId xmlns:a16="http://schemas.microsoft.com/office/drawing/2014/main" id="{AA5A2F8B-C2F8-CBB7-4DDF-C1DB2AED6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78" r="13272" b="-56"/>
          <a:stretch/>
        </p:blipFill>
        <p:spPr>
          <a:xfrm>
            <a:off x="8137801" y="1679"/>
            <a:ext cx="4223989" cy="686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38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2022 02 14 Nancy Schick - OCD Trainer.jpg">
            <a:extLst>
              <a:ext uri="{FF2B5EF4-FFF2-40B4-BE49-F238E27FC236}">
                <a16:creationId xmlns:a16="http://schemas.microsoft.com/office/drawing/2014/main" id="{DBEC4954-4D56-47DC-1B8A-2A032E177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TRAINING GOALS</a:t>
            </a:r>
            <a:endParaRPr lang="en-US" b="1" dirty="0">
              <a:solidFill>
                <a:srgbClr val="E71939"/>
              </a:solidFill>
            </a:endParaRPr>
          </a:p>
        </p:txBody>
      </p:sp>
      <p:graphicFrame>
        <p:nvGraphicFramePr>
          <p:cNvPr id="32" name="Content Placeholder 20">
            <a:extLst>
              <a:ext uri="{FF2B5EF4-FFF2-40B4-BE49-F238E27FC236}">
                <a16:creationId xmlns:a16="http://schemas.microsoft.com/office/drawing/2014/main" id="{BF138C2A-BB93-60A5-4913-2F5D222AF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467998"/>
              </p:ext>
            </p:extLst>
          </p:nvPr>
        </p:nvGraphicFramePr>
        <p:xfrm>
          <a:off x="989033" y="1859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6950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mpus Building.jpeg">
            <a:extLst>
              <a:ext uri="{FF2B5EF4-FFF2-40B4-BE49-F238E27FC236}">
                <a16:creationId xmlns:a16="http://schemas.microsoft.com/office/drawing/2014/main" id="{49737DD3-F670-13CD-F085-6BB1AB01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DISCLAIMER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 sz="3200" cap="none" dirty="0">
                <a:ea typeface="+mn-lt"/>
                <a:cs typeface="+mn-lt"/>
              </a:rPr>
              <a:t>This course provides a general overview of non-discrimination policies and laws, as well as how they might affect your time at Queens College. </a:t>
            </a:r>
            <a:endParaRPr lang="en-US"/>
          </a:p>
          <a:p>
            <a:pPr marL="0" indent="0">
              <a:buNone/>
            </a:pPr>
            <a:r>
              <a:rPr lang="en-US" sz="3200" b="1" cap="none" dirty="0">
                <a:solidFill>
                  <a:srgbClr val="E71939"/>
                </a:solidFill>
                <a:ea typeface="+mn-lt"/>
                <a:cs typeface="+mn-lt"/>
              </a:rPr>
              <a:t>It is not legal advice, and I am not your attorney.</a:t>
            </a:r>
            <a:r>
              <a:rPr lang="en-US" sz="3200" cap="none" dirty="0">
                <a:ea typeface="+mn-lt"/>
                <a:cs typeface="+mn-lt"/>
              </a:rPr>
              <a:t> If you require information or advice applied to your unique situation, please make an appointment with the Office of Compliance and Diversity (OCD).</a:t>
            </a:r>
            <a:endParaRPr lang="en-US" dirty="0"/>
          </a:p>
          <a:p>
            <a:pPr marL="0" indent="0">
              <a:buNone/>
            </a:pPr>
            <a:r>
              <a:rPr lang="en-US" sz="3200" cap="none" dirty="0">
                <a:ea typeface="+mn-lt"/>
                <a:cs typeface="+mn-lt"/>
              </a:rPr>
              <a:t>Vivian Cheung, Executive Assistant, </a:t>
            </a:r>
            <a:r>
              <a:rPr lang="en-US" sz="3200" u="sng" cap="none" dirty="0">
                <a:solidFill>
                  <a:srgbClr val="0070C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Vivian.Cheung@qc.cuny.edu</a:t>
            </a:r>
            <a:endParaRPr lang="en-US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3200" cap="none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595087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mpus Building.jpeg">
            <a:extLst>
              <a:ext uri="{FF2B5EF4-FFF2-40B4-BE49-F238E27FC236}">
                <a16:creationId xmlns:a16="http://schemas.microsoft.com/office/drawing/2014/main" id="{49737DD3-F670-13CD-F085-6BB1AB01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THIS IS A MANDATORY TRAINING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800" cap="none" dirty="0">
                <a:latin typeface="Gill Sans MT"/>
                <a:ea typeface="+mn-lt"/>
                <a:cs typeface="+mn-lt"/>
              </a:rPr>
              <a:t>To ensure your attendance is properly recorded and reported, complete </a:t>
            </a:r>
            <a:r>
              <a:rPr lang="en-US" sz="4800" b="1" cap="none" dirty="0">
                <a:solidFill>
                  <a:srgbClr val="E71939"/>
                </a:solidFill>
                <a:latin typeface="Gill Sans MT"/>
                <a:ea typeface="+mn-lt"/>
                <a:cs typeface="+mn-lt"/>
              </a:rPr>
              <a:t>all</a:t>
            </a:r>
            <a:r>
              <a:rPr lang="en-US" sz="4800" b="1" i="1" cap="none" dirty="0">
                <a:latin typeface="Gill Sans MT"/>
                <a:ea typeface="+mn-lt"/>
                <a:cs typeface="+mn-lt"/>
              </a:rPr>
              <a:t> </a:t>
            </a:r>
            <a:r>
              <a:rPr lang="en-US" sz="4800" cap="none" dirty="0">
                <a:latin typeface="Gill Sans MT"/>
                <a:ea typeface="+mn-lt"/>
                <a:cs typeface="+mn-lt"/>
              </a:rPr>
              <a:t>fields and sign the attendance sheet.</a:t>
            </a:r>
            <a:endParaRPr lang="en-US" sz="4800" dirty="0">
              <a:latin typeface="Gill Sans MT"/>
              <a:ea typeface="+mn-lt"/>
              <a:cs typeface="+mn-lt"/>
            </a:endParaRPr>
          </a:p>
          <a:p>
            <a:pPr marL="0" indent="0">
              <a:buNone/>
            </a:pPr>
            <a:endParaRPr lang="en-US" sz="3200" cap="none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06868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mpus Building.jpeg">
            <a:extLst>
              <a:ext uri="{FF2B5EF4-FFF2-40B4-BE49-F238E27FC236}">
                <a16:creationId xmlns:a16="http://schemas.microsoft.com/office/drawing/2014/main" id="{49737DD3-F670-13CD-F085-6BB1AB01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PARTICIPATION AGREEMENTS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 sz="3200" cap="none" dirty="0">
                <a:ea typeface="+mn-lt"/>
                <a:cs typeface="+mn-lt"/>
              </a:rPr>
              <a:t>We are here to learn and contribute.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sz="3200" cap="none" dirty="0">
                <a:ea typeface="+mn-lt"/>
                <a:cs typeface="+mn-lt"/>
              </a:rPr>
              <a:t>We respect the diversity of each other's experiences.</a:t>
            </a:r>
            <a:endParaRPr lang="en-US" dirty="0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en-US" sz="3200" cap="none" dirty="0">
                <a:ea typeface="+mn-lt"/>
                <a:cs typeface="+mn-lt"/>
              </a:rPr>
              <a:t>We will maintain the confidentiality of what others share.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200" cap="none" dirty="0">
                <a:ea typeface="+mn-lt"/>
                <a:cs typeface="+mn-lt"/>
              </a:rPr>
              <a:t>If you prefer to discuss your situation privately, you can make an appointment with the OCD:  </a:t>
            </a:r>
            <a:r>
              <a:rPr lang="en-US" sz="3200" u="sng" cap="none" dirty="0">
                <a:solidFill>
                  <a:srgbClr val="0070C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Vivian.Cheung@qc.cuny.edu</a:t>
            </a:r>
            <a:endParaRPr lang="en-US">
              <a:solidFill>
                <a:srgbClr val="0070C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3200" cap="none" dirty="0">
              <a:solidFill>
                <a:srgbClr val="0070C0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082039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KEY SOURCES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6174" y="1967141"/>
            <a:ext cx="6711612" cy="366869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Title IX of the US Education Amendments</a:t>
            </a:r>
            <a:endParaRPr lang="en-US" sz="1800"/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Title VII of the US Civil Rights Act</a:t>
            </a:r>
            <a:endParaRPr lang="en-US" sz="1800"/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Section 129-b of the NYS Education Law</a:t>
            </a:r>
            <a:endParaRPr lang="en-US" sz="1800"/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The Jeanne Clery Disclosure of Campus Security Policy and Campus Crime Statistics Act</a:t>
            </a:r>
            <a:endParaRPr lang="en-US" sz="1800"/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CUNY's Policy on Sexual Misconduct</a:t>
            </a:r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CUNY's Equal Opportunity and Non-Discrimination Policy</a:t>
            </a:r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CUNY's Drug and Alcohol Amnesty Policy</a:t>
            </a:r>
          </a:p>
          <a:p>
            <a:pPr>
              <a:buClr>
                <a:srgbClr val="000000"/>
              </a:buClr>
            </a:pPr>
            <a:r>
              <a:rPr lang="en-US" sz="1800" cap="none" dirty="0">
                <a:ea typeface="+mn-lt"/>
                <a:cs typeface="+mn-lt"/>
              </a:rPr>
              <a:t>NCAA Board of Governors Policy on Campus Sexual Violence</a:t>
            </a:r>
            <a:endParaRPr lang="en-US" sz="1800" cap="none" dirty="0">
              <a:latin typeface="Gill Sans MT"/>
            </a:endParaRPr>
          </a:p>
        </p:txBody>
      </p:sp>
      <p:pic>
        <p:nvPicPr>
          <p:cNvPr id="3" name="Picture 4" descr="Admissions Office.jpeg">
            <a:extLst>
              <a:ext uri="{FF2B5EF4-FFF2-40B4-BE49-F238E27FC236}">
                <a16:creationId xmlns:a16="http://schemas.microsoft.com/office/drawing/2014/main" id="{E6FF166A-8B95-DA79-958F-1BFC6C1304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17" t="-137" r="14231" b="-282"/>
          <a:stretch/>
        </p:blipFill>
        <p:spPr>
          <a:xfrm>
            <a:off x="-4343" y="1500"/>
            <a:ext cx="4054871" cy="689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22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mpus Building.jpeg">
            <a:extLst>
              <a:ext uri="{FF2B5EF4-FFF2-40B4-BE49-F238E27FC236}">
                <a16:creationId xmlns:a16="http://schemas.microsoft.com/office/drawing/2014/main" id="{49737DD3-F670-13CD-F085-6BB1AB01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>
                <a:solidFill>
                  <a:srgbClr val="E71939"/>
                </a:solidFill>
                <a:latin typeface="Gill Sans MT"/>
              </a:rPr>
              <a:t>TITLE IX (37 words)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cap="none" dirty="0">
                <a:latin typeface="Gill Sans MT"/>
              </a:rPr>
              <a:t>No person in the United States shall, </a:t>
            </a:r>
            <a:r>
              <a:rPr lang="en-US" sz="3200" cap="none" dirty="0">
                <a:solidFill>
                  <a:srgbClr val="E71939"/>
                </a:solidFill>
                <a:latin typeface="Gill Sans MT"/>
              </a:rPr>
              <a:t>on the basis of sex</a:t>
            </a:r>
            <a:r>
              <a:rPr lang="en-US" sz="3200" cap="none" dirty="0">
                <a:latin typeface="Gill Sans MT"/>
              </a:rPr>
              <a:t>, be excluded from participation in, be denied the benefits of, or be subjected to discrimination under </a:t>
            </a:r>
            <a:r>
              <a:rPr lang="en-US" sz="3200" cap="none" dirty="0">
                <a:solidFill>
                  <a:srgbClr val="E71939"/>
                </a:solidFill>
                <a:latin typeface="Gill Sans MT"/>
              </a:rPr>
              <a:t>any education program or activity</a:t>
            </a:r>
            <a:r>
              <a:rPr lang="en-US" sz="3200" cap="none" dirty="0">
                <a:latin typeface="Gill Sans MT"/>
              </a:rPr>
              <a:t> receiving Federal financial assistance.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8960790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C853E1CE952F4E87D16FD65DC8FB07" ma:contentTypeVersion="14" ma:contentTypeDescription="Create a new document." ma:contentTypeScope="" ma:versionID="b3825573b994fdc8ce9b4f99ccf753ec">
  <xsd:schema xmlns:xsd="http://www.w3.org/2001/XMLSchema" xmlns:xs="http://www.w3.org/2001/XMLSchema" xmlns:p="http://schemas.microsoft.com/office/2006/metadata/properties" xmlns:ns2="a1c91174-3614-4d0c-8da4-b3d55636e223" xmlns:ns3="84645dce-b224-41e4-bb77-a48c02a0250f" targetNamespace="http://schemas.microsoft.com/office/2006/metadata/properties" ma:root="true" ma:fieldsID="79a0beb5286aca87840f928ef7724c3c" ns2:_="" ns3:_="">
    <xsd:import namespace="a1c91174-3614-4d0c-8da4-b3d55636e223"/>
    <xsd:import namespace="84645dce-b224-41e4-bb77-a48c02a02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c91174-3614-4d0c-8da4-b3d55636e2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32597c87-0a2f-4bcb-98aa-a355c72904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645dce-b224-41e4-bb77-a48c02a0250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9fd5da2b-ea5e-441c-a202-8cfca115a7ea}" ma:internalName="TaxCatchAll" ma:showField="CatchAllData" ma:web="84645dce-b224-41e4-bb77-a48c02a02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4645dce-b224-41e4-bb77-a48c02a0250f" xsi:nil="true"/>
    <lcf76f155ced4ddcb4097134ff3c332f xmlns="a1c91174-3614-4d0c-8da4-b3d55636e22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6773983-62B4-46EC-8663-61A0664B04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c91174-3614-4d0c-8da4-b3d55636e223"/>
    <ds:schemaRef ds:uri="84645dce-b224-41e4-bb77-a48c02a025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F5E488-4597-4BC2-8647-3EFDE40177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C1F40E-2FC2-4E34-A861-61DC111D4FF0}">
  <ds:schemaRefs>
    <ds:schemaRef ds:uri="http://schemas.microsoft.com/office/2006/metadata/properties"/>
    <ds:schemaRef ds:uri="http://schemas.microsoft.com/office/infopath/2007/PartnerControls"/>
    <ds:schemaRef ds:uri="84645dce-b224-41e4-bb77-a48c02a0250f"/>
    <ds:schemaRef ds:uri="a1c91174-3614-4d0c-8da4-b3d55636e22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0</TotalTime>
  <Words>0</Words>
  <Application>Microsoft Office PowerPoint</Application>
  <PresentationFormat>Widescreen</PresentationFormat>
  <Paragraphs>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Droplet</vt:lpstr>
      <vt:lpstr>SEXUAL MISCONDUCT POLICIES IN ACTION</vt:lpstr>
      <vt:lpstr>WELCOME</vt:lpstr>
      <vt:lpstr>OFFICE OF COMPLIANCE AND DIVERSITY</vt:lpstr>
      <vt:lpstr>TRAINING GOALS</vt:lpstr>
      <vt:lpstr>DISCLAIMER</vt:lpstr>
      <vt:lpstr>THIS IS A MANDATORY TRAINING</vt:lpstr>
      <vt:lpstr>PARTICIPATION AGREEMENTS</vt:lpstr>
      <vt:lpstr>KEY SOURCES</vt:lpstr>
      <vt:lpstr>TITLE IX (37 words)</vt:lpstr>
      <vt:lpstr>TITLE IX COVERAGE</vt:lpstr>
      <vt:lpstr>NYS EDUCATION LAW 129-b COVERAGE (ENOUGH IS ENOUGH LAW)</vt:lpstr>
      <vt:lpstr>CUNY POLICY ON SEXUAL MISCONDUCT</vt:lpstr>
      <vt:lpstr>CUNY POLICY (CONT.)</vt:lpstr>
      <vt:lpstr>COMPLAINT PROCESS</vt:lpstr>
      <vt:lpstr>SUPPORTIVE MEASURES FOR ALL PARTIES</vt:lpstr>
      <vt:lpstr>SUPPORTIVE MEASURES (CONT.)</vt:lpstr>
      <vt:lpstr>QUESTIONS?</vt:lpstr>
      <vt:lpstr>COACHES' RIGHTS AND RESPONSIBILITIES</vt:lpstr>
      <vt:lpstr>RESPONSIBLE EMPLOYEES</vt:lpstr>
      <vt:lpstr>IMPORTANT</vt:lpstr>
      <vt:lpstr>NCAA Board of Governors Policy on Campus Sexual Violence</vt:lpstr>
      <vt:lpstr>NCAA POLICY KEY FEATURES</vt:lpstr>
      <vt:lpstr>ANNUAL ATTESTATION</vt:lpstr>
      <vt:lpstr>COMMON ATHLETICS PROGRAM VIOLATIONS</vt:lpstr>
      <vt:lpstr>QUESTIONS?</vt:lpstr>
      <vt:lpstr>WHAT'S COMING?</vt:lpstr>
      <vt:lpstr>QUESTIONS?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754</cp:revision>
  <dcterms:created xsi:type="dcterms:W3CDTF">2022-07-27T16:51:27Z</dcterms:created>
  <dcterms:modified xsi:type="dcterms:W3CDTF">2022-08-09T18:44:59Z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0x010100E6C853E1CE952F4E87D16FD65DC8FB07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SIP_Label_fa1855b2-0a05-4494-a903-f3f23f3f98e0_Enabled">
    <vt:lpwstr>true</vt:lpwstr>
  </property>
  <property fmtid="{D5CDD505-2E9C-101B-9397-08002B2CF9AE}" pid="10" name="MSIP_Label_fa1855b2-0a05-4494-a903-f3f23f3f98e0_SetDate">
    <vt:lpwstr>2022-08-05T16:33:24Z</vt:lpwstr>
  </property>
  <property fmtid="{D5CDD505-2E9C-101B-9397-08002B2CF9AE}" pid="11" name="MSIP_Label_fa1855b2-0a05-4494-a903-f3f23f3f98e0_Method">
    <vt:lpwstr>Standard</vt:lpwstr>
  </property>
  <property fmtid="{D5CDD505-2E9C-101B-9397-08002B2CF9AE}" pid="12" name="MSIP_Label_fa1855b2-0a05-4494-a903-f3f23f3f98e0_Name">
    <vt:lpwstr>defa4170-0d19-0005-0004-bc88714345d2</vt:lpwstr>
  </property>
  <property fmtid="{D5CDD505-2E9C-101B-9397-08002B2CF9AE}" pid="13" name="MSIP_Label_fa1855b2-0a05-4494-a903-f3f23f3f98e0_SiteId">
    <vt:lpwstr>6f60f0b3-5f06-4e09-9715-989dba8cc7d8</vt:lpwstr>
  </property>
  <property fmtid="{D5CDD505-2E9C-101B-9397-08002B2CF9AE}" pid="14" name="MSIP_Label_fa1855b2-0a05-4494-a903-f3f23f3f98e0_ActionId">
    <vt:lpwstr>f7827b1a-166f-4f94-8cf6-6a4c34dce668</vt:lpwstr>
  </property>
  <property fmtid="{D5CDD505-2E9C-101B-9397-08002B2CF9AE}" pid="15" name="MSIP_Label_fa1855b2-0a05-4494-a903-f3f23f3f98e0_ContentBits">
    <vt:lpwstr>0</vt:lpwstr>
  </property>
</Properties>
</file>