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4"/>
  </p:sldMasterIdLst>
  <p:sldIdLst>
    <p:sldId id="335" r:id="rId5"/>
    <p:sldId id="257" r:id="rId6"/>
    <p:sldId id="258" r:id="rId7"/>
    <p:sldId id="259" r:id="rId8"/>
    <p:sldId id="260" r:id="rId9"/>
    <p:sldId id="263" r:id="rId10"/>
    <p:sldId id="262" r:id="rId11"/>
    <p:sldId id="264" r:id="rId12"/>
    <p:sldId id="336"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3"/>
  </p:normalViewPr>
  <p:slideViewPr>
    <p:cSldViewPr snapToGrid="0">
      <p:cViewPr varScale="1">
        <p:scale>
          <a:sx n="107" d="100"/>
          <a:sy n="107" d="100"/>
        </p:scale>
        <p:origin x="20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Program Prioritization (2013)</a:t>
            </a:r>
          </a:p>
          <a:p>
            <a:pPr>
              <a:defRPr/>
            </a:pPr>
            <a:r>
              <a:rPr lang="en-US" dirty="0"/>
              <a:t>n = 117 institutions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Program Prioritization (2013)</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BEC-A54F-802C-D9A6EC90111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BEC-A54F-802C-D9A6EC9011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BEC-A54F-802C-D9A6EC9011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Planning to</c:v>
                </c:pt>
                <c:pt idx="1">
                  <c:v>Have done</c:v>
                </c:pt>
                <c:pt idx="2">
                  <c:v>Have not</c:v>
                </c:pt>
              </c:strCache>
            </c:strRef>
          </c:cat>
          <c:val>
            <c:numRef>
              <c:f>Sheet1!$B$2:$B$4</c:f>
              <c:numCache>
                <c:formatCode>0%</c:formatCode>
                <c:ptCount val="3"/>
                <c:pt idx="0">
                  <c:v>0.26</c:v>
                </c:pt>
                <c:pt idx="1">
                  <c:v>0.49</c:v>
                </c:pt>
                <c:pt idx="2">
                  <c:v>0.25</c:v>
                </c:pt>
              </c:numCache>
            </c:numRef>
          </c:val>
          <c:extLst>
            <c:ext xmlns:c16="http://schemas.microsoft.com/office/drawing/2014/chart" uri="{C3380CC4-5D6E-409C-BE32-E72D297353CC}">
              <c16:uniqueId val="{00000008-8BEC-A54F-802C-D9A6EC90111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2" Type="http://schemas.openxmlformats.org/officeDocument/2006/relationships/hyperlink" Target="https://www.ithaca.edu/ithaca-forever/academic-program-prioritization" TargetMode="External"/><Relationship Id="rId1" Type="http://schemas.openxmlformats.org/officeDocument/2006/relationships/hyperlink" Target="https://www.juniata.edu/academics/provost/program-prioritization/" TargetMode="External"/></Relationships>
</file>

<file path=ppt/diagrams/_rels/data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2" Type="http://schemas.openxmlformats.org/officeDocument/2006/relationships/hyperlink" Target="https://www.ithaca.edu/ithaca-forever/academic-program-prioritization" TargetMode="External"/><Relationship Id="rId1" Type="http://schemas.openxmlformats.org/officeDocument/2006/relationships/hyperlink" Target="https://www.juniata.edu/academics/provost/program-prioritization/"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D10F0-F4AF-4A82-9249-8C94797A5A4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E377593-2F4B-41B1-A197-E30A44585497}">
      <dgm:prSet/>
      <dgm:spPr/>
      <dgm:t>
        <a:bodyPr/>
        <a:lstStyle/>
        <a:p>
          <a:r>
            <a:rPr lang="en-US"/>
            <a:t>Holistic assessment of our academic offerings to shape them based on mission, student demand, projected employment growth</a:t>
          </a:r>
        </a:p>
      </dgm:t>
    </dgm:pt>
    <dgm:pt modelId="{26746494-6CB0-4120-AB57-3069F07B834D}" type="parTrans" cxnId="{81CF6023-E04C-46DF-905B-E885CA41F8BD}">
      <dgm:prSet/>
      <dgm:spPr/>
      <dgm:t>
        <a:bodyPr/>
        <a:lstStyle/>
        <a:p>
          <a:endParaRPr lang="en-US"/>
        </a:p>
      </dgm:t>
    </dgm:pt>
    <dgm:pt modelId="{1C556A77-41EB-4087-9A97-0B294FA58214}" type="sibTrans" cxnId="{81CF6023-E04C-46DF-905B-E885CA41F8BD}">
      <dgm:prSet/>
      <dgm:spPr/>
      <dgm:t>
        <a:bodyPr/>
        <a:lstStyle/>
        <a:p>
          <a:endParaRPr lang="en-US"/>
        </a:p>
      </dgm:t>
    </dgm:pt>
    <dgm:pt modelId="{9F4D55EA-45FE-41EA-A74E-C36D42375801}">
      <dgm:prSet/>
      <dgm:spPr/>
      <dgm:t>
        <a:bodyPr/>
        <a:lstStyle/>
        <a:p>
          <a:r>
            <a:rPr lang="en-US"/>
            <a:t>Many institutions have undergone “program prioritization” exercises in the past 10-15 years</a:t>
          </a:r>
        </a:p>
      </dgm:t>
    </dgm:pt>
    <dgm:pt modelId="{E9CF9E4A-BE10-46A5-9B9D-28BCFFE21E06}" type="parTrans" cxnId="{E417A7CE-B338-4155-A7CB-7C0BFC35AFCF}">
      <dgm:prSet/>
      <dgm:spPr/>
      <dgm:t>
        <a:bodyPr/>
        <a:lstStyle/>
        <a:p>
          <a:endParaRPr lang="en-US"/>
        </a:p>
      </dgm:t>
    </dgm:pt>
    <dgm:pt modelId="{EADEB838-954D-4448-ADC5-8A2F6E46FF45}" type="sibTrans" cxnId="{E417A7CE-B338-4155-A7CB-7C0BFC35AFCF}">
      <dgm:prSet/>
      <dgm:spPr/>
      <dgm:t>
        <a:bodyPr/>
        <a:lstStyle/>
        <a:p>
          <a:endParaRPr lang="en-US"/>
        </a:p>
      </dgm:t>
    </dgm:pt>
    <dgm:pt modelId="{23011B6B-6D4B-F543-80FB-A2009F123081}" type="pres">
      <dgm:prSet presAssocID="{47FD10F0-F4AF-4A82-9249-8C94797A5A45}" presName="hierChild1" presStyleCnt="0">
        <dgm:presLayoutVars>
          <dgm:chPref val="1"/>
          <dgm:dir/>
          <dgm:animOne val="branch"/>
          <dgm:animLvl val="lvl"/>
          <dgm:resizeHandles/>
        </dgm:presLayoutVars>
      </dgm:prSet>
      <dgm:spPr/>
    </dgm:pt>
    <dgm:pt modelId="{C1B4B0C3-38CF-B248-9C81-1E408F0663FE}" type="pres">
      <dgm:prSet presAssocID="{DE377593-2F4B-41B1-A197-E30A44585497}" presName="hierRoot1" presStyleCnt="0"/>
      <dgm:spPr/>
    </dgm:pt>
    <dgm:pt modelId="{8FEE29D7-B296-834C-AFBE-58D2111CEF9A}" type="pres">
      <dgm:prSet presAssocID="{DE377593-2F4B-41B1-A197-E30A44585497}" presName="composite" presStyleCnt="0"/>
      <dgm:spPr/>
    </dgm:pt>
    <dgm:pt modelId="{2C68DDEC-34C5-ED44-B29C-D547E191CAF0}" type="pres">
      <dgm:prSet presAssocID="{DE377593-2F4B-41B1-A197-E30A44585497}" presName="background" presStyleLbl="node0" presStyleIdx="0" presStyleCnt="2"/>
      <dgm:spPr/>
    </dgm:pt>
    <dgm:pt modelId="{C9EA9B09-A77C-2741-A88D-57F672A30C5D}" type="pres">
      <dgm:prSet presAssocID="{DE377593-2F4B-41B1-A197-E30A44585497}" presName="text" presStyleLbl="fgAcc0" presStyleIdx="0" presStyleCnt="2">
        <dgm:presLayoutVars>
          <dgm:chPref val="3"/>
        </dgm:presLayoutVars>
      </dgm:prSet>
      <dgm:spPr/>
    </dgm:pt>
    <dgm:pt modelId="{D46B6BA8-8B75-7A43-8901-764705C5EED8}" type="pres">
      <dgm:prSet presAssocID="{DE377593-2F4B-41B1-A197-E30A44585497}" presName="hierChild2" presStyleCnt="0"/>
      <dgm:spPr/>
    </dgm:pt>
    <dgm:pt modelId="{455731B6-4362-014B-8EF8-4B9B51C12FF6}" type="pres">
      <dgm:prSet presAssocID="{9F4D55EA-45FE-41EA-A74E-C36D42375801}" presName="hierRoot1" presStyleCnt="0"/>
      <dgm:spPr/>
    </dgm:pt>
    <dgm:pt modelId="{C938D576-7C8B-A042-AC1E-4EAEF04E1614}" type="pres">
      <dgm:prSet presAssocID="{9F4D55EA-45FE-41EA-A74E-C36D42375801}" presName="composite" presStyleCnt="0"/>
      <dgm:spPr/>
    </dgm:pt>
    <dgm:pt modelId="{4FC119F9-8597-6C49-ACCD-64DDD91364E9}" type="pres">
      <dgm:prSet presAssocID="{9F4D55EA-45FE-41EA-A74E-C36D42375801}" presName="background" presStyleLbl="node0" presStyleIdx="1" presStyleCnt="2"/>
      <dgm:spPr/>
    </dgm:pt>
    <dgm:pt modelId="{4922E967-EB0B-C648-9A4A-053B6087822A}" type="pres">
      <dgm:prSet presAssocID="{9F4D55EA-45FE-41EA-A74E-C36D42375801}" presName="text" presStyleLbl="fgAcc0" presStyleIdx="1" presStyleCnt="2">
        <dgm:presLayoutVars>
          <dgm:chPref val="3"/>
        </dgm:presLayoutVars>
      </dgm:prSet>
      <dgm:spPr/>
    </dgm:pt>
    <dgm:pt modelId="{D29C544E-5E8A-154E-8F5B-754B34FE1D8A}" type="pres">
      <dgm:prSet presAssocID="{9F4D55EA-45FE-41EA-A74E-C36D42375801}" presName="hierChild2" presStyleCnt="0"/>
      <dgm:spPr/>
    </dgm:pt>
  </dgm:ptLst>
  <dgm:cxnLst>
    <dgm:cxn modelId="{AB7EBE0A-D1C4-5844-94B5-DEBF4AC14195}" type="presOf" srcId="{9F4D55EA-45FE-41EA-A74E-C36D42375801}" destId="{4922E967-EB0B-C648-9A4A-053B6087822A}" srcOrd="0" destOrd="0" presId="urn:microsoft.com/office/officeart/2005/8/layout/hierarchy1"/>
    <dgm:cxn modelId="{81CF6023-E04C-46DF-905B-E885CA41F8BD}" srcId="{47FD10F0-F4AF-4A82-9249-8C94797A5A45}" destId="{DE377593-2F4B-41B1-A197-E30A44585497}" srcOrd="0" destOrd="0" parTransId="{26746494-6CB0-4120-AB57-3069F07B834D}" sibTransId="{1C556A77-41EB-4087-9A97-0B294FA58214}"/>
    <dgm:cxn modelId="{E417A7CE-B338-4155-A7CB-7C0BFC35AFCF}" srcId="{47FD10F0-F4AF-4A82-9249-8C94797A5A45}" destId="{9F4D55EA-45FE-41EA-A74E-C36D42375801}" srcOrd="1" destOrd="0" parTransId="{E9CF9E4A-BE10-46A5-9B9D-28BCFFE21E06}" sibTransId="{EADEB838-954D-4448-ADC5-8A2F6E46FF45}"/>
    <dgm:cxn modelId="{B0C0F3F4-25E3-FC43-9503-E49A1C8DC86A}" type="presOf" srcId="{DE377593-2F4B-41B1-A197-E30A44585497}" destId="{C9EA9B09-A77C-2741-A88D-57F672A30C5D}" srcOrd="0" destOrd="0" presId="urn:microsoft.com/office/officeart/2005/8/layout/hierarchy1"/>
    <dgm:cxn modelId="{1D7CC5FE-C1AF-6849-9614-953DCEBB68D8}" type="presOf" srcId="{47FD10F0-F4AF-4A82-9249-8C94797A5A45}" destId="{23011B6B-6D4B-F543-80FB-A2009F123081}" srcOrd="0" destOrd="0" presId="urn:microsoft.com/office/officeart/2005/8/layout/hierarchy1"/>
    <dgm:cxn modelId="{0592823C-F353-7C48-B3E0-2FA6778877B1}" type="presParOf" srcId="{23011B6B-6D4B-F543-80FB-A2009F123081}" destId="{C1B4B0C3-38CF-B248-9C81-1E408F0663FE}" srcOrd="0" destOrd="0" presId="urn:microsoft.com/office/officeart/2005/8/layout/hierarchy1"/>
    <dgm:cxn modelId="{7CD08B13-04F1-2F4D-B196-CA22318D4488}" type="presParOf" srcId="{C1B4B0C3-38CF-B248-9C81-1E408F0663FE}" destId="{8FEE29D7-B296-834C-AFBE-58D2111CEF9A}" srcOrd="0" destOrd="0" presId="urn:microsoft.com/office/officeart/2005/8/layout/hierarchy1"/>
    <dgm:cxn modelId="{7152CB65-F247-3E43-8CC9-B28758F74677}" type="presParOf" srcId="{8FEE29D7-B296-834C-AFBE-58D2111CEF9A}" destId="{2C68DDEC-34C5-ED44-B29C-D547E191CAF0}" srcOrd="0" destOrd="0" presId="urn:microsoft.com/office/officeart/2005/8/layout/hierarchy1"/>
    <dgm:cxn modelId="{B85C9AF7-B580-CD42-9328-F239B11970EE}" type="presParOf" srcId="{8FEE29D7-B296-834C-AFBE-58D2111CEF9A}" destId="{C9EA9B09-A77C-2741-A88D-57F672A30C5D}" srcOrd="1" destOrd="0" presId="urn:microsoft.com/office/officeart/2005/8/layout/hierarchy1"/>
    <dgm:cxn modelId="{26325693-1BDD-BB49-8233-7BA70406B708}" type="presParOf" srcId="{C1B4B0C3-38CF-B248-9C81-1E408F0663FE}" destId="{D46B6BA8-8B75-7A43-8901-764705C5EED8}" srcOrd="1" destOrd="0" presId="urn:microsoft.com/office/officeart/2005/8/layout/hierarchy1"/>
    <dgm:cxn modelId="{7A739895-478E-694D-8FE4-9D3203321F1B}" type="presParOf" srcId="{23011B6B-6D4B-F543-80FB-A2009F123081}" destId="{455731B6-4362-014B-8EF8-4B9B51C12FF6}" srcOrd="1" destOrd="0" presId="urn:microsoft.com/office/officeart/2005/8/layout/hierarchy1"/>
    <dgm:cxn modelId="{288A42FE-2F0F-1547-A5FE-B96D3323A131}" type="presParOf" srcId="{455731B6-4362-014B-8EF8-4B9B51C12FF6}" destId="{C938D576-7C8B-A042-AC1E-4EAEF04E1614}" srcOrd="0" destOrd="0" presId="urn:microsoft.com/office/officeart/2005/8/layout/hierarchy1"/>
    <dgm:cxn modelId="{FE9D3D37-B75A-E44A-9218-6DBA6E8F2EC7}" type="presParOf" srcId="{C938D576-7C8B-A042-AC1E-4EAEF04E1614}" destId="{4FC119F9-8597-6C49-ACCD-64DDD91364E9}" srcOrd="0" destOrd="0" presId="urn:microsoft.com/office/officeart/2005/8/layout/hierarchy1"/>
    <dgm:cxn modelId="{07813B6E-924B-8D49-B2E3-9AF2940A2C8D}" type="presParOf" srcId="{C938D576-7C8B-A042-AC1E-4EAEF04E1614}" destId="{4922E967-EB0B-C648-9A4A-053B6087822A}" srcOrd="1" destOrd="0" presId="urn:microsoft.com/office/officeart/2005/8/layout/hierarchy1"/>
    <dgm:cxn modelId="{DEA2A3FA-F1AF-7D4D-8E7B-B72CE5480533}" type="presParOf" srcId="{455731B6-4362-014B-8EF8-4B9B51C12FF6}" destId="{D29C544E-5E8A-154E-8F5B-754B34FE1D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5494B-72CC-4D14-9632-37EDD244A35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90038D9-C91C-406C-9E38-0C153C6E2EA5}">
      <dgm:prSet/>
      <dgm:spPr/>
      <dgm:t>
        <a:bodyPr/>
        <a:lstStyle/>
        <a:p>
          <a:r>
            <a:rPr lang="en-US" dirty="0"/>
            <a:t>To meet current student needs</a:t>
          </a:r>
        </a:p>
      </dgm:t>
    </dgm:pt>
    <dgm:pt modelId="{041E6F8C-7993-4617-A4D8-8E96DE12FB54}" type="parTrans" cxnId="{D4424805-B497-4FA5-8AA6-B58712DECBA7}">
      <dgm:prSet/>
      <dgm:spPr/>
      <dgm:t>
        <a:bodyPr/>
        <a:lstStyle/>
        <a:p>
          <a:endParaRPr lang="en-US"/>
        </a:p>
      </dgm:t>
    </dgm:pt>
    <dgm:pt modelId="{0B5CDF75-AD6C-451C-B6A1-809447E7BA76}" type="sibTrans" cxnId="{D4424805-B497-4FA5-8AA6-B58712DECBA7}">
      <dgm:prSet/>
      <dgm:spPr/>
      <dgm:t>
        <a:bodyPr/>
        <a:lstStyle/>
        <a:p>
          <a:endParaRPr lang="en-US"/>
        </a:p>
      </dgm:t>
    </dgm:pt>
    <dgm:pt modelId="{6AF6A41A-55D7-4740-ACC6-62864DD55941}">
      <dgm:prSet/>
      <dgm:spPr/>
      <dgm:t>
        <a:bodyPr/>
        <a:lstStyle/>
        <a:p>
          <a:r>
            <a:rPr lang="en-US" dirty="0"/>
            <a:t>To adjust for enrollment at 15,000 </a:t>
          </a:r>
        </a:p>
      </dgm:t>
    </dgm:pt>
    <dgm:pt modelId="{E2C7B925-781B-48D1-A2F7-56E0827C4B84}" type="parTrans" cxnId="{D388B0C4-EE64-4B7B-A24E-A214F3C9D673}">
      <dgm:prSet/>
      <dgm:spPr/>
      <dgm:t>
        <a:bodyPr/>
        <a:lstStyle/>
        <a:p>
          <a:endParaRPr lang="en-US"/>
        </a:p>
      </dgm:t>
    </dgm:pt>
    <dgm:pt modelId="{1B980F83-2116-420B-AF05-BF56D83417A6}" type="sibTrans" cxnId="{D388B0C4-EE64-4B7B-A24E-A214F3C9D673}">
      <dgm:prSet/>
      <dgm:spPr/>
      <dgm:t>
        <a:bodyPr/>
        <a:lstStyle/>
        <a:p>
          <a:endParaRPr lang="en-US"/>
        </a:p>
      </dgm:t>
    </dgm:pt>
    <dgm:pt modelId="{22EE1AA7-C754-44E9-8EAE-428437117E4D}">
      <dgm:prSet/>
      <dgm:spPr/>
      <dgm:t>
        <a:bodyPr/>
        <a:lstStyle/>
        <a:p>
          <a:r>
            <a:rPr lang="en-US" dirty="0"/>
            <a:t>To focus scarce resources on healthy programs</a:t>
          </a:r>
        </a:p>
      </dgm:t>
    </dgm:pt>
    <dgm:pt modelId="{AC8B9350-2DC3-456B-9556-2EF2AA21D71D}" type="parTrans" cxnId="{7D08A81B-48C8-4A39-AB3C-7D9F6C06D117}">
      <dgm:prSet/>
      <dgm:spPr/>
      <dgm:t>
        <a:bodyPr/>
        <a:lstStyle/>
        <a:p>
          <a:endParaRPr lang="en-US"/>
        </a:p>
      </dgm:t>
    </dgm:pt>
    <dgm:pt modelId="{FD6618F2-CBBE-4132-A4F6-03BFEA2DC2CD}" type="sibTrans" cxnId="{7D08A81B-48C8-4A39-AB3C-7D9F6C06D117}">
      <dgm:prSet/>
      <dgm:spPr/>
      <dgm:t>
        <a:bodyPr/>
        <a:lstStyle/>
        <a:p>
          <a:endParaRPr lang="en-US"/>
        </a:p>
      </dgm:t>
    </dgm:pt>
    <dgm:pt modelId="{B7B8E190-7B9D-4ED5-AC2C-BA14487DFF47}">
      <dgm:prSet/>
      <dgm:spPr/>
      <dgm:t>
        <a:bodyPr/>
        <a:lstStyle/>
        <a:p>
          <a:r>
            <a:rPr lang="en-US"/>
            <a:t>To allow us to invest in desired programs</a:t>
          </a:r>
        </a:p>
      </dgm:t>
    </dgm:pt>
    <dgm:pt modelId="{4CF5CCE0-54E6-4F5E-97CC-D83BEE0E25C4}" type="parTrans" cxnId="{FE3FCC02-0173-49AA-9E36-77577EA9FA73}">
      <dgm:prSet/>
      <dgm:spPr/>
      <dgm:t>
        <a:bodyPr/>
        <a:lstStyle/>
        <a:p>
          <a:endParaRPr lang="en-US"/>
        </a:p>
      </dgm:t>
    </dgm:pt>
    <dgm:pt modelId="{82ECF337-D1CC-4A31-9369-367181E0B4CC}" type="sibTrans" cxnId="{FE3FCC02-0173-49AA-9E36-77577EA9FA73}">
      <dgm:prSet/>
      <dgm:spPr/>
      <dgm:t>
        <a:bodyPr/>
        <a:lstStyle/>
        <a:p>
          <a:endParaRPr lang="en-US"/>
        </a:p>
      </dgm:t>
    </dgm:pt>
    <dgm:pt modelId="{532FD680-A0BF-4A9C-993F-0E013C93A8DD}">
      <dgm:prSet/>
      <dgm:spPr/>
      <dgm:t>
        <a:bodyPr/>
        <a:lstStyle/>
        <a:p>
          <a:r>
            <a:rPr lang="en-US"/>
            <a:t>To align hiring with programs we want to grow</a:t>
          </a:r>
        </a:p>
      </dgm:t>
    </dgm:pt>
    <dgm:pt modelId="{5A44EC70-5556-4DD8-9355-16E8A0CD7BCD}" type="parTrans" cxnId="{1698FEBF-7213-4F52-A488-07E27361684F}">
      <dgm:prSet/>
      <dgm:spPr/>
      <dgm:t>
        <a:bodyPr/>
        <a:lstStyle/>
        <a:p>
          <a:endParaRPr lang="en-US"/>
        </a:p>
      </dgm:t>
    </dgm:pt>
    <dgm:pt modelId="{FD5A93A1-A9AF-431D-A465-EF1DD2DC7E7D}" type="sibTrans" cxnId="{1698FEBF-7213-4F52-A488-07E27361684F}">
      <dgm:prSet/>
      <dgm:spPr/>
      <dgm:t>
        <a:bodyPr/>
        <a:lstStyle/>
        <a:p>
          <a:endParaRPr lang="en-US"/>
        </a:p>
      </dgm:t>
    </dgm:pt>
    <dgm:pt modelId="{9362ED82-7B04-480D-9F8B-5A4EC3DCFFFE}">
      <dgm:prSet/>
      <dgm:spPr/>
      <dgm:t>
        <a:bodyPr/>
        <a:lstStyle/>
        <a:p>
          <a:r>
            <a:rPr lang="en-US"/>
            <a:t>To address structural deficit ($1.9M)</a:t>
          </a:r>
        </a:p>
      </dgm:t>
    </dgm:pt>
    <dgm:pt modelId="{89E09F74-A69A-432E-ACA4-CC3B6DC86708}" type="parTrans" cxnId="{4E42F2C7-23E6-4B15-B6AC-1FD4DFBC91E3}">
      <dgm:prSet/>
      <dgm:spPr/>
      <dgm:t>
        <a:bodyPr/>
        <a:lstStyle/>
        <a:p>
          <a:endParaRPr lang="en-US"/>
        </a:p>
      </dgm:t>
    </dgm:pt>
    <dgm:pt modelId="{C881EA5C-3FC1-413D-87EB-446F63EBEBB0}" type="sibTrans" cxnId="{4E42F2C7-23E6-4B15-B6AC-1FD4DFBC91E3}">
      <dgm:prSet/>
      <dgm:spPr/>
      <dgm:t>
        <a:bodyPr/>
        <a:lstStyle/>
        <a:p>
          <a:endParaRPr lang="en-US"/>
        </a:p>
      </dgm:t>
    </dgm:pt>
    <dgm:pt modelId="{1AD82805-FA57-1245-A044-FAB3922F2BBC}" type="pres">
      <dgm:prSet presAssocID="{2E35494B-72CC-4D14-9632-37EDD244A356}" presName="diagram" presStyleCnt="0">
        <dgm:presLayoutVars>
          <dgm:dir/>
          <dgm:resizeHandles val="exact"/>
        </dgm:presLayoutVars>
      </dgm:prSet>
      <dgm:spPr/>
    </dgm:pt>
    <dgm:pt modelId="{80FBDD52-5669-5C41-9805-48A4FAF085AC}" type="pres">
      <dgm:prSet presAssocID="{090038D9-C91C-406C-9E38-0C153C6E2EA5}" presName="node" presStyleLbl="node1" presStyleIdx="0" presStyleCnt="6">
        <dgm:presLayoutVars>
          <dgm:bulletEnabled val="1"/>
        </dgm:presLayoutVars>
      </dgm:prSet>
      <dgm:spPr/>
    </dgm:pt>
    <dgm:pt modelId="{8649CABF-0B63-D741-BC32-DF75CB12B38C}" type="pres">
      <dgm:prSet presAssocID="{0B5CDF75-AD6C-451C-B6A1-809447E7BA76}" presName="sibTrans" presStyleCnt="0"/>
      <dgm:spPr/>
    </dgm:pt>
    <dgm:pt modelId="{8FABDAA9-B264-5648-B998-F14DFFA3B4BC}" type="pres">
      <dgm:prSet presAssocID="{6AF6A41A-55D7-4740-ACC6-62864DD55941}" presName="node" presStyleLbl="node1" presStyleIdx="1" presStyleCnt="6">
        <dgm:presLayoutVars>
          <dgm:bulletEnabled val="1"/>
        </dgm:presLayoutVars>
      </dgm:prSet>
      <dgm:spPr/>
    </dgm:pt>
    <dgm:pt modelId="{29FF9026-DADE-6646-8C06-899D7E1CD652}" type="pres">
      <dgm:prSet presAssocID="{1B980F83-2116-420B-AF05-BF56D83417A6}" presName="sibTrans" presStyleCnt="0"/>
      <dgm:spPr/>
    </dgm:pt>
    <dgm:pt modelId="{9AD4DC17-3DB0-7E45-849F-16C2AEC9577A}" type="pres">
      <dgm:prSet presAssocID="{22EE1AA7-C754-44E9-8EAE-428437117E4D}" presName="node" presStyleLbl="node1" presStyleIdx="2" presStyleCnt="6">
        <dgm:presLayoutVars>
          <dgm:bulletEnabled val="1"/>
        </dgm:presLayoutVars>
      </dgm:prSet>
      <dgm:spPr/>
    </dgm:pt>
    <dgm:pt modelId="{47C90C45-334D-C047-9C17-BB2CF1B7113B}" type="pres">
      <dgm:prSet presAssocID="{FD6618F2-CBBE-4132-A4F6-03BFEA2DC2CD}" presName="sibTrans" presStyleCnt="0"/>
      <dgm:spPr/>
    </dgm:pt>
    <dgm:pt modelId="{8A97A57A-6E51-4641-9C8C-E5E0BA28E552}" type="pres">
      <dgm:prSet presAssocID="{B7B8E190-7B9D-4ED5-AC2C-BA14487DFF47}" presName="node" presStyleLbl="node1" presStyleIdx="3" presStyleCnt="6">
        <dgm:presLayoutVars>
          <dgm:bulletEnabled val="1"/>
        </dgm:presLayoutVars>
      </dgm:prSet>
      <dgm:spPr/>
    </dgm:pt>
    <dgm:pt modelId="{B288CA6F-8DB2-E84C-AB8F-008E022EC704}" type="pres">
      <dgm:prSet presAssocID="{82ECF337-D1CC-4A31-9369-367181E0B4CC}" presName="sibTrans" presStyleCnt="0"/>
      <dgm:spPr/>
    </dgm:pt>
    <dgm:pt modelId="{A55BE9E9-1446-9047-8DFA-486D7D13C7A4}" type="pres">
      <dgm:prSet presAssocID="{532FD680-A0BF-4A9C-993F-0E013C93A8DD}" presName="node" presStyleLbl="node1" presStyleIdx="4" presStyleCnt="6">
        <dgm:presLayoutVars>
          <dgm:bulletEnabled val="1"/>
        </dgm:presLayoutVars>
      </dgm:prSet>
      <dgm:spPr/>
    </dgm:pt>
    <dgm:pt modelId="{B1E78564-AF73-3E48-B49B-99188EFB4FB0}" type="pres">
      <dgm:prSet presAssocID="{FD5A93A1-A9AF-431D-A465-EF1DD2DC7E7D}" presName="sibTrans" presStyleCnt="0"/>
      <dgm:spPr/>
    </dgm:pt>
    <dgm:pt modelId="{18E7DE0E-4E75-8F45-882A-45DE032EBDB1}" type="pres">
      <dgm:prSet presAssocID="{9362ED82-7B04-480D-9F8B-5A4EC3DCFFFE}" presName="node" presStyleLbl="node1" presStyleIdx="5" presStyleCnt="6">
        <dgm:presLayoutVars>
          <dgm:bulletEnabled val="1"/>
        </dgm:presLayoutVars>
      </dgm:prSet>
      <dgm:spPr/>
    </dgm:pt>
  </dgm:ptLst>
  <dgm:cxnLst>
    <dgm:cxn modelId="{FE3FCC02-0173-49AA-9E36-77577EA9FA73}" srcId="{2E35494B-72CC-4D14-9632-37EDD244A356}" destId="{B7B8E190-7B9D-4ED5-AC2C-BA14487DFF47}" srcOrd="3" destOrd="0" parTransId="{4CF5CCE0-54E6-4F5E-97CC-D83BEE0E25C4}" sibTransId="{82ECF337-D1CC-4A31-9369-367181E0B4CC}"/>
    <dgm:cxn modelId="{D4424805-B497-4FA5-8AA6-B58712DECBA7}" srcId="{2E35494B-72CC-4D14-9632-37EDD244A356}" destId="{090038D9-C91C-406C-9E38-0C153C6E2EA5}" srcOrd="0" destOrd="0" parTransId="{041E6F8C-7993-4617-A4D8-8E96DE12FB54}" sibTransId="{0B5CDF75-AD6C-451C-B6A1-809447E7BA76}"/>
    <dgm:cxn modelId="{7D08A81B-48C8-4A39-AB3C-7D9F6C06D117}" srcId="{2E35494B-72CC-4D14-9632-37EDD244A356}" destId="{22EE1AA7-C754-44E9-8EAE-428437117E4D}" srcOrd="2" destOrd="0" parTransId="{AC8B9350-2DC3-456B-9556-2EF2AA21D71D}" sibTransId="{FD6618F2-CBBE-4132-A4F6-03BFEA2DC2CD}"/>
    <dgm:cxn modelId="{4C447548-1EA8-AA46-BED0-C2BC71C4B7EC}" type="presOf" srcId="{532FD680-A0BF-4A9C-993F-0E013C93A8DD}" destId="{A55BE9E9-1446-9047-8DFA-486D7D13C7A4}" srcOrd="0" destOrd="0" presId="urn:microsoft.com/office/officeart/2005/8/layout/default"/>
    <dgm:cxn modelId="{93D89B4D-1E27-1C43-BBFF-D1EA083A5810}" type="presOf" srcId="{2E35494B-72CC-4D14-9632-37EDD244A356}" destId="{1AD82805-FA57-1245-A044-FAB3922F2BBC}" srcOrd="0" destOrd="0" presId="urn:microsoft.com/office/officeart/2005/8/layout/default"/>
    <dgm:cxn modelId="{780FDC73-F587-974D-818E-0D227387845D}" type="presOf" srcId="{22EE1AA7-C754-44E9-8EAE-428437117E4D}" destId="{9AD4DC17-3DB0-7E45-849F-16C2AEC9577A}" srcOrd="0" destOrd="0" presId="urn:microsoft.com/office/officeart/2005/8/layout/default"/>
    <dgm:cxn modelId="{143D2096-C111-FF49-89DA-2A556694D838}" type="presOf" srcId="{9362ED82-7B04-480D-9F8B-5A4EC3DCFFFE}" destId="{18E7DE0E-4E75-8F45-882A-45DE032EBDB1}" srcOrd="0" destOrd="0" presId="urn:microsoft.com/office/officeart/2005/8/layout/default"/>
    <dgm:cxn modelId="{BF113DB5-88BC-3348-9701-AAAA69A5DEAA}" type="presOf" srcId="{6AF6A41A-55D7-4740-ACC6-62864DD55941}" destId="{8FABDAA9-B264-5648-B998-F14DFFA3B4BC}" srcOrd="0" destOrd="0" presId="urn:microsoft.com/office/officeart/2005/8/layout/default"/>
    <dgm:cxn modelId="{1F4759BA-E4D3-8E4C-8C15-47F89899E38E}" type="presOf" srcId="{B7B8E190-7B9D-4ED5-AC2C-BA14487DFF47}" destId="{8A97A57A-6E51-4641-9C8C-E5E0BA28E552}" srcOrd="0" destOrd="0" presId="urn:microsoft.com/office/officeart/2005/8/layout/default"/>
    <dgm:cxn modelId="{1698FEBF-7213-4F52-A488-07E27361684F}" srcId="{2E35494B-72CC-4D14-9632-37EDD244A356}" destId="{532FD680-A0BF-4A9C-993F-0E013C93A8DD}" srcOrd="4" destOrd="0" parTransId="{5A44EC70-5556-4DD8-9355-16E8A0CD7BCD}" sibTransId="{FD5A93A1-A9AF-431D-A465-EF1DD2DC7E7D}"/>
    <dgm:cxn modelId="{D388B0C4-EE64-4B7B-A24E-A214F3C9D673}" srcId="{2E35494B-72CC-4D14-9632-37EDD244A356}" destId="{6AF6A41A-55D7-4740-ACC6-62864DD55941}" srcOrd="1" destOrd="0" parTransId="{E2C7B925-781B-48D1-A2F7-56E0827C4B84}" sibTransId="{1B980F83-2116-420B-AF05-BF56D83417A6}"/>
    <dgm:cxn modelId="{4E42F2C7-23E6-4B15-B6AC-1FD4DFBC91E3}" srcId="{2E35494B-72CC-4D14-9632-37EDD244A356}" destId="{9362ED82-7B04-480D-9F8B-5A4EC3DCFFFE}" srcOrd="5" destOrd="0" parTransId="{89E09F74-A69A-432E-ACA4-CC3B6DC86708}" sibTransId="{C881EA5C-3FC1-413D-87EB-446F63EBEBB0}"/>
    <dgm:cxn modelId="{7923B7FD-DFDF-3340-A489-623DFB1AA3EB}" type="presOf" srcId="{090038D9-C91C-406C-9E38-0C153C6E2EA5}" destId="{80FBDD52-5669-5C41-9805-48A4FAF085AC}" srcOrd="0" destOrd="0" presId="urn:microsoft.com/office/officeart/2005/8/layout/default"/>
    <dgm:cxn modelId="{F850B1F5-84EA-E045-9E2C-C82482E20C90}" type="presParOf" srcId="{1AD82805-FA57-1245-A044-FAB3922F2BBC}" destId="{80FBDD52-5669-5C41-9805-48A4FAF085AC}" srcOrd="0" destOrd="0" presId="urn:microsoft.com/office/officeart/2005/8/layout/default"/>
    <dgm:cxn modelId="{20111B60-177A-4F45-8C8C-348DD877AA0E}" type="presParOf" srcId="{1AD82805-FA57-1245-A044-FAB3922F2BBC}" destId="{8649CABF-0B63-D741-BC32-DF75CB12B38C}" srcOrd="1" destOrd="0" presId="urn:microsoft.com/office/officeart/2005/8/layout/default"/>
    <dgm:cxn modelId="{72DD3D33-6FA1-3145-8640-691E9A12FA66}" type="presParOf" srcId="{1AD82805-FA57-1245-A044-FAB3922F2BBC}" destId="{8FABDAA9-B264-5648-B998-F14DFFA3B4BC}" srcOrd="2" destOrd="0" presId="urn:microsoft.com/office/officeart/2005/8/layout/default"/>
    <dgm:cxn modelId="{C8D05B6D-146D-2142-9203-4B2589E772EE}" type="presParOf" srcId="{1AD82805-FA57-1245-A044-FAB3922F2BBC}" destId="{29FF9026-DADE-6646-8C06-899D7E1CD652}" srcOrd="3" destOrd="0" presId="urn:microsoft.com/office/officeart/2005/8/layout/default"/>
    <dgm:cxn modelId="{B4B64EF1-E8E5-7943-AEBD-567FBB907A28}" type="presParOf" srcId="{1AD82805-FA57-1245-A044-FAB3922F2BBC}" destId="{9AD4DC17-3DB0-7E45-849F-16C2AEC9577A}" srcOrd="4" destOrd="0" presId="urn:microsoft.com/office/officeart/2005/8/layout/default"/>
    <dgm:cxn modelId="{DB8D215B-33A9-2243-9C3A-CA6E674A9408}" type="presParOf" srcId="{1AD82805-FA57-1245-A044-FAB3922F2BBC}" destId="{47C90C45-334D-C047-9C17-BB2CF1B7113B}" srcOrd="5" destOrd="0" presId="urn:microsoft.com/office/officeart/2005/8/layout/default"/>
    <dgm:cxn modelId="{3F1CB1D2-4C58-EB45-88ED-09BEAC364E72}" type="presParOf" srcId="{1AD82805-FA57-1245-A044-FAB3922F2BBC}" destId="{8A97A57A-6E51-4641-9C8C-E5E0BA28E552}" srcOrd="6" destOrd="0" presId="urn:microsoft.com/office/officeart/2005/8/layout/default"/>
    <dgm:cxn modelId="{1226AFCF-3765-DD4A-811D-2DE9E8C027BB}" type="presParOf" srcId="{1AD82805-FA57-1245-A044-FAB3922F2BBC}" destId="{B288CA6F-8DB2-E84C-AB8F-008E022EC704}" srcOrd="7" destOrd="0" presId="urn:microsoft.com/office/officeart/2005/8/layout/default"/>
    <dgm:cxn modelId="{0FC6F8F1-61DF-7A4E-AE39-24C95CCE3E5B}" type="presParOf" srcId="{1AD82805-FA57-1245-A044-FAB3922F2BBC}" destId="{A55BE9E9-1446-9047-8DFA-486D7D13C7A4}" srcOrd="8" destOrd="0" presId="urn:microsoft.com/office/officeart/2005/8/layout/default"/>
    <dgm:cxn modelId="{E3066DC8-EE49-514D-B334-13F38E137030}" type="presParOf" srcId="{1AD82805-FA57-1245-A044-FAB3922F2BBC}" destId="{B1E78564-AF73-3E48-B49B-99188EFB4FB0}" srcOrd="9" destOrd="0" presId="urn:microsoft.com/office/officeart/2005/8/layout/default"/>
    <dgm:cxn modelId="{03AD64C8-B078-C845-8663-B33A863A91ED}" type="presParOf" srcId="{1AD82805-FA57-1245-A044-FAB3922F2BBC}" destId="{18E7DE0E-4E75-8F45-882A-45DE032EBDB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DCFEF4-DFB0-4CB7-ACDD-58539966E98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D3ECC1C-7AF6-44FA-9F9E-0E1D4DDB92E2}">
      <dgm:prSet/>
      <dgm:spPr/>
      <dgm:t>
        <a:bodyPr/>
        <a:lstStyle/>
        <a:p>
          <a:r>
            <a:rPr lang="en-US" dirty="0"/>
            <a:t>Provosts typically lead these efforts</a:t>
          </a:r>
        </a:p>
      </dgm:t>
    </dgm:pt>
    <dgm:pt modelId="{B74669CE-F470-4F70-A1DB-45733A9806B0}" type="parTrans" cxnId="{4FA48FA7-8818-4C2A-9B86-716D4FBAD86C}">
      <dgm:prSet/>
      <dgm:spPr/>
      <dgm:t>
        <a:bodyPr/>
        <a:lstStyle/>
        <a:p>
          <a:endParaRPr lang="en-US"/>
        </a:p>
      </dgm:t>
    </dgm:pt>
    <dgm:pt modelId="{34A6DC9B-AEED-421F-AE14-A905746F4D06}" type="sibTrans" cxnId="{4FA48FA7-8818-4C2A-9B86-716D4FBAD86C}">
      <dgm:prSet/>
      <dgm:spPr/>
      <dgm:t>
        <a:bodyPr/>
        <a:lstStyle/>
        <a:p>
          <a:endParaRPr lang="en-US"/>
        </a:p>
      </dgm:t>
    </dgm:pt>
    <dgm:pt modelId="{02344257-EEBB-44F6-BBC7-BE08E2CDEBD4}">
      <dgm:prSet/>
      <dgm:spPr/>
      <dgm:t>
        <a:bodyPr/>
        <a:lstStyle/>
        <a:p>
          <a:r>
            <a:rPr lang="en-US"/>
            <a:t>Provide overall guidance regarding metrics and desired outcomes</a:t>
          </a:r>
        </a:p>
      </dgm:t>
    </dgm:pt>
    <dgm:pt modelId="{0528BDBB-5039-449C-9807-19217E7B3345}" type="parTrans" cxnId="{0DF0355F-DA73-4006-9F7E-62114B4430CF}">
      <dgm:prSet/>
      <dgm:spPr/>
      <dgm:t>
        <a:bodyPr/>
        <a:lstStyle/>
        <a:p>
          <a:endParaRPr lang="en-US"/>
        </a:p>
      </dgm:t>
    </dgm:pt>
    <dgm:pt modelId="{2332561B-9242-4022-98BA-AD3F47FF95E7}" type="sibTrans" cxnId="{0DF0355F-DA73-4006-9F7E-62114B4430CF}">
      <dgm:prSet/>
      <dgm:spPr/>
      <dgm:t>
        <a:bodyPr/>
        <a:lstStyle/>
        <a:p>
          <a:endParaRPr lang="en-US"/>
        </a:p>
      </dgm:t>
    </dgm:pt>
    <dgm:pt modelId="{BB9C03E9-78B9-4327-9C03-A8D24DE83D61}">
      <dgm:prSet/>
      <dgm:spPr/>
      <dgm:t>
        <a:bodyPr/>
        <a:lstStyle/>
        <a:p>
          <a:r>
            <a:rPr lang="en-US"/>
            <a:t>Faculty must be central players</a:t>
          </a:r>
        </a:p>
      </dgm:t>
    </dgm:pt>
    <dgm:pt modelId="{28BA1392-362D-4482-9F8B-6B20E48459C3}" type="parTrans" cxnId="{5F8DCFD6-56C8-4F0F-93B2-D86589495842}">
      <dgm:prSet/>
      <dgm:spPr/>
      <dgm:t>
        <a:bodyPr/>
        <a:lstStyle/>
        <a:p>
          <a:endParaRPr lang="en-US"/>
        </a:p>
      </dgm:t>
    </dgm:pt>
    <dgm:pt modelId="{C59C470A-4E2F-4405-B4BE-39705192207B}" type="sibTrans" cxnId="{5F8DCFD6-56C8-4F0F-93B2-D86589495842}">
      <dgm:prSet/>
      <dgm:spPr/>
      <dgm:t>
        <a:bodyPr/>
        <a:lstStyle/>
        <a:p>
          <a:endParaRPr lang="en-US"/>
        </a:p>
      </dgm:t>
    </dgm:pt>
    <dgm:pt modelId="{3FEAA340-EB26-408B-8E20-6635C6742591}">
      <dgm:prSet/>
      <dgm:spPr/>
      <dgm:t>
        <a:bodyPr/>
        <a:lstStyle/>
        <a:p>
          <a:r>
            <a:rPr lang="en-US"/>
            <a:t>You know the academic landscape in your area(s)</a:t>
          </a:r>
        </a:p>
      </dgm:t>
    </dgm:pt>
    <dgm:pt modelId="{8A325351-98D1-4CA9-A5D7-233A049B1126}" type="parTrans" cxnId="{AD576769-F862-4D8C-A061-A1D7F27584A4}">
      <dgm:prSet/>
      <dgm:spPr/>
      <dgm:t>
        <a:bodyPr/>
        <a:lstStyle/>
        <a:p>
          <a:endParaRPr lang="en-US"/>
        </a:p>
      </dgm:t>
    </dgm:pt>
    <dgm:pt modelId="{5395E1FF-2786-4E1D-8C6E-698A8DE71336}" type="sibTrans" cxnId="{AD576769-F862-4D8C-A061-A1D7F27584A4}">
      <dgm:prSet/>
      <dgm:spPr/>
      <dgm:t>
        <a:bodyPr/>
        <a:lstStyle/>
        <a:p>
          <a:endParaRPr lang="en-US"/>
        </a:p>
      </dgm:t>
    </dgm:pt>
    <dgm:pt modelId="{D889595D-721C-42CC-AC20-D4D095298EC1}">
      <dgm:prSet/>
      <dgm:spPr/>
      <dgm:t>
        <a:bodyPr/>
        <a:lstStyle/>
        <a:p>
          <a:r>
            <a:rPr lang="en-US"/>
            <a:t>Shared governance partnership</a:t>
          </a:r>
        </a:p>
      </dgm:t>
    </dgm:pt>
    <dgm:pt modelId="{5DD4ABB2-AF0A-486A-AD70-A36D42B0846A}" type="parTrans" cxnId="{8B1B2B05-A216-46C7-80C9-F52A066F03FE}">
      <dgm:prSet/>
      <dgm:spPr/>
      <dgm:t>
        <a:bodyPr/>
        <a:lstStyle/>
        <a:p>
          <a:endParaRPr lang="en-US"/>
        </a:p>
      </dgm:t>
    </dgm:pt>
    <dgm:pt modelId="{2408E9F5-0ACF-49C3-B04D-F642FCC4FDCA}" type="sibTrans" cxnId="{8B1B2B05-A216-46C7-80C9-F52A066F03FE}">
      <dgm:prSet/>
      <dgm:spPr/>
      <dgm:t>
        <a:bodyPr/>
        <a:lstStyle/>
        <a:p>
          <a:endParaRPr lang="en-US"/>
        </a:p>
      </dgm:t>
    </dgm:pt>
    <dgm:pt modelId="{9F24D878-B72D-4DA2-A704-1BCE7FE9EB10}">
      <dgm:prSet/>
      <dgm:spPr/>
      <dgm:t>
        <a:bodyPr/>
        <a:lstStyle/>
        <a:p>
          <a:r>
            <a:rPr lang="en-US"/>
            <a:t>Operations and budget: administration</a:t>
          </a:r>
        </a:p>
      </dgm:t>
    </dgm:pt>
    <dgm:pt modelId="{530AFA0E-AD3D-478A-8938-DEEB34693014}" type="parTrans" cxnId="{8D482B69-F1C4-486D-9B20-F02511FCB9BD}">
      <dgm:prSet/>
      <dgm:spPr/>
      <dgm:t>
        <a:bodyPr/>
        <a:lstStyle/>
        <a:p>
          <a:endParaRPr lang="en-US"/>
        </a:p>
      </dgm:t>
    </dgm:pt>
    <dgm:pt modelId="{C1F2C441-7131-4EFE-B94D-B19A89DFE270}" type="sibTrans" cxnId="{8D482B69-F1C4-486D-9B20-F02511FCB9BD}">
      <dgm:prSet/>
      <dgm:spPr/>
      <dgm:t>
        <a:bodyPr/>
        <a:lstStyle/>
        <a:p>
          <a:endParaRPr lang="en-US"/>
        </a:p>
      </dgm:t>
    </dgm:pt>
    <dgm:pt modelId="{B5443098-9FE8-4833-B3AF-87DCF34789FA}">
      <dgm:prSet/>
      <dgm:spPr/>
      <dgm:t>
        <a:bodyPr/>
        <a:lstStyle/>
        <a:p>
          <a:r>
            <a:rPr lang="en-US"/>
            <a:t>Curriculum, hiring, promotion: faculty</a:t>
          </a:r>
        </a:p>
      </dgm:t>
    </dgm:pt>
    <dgm:pt modelId="{FC6DC473-7CFD-42F8-A12A-6C7DC6CA2155}" type="parTrans" cxnId="{2D910822-29F2-4648-8175-87F02BBEDA20}">
      <dgm:prSet/>
      <dgm:spPr/>
      <dgm:t>
        <a:bodyPr/>
        <a:lstStyle/>
        <a:p>
          <a:endParaRPr lang="en-US"/>
        </a:p>
      </dgm:t>
    </dgm:pt>
    <dgm:pt modelId="{7F3CE746-1E05-43A4-85FB-5B140B2F409C}" type="sibTrans" cxnId="{2D910822-29F2-4648-8175-87F02BBEDA20}">
      <dgm:prSet/>
      <dgm:spPr/>
      <dgm:t>
        <a:bodyPr/>
        <a:lstStyle/>
        <a:p>
          <a:endParaRPr lang="en-US"/>
        </a:p>
      </dgm:t>
    </dgm:pt>
    <dgm:pt modelId="{05186397-BC52-994E-BC6A-FC86F0734304}" type="pres">
      <dgm:prSet presAssocID="{56DCFEF4-DFB0-4CB7-ACDD-58539966E982}" presName="Name0" presStyleCnt="0">
        <dgm:presLayoutVars>
          <dgm:dir/>
          <dgm:animLvl val="lvl"/>
          <dgm:resizeHandles val="exact"/>
        </dgm:presLayoutVars>
      </dgm:prSet>
      <dgm:spPr/>
    </dgm:pt>
    <dgm:pt modelId="{21FF610D-EBBB-584F-87DD-D5388234083B}" type="pres">
      <dgm:prSet presAssocID="{3D3ECC1C-7AF6-44FA-9F9E-0E1D4DDB92E2}" presName="composite" presStyleCnt="0"/>
      <dgm:spPr/>
    </dgm:pt>
    <dgm:pt modelId="{FBD39B61-3650-5E47-8ABF-748098E61869}" type="pres">
      <dgm:prSet presAssocID="{3D3ECC1C-7AF6-44FA-9F9E-0E1D4DDB92E2}" presName="parTx" presStyleLbl="alignNode1" presStyleIdx="0" presStyleCnt="3">
        <dgm:presLayoutVars>
          <dgm:chMax val="0"/>
          <dgm:chPref val="0"/>
          <dgm:bulletEnabled val="1"/>
        </dgm:presLayoutVars>
      </dgm:prSet>
      <dgm:spPr/>
    </dgm:pt>
    <dgm:pt modelId="{6356C69F-3170-3047-A933-FA4EC402CF70}" type="pres">
      <dgm:prSet presAssocID="{3D3ECC1C-7AF6-44FA-9F9E-0E1D4DDB92E2}" presName="desTx" presStyleLbl="alignAccFollowNode1" presStyleIdx="0" presStyleCnt="3">
        <dgm:presLayoutVars>
          <dgm:bulletEnabled val="1"/>
        </dgm:presLayoutVars>
      </dgm:prSet>
      <dgm:spPr/>
    </dgm:pt>
    <dgm:pt modelId="{694E49FE-1341-5E41-91CA-0515673A7329}" type="pres">
      <dgm:prSet presAssocID="{34A6DC9B-AEED-421F-AE14-A905746F4D06}" presName="space" presStyleCnt="0"/>
      <dgm:spPr/>
    </dgm:pt>
    <dgm:pt modelId="{8DCE50BB-2BDD-7547-A94E-DD5C763D053B}" type="pres">
      <dgm:prSet presAssocID="{BB9C03E9-78B9-4327-9C03-A8D24DE83D61}" presName="composite" presStyleCnt="0"/>
      <dgm:spPr/>
    </dgm:pt>
    <dgm:pt modelId="{C34F2DE4-3B36-6346-80F9-43CAEE8CC815}" type="pres">
      <dgm:prSet presAssocID="{BB9C03E9-78B9-4327-9C03-A8D24DE83D61}" presName="parTx" presStyleLbl="alignNode1" presStyleIdx="1" presStyleCnt="3">
        <dgm:presLayoutVars>
          <dgm:chMax val="0"/>
          <dgm:chPref val="0"/>
          <dgm:bulletEnabled val="1"/>
        </dgm:presLayoutVars>
      </dgm:prSet>
      <dgm:spPr/>
    </dgm:pt>
    <dgm:pt modelId="{5ECC580F-FC37-BC49-B087-ECFECCD522D8}" type="pres">
      <dgm:prSet presAssocID="{BB9C03E9-78B9-4327-9C03-A8D24DE83D61}" presName="desTx" presStyleLbl="alignAccFollowNode1" presStyleIdx="1" presStyleCnt="3">
        <dgm:presLayoutVars>
          <dgm:bulletEnabled val="1"/>
        </dgm:presLayoutVars>
      </dgm:prSet>
      <dgm:spPr/>
    </dgm:pt>
    <dgm:pt modelId="{9BA40B17-0679-BA4E-964D-9596531D8DB6}" type="pres">
      <dgm:prSet presAssocID="{C59C470A-4E2F-4405-B4BE-39705192207B}" presName="space" presStyleCnt="0"/>
      <dgm:spPr/>
    </dgm:pt>
    <dgm:pt modelId="{E5489E2F-F7F9-C442-A99D-21A40544414C}" type="pres">
      <dgm:prSet presAssocID="{D889595D-721C-42CC-AC20-D4D095298EC1}" presName="composite" presStyleCnt="0"/>
      <dgm:spPr/>
    </dgm:pt>
    <dgm:pt modelId="{F6EE275F-D26C-2E41-A3DB-310C4636F12E}" type="pres">
      <dgm:prSet presAssocID="{D889595D-721C-42CC-AC20-D4D095298EC1}" presName="parTx" presStyleLbl="alignNode1" presStyleIdx="2" presStyleCnt="3">
        <dgm:presLayoutVars>
          <dgm:chMax val="0"/>
          <dgm:chPref val="0"/>
          <dgm:bulletEnabled val="1"/>
        </dgm:presLayoutVars>
      </dgm:prSet>
      <dgm:spPr/>
    </dgm:pt>
    <dgm:pt modelId="{AD08128E-C309-2042-8E6C-9DA49E317F31}" type="pres">
      <dgm:prSet presAssocID="{D889595D-721C-42CC-AC20-D4D095298EC1}" presName="desTx" presStyleLbl="alignAccFollowNode1" presStyleIdx="2" presStyleCnt="3">
        <dgm:presLayoutVars>
          <dgm:bulletEnabled val="1"/>
        </dgm:presLayoutVars>
      </dgm:prSet>
      <dgm:spPr/>
    </dgm:pt>
  </dgm:ptLst>
  <dgm:cxnLst>
    <dgm:cxn modelId="{8B1B2B05-A216-46C7-80C9-F52A066F03FE}" srcId="{56DCFEF4-DFB0-4CB7-ACDD-58539966E982}" destId="{D889595D-721C-42CC-AC20-D4D095298EC1}" srcOrd="2" destOrd="0" parTransId="{5DD4ABB2-AF0A-486A-AD70-A36D42B0846A}" sibTransId="{2408E9F5-0ACF-49C3-B04D-F642FCC4FDCA}"/>
    <dgm:cxn modelId="{755F4A12-49AE-B643-B4CE-A3FE7188F2D7}" type="presOf" srcId="{3FEAA340-EB26-408B-8E20-6635C6742591}" destId="{5ECC580F-FC37-BC49-B087-ECFECCD522D8}" srcOrd="0" destOrd="0" presId="urn:microsoft.com/office/officeart/2005/8/layout/hList1"/>
    <dgm:cxn modelId="{2D910822-29F2-4648-8175-87F02BBEDA20}" srcId="{D889595D-721C-42CC-AC20-D4D095298EC1}" destId="{B5443098-9FE8-4833-B3AF-87DCF34789FA}" srcOrd="1" destOrd="0" parTransId="{FC6DC473-7CFD-42F8-A12A-6C7DC6CA2155}" sibTransId="{7F3CE746-1E05-43A4-85FB-5B140B2F409C}"/>
    <dgm:cxn modelId="{8BAEDD27-5A9D-C046-BCC7-14259C5E77EA}" type="presOf" srcId="{02344257-EEBB-44F6-BBC7-BE08E2CDEBD4}" destId="{6356C69F-3170-3047-A933-FA4EC402CF70}" srcOrd="0" destOrd="0" presId="urn:microsoft.com/office/officeart/2005/8/layout/hList1"/>
    <dgm:cxn modelId="{69433140-1D1E-6041-AC84-2B2A14905539}" type="presOf" srcId="{B5443098-9FE8-4833-B3AF-87DCF34789FA}" destId="{AD08128E-C309-2042-8E6C-9DA49E317F31}" srcOrd="0" destOrd="1" presId="urn:microsoft.com/office/officeart/2005/8/layout/hList1"/>
    <dgm:cxn modelId="{0DF0355F-DA73-4006-9F7E-62114B4430CF}" srcId="{3D3ECC1C-7AF6-44FA-9F9E-0E1D4DDB92E2}" destId="{02344257-EEBB-44F6-BBC7-BE08E2CDEBD4}" srcOrd="0" destOrd="0" parTransId="{0528BDBB-5039-449C-9807-19217E7B3345}" sibTransId="{2332561B-9242-4022-98BA-AD3F47FF95E7}"/>
    <dgm:cxn modelId="{EB6A6F48-F545-DA41-887F-34E91894411B}" type="presOf" srcId="{9F24D878-B72D-4DA2-A704-1BCE7FE9EB10}" destId="{AD08128E-C309-2042-8E6C-9DA49E317F31}" srcOrd="0" destOrd="0" presId="urn:microsoft.com/office/officeart/2005/8/layout/hList1"/>
    <dgm:cxn modelId="{8D482B69-F1C4-486D-9B20-F02511FCB9BD}" srcId="{D889595D-721C-42CC-AC20-D4D095298EC1}" destId="{9F24D878-B72D-4DA2-A704-1BCE7FE9EB10}" srcOrd="0" destOrd="0" parTransId="{530AFA0E-AD3D-478A-8938-DEEB34693014}" sibTransId="{C1F2C441-7131-4EFE-B94D-B19A89DFE270}"/>
    <dgm:cxn modelId="{AD576769-F862-4D8C-A061-A1D7F27584A4}" srcId="{BB9C03E9-78B9-4327-9C03-A8D24DE83D61}" destId="{3FEAA340-EB26-408B-8E20-6635C6742591}" srcOrd="0" destOrd="0" parTransId="{8A325351-98D1-4CA9-A5D7-233A049B1126}" sibTransId="{5395E1FF-2786-4E1D-8C6E-698A8DE71336}"/>
    <dgm:cxn modelId="{A9EDC476-770D-ED49-9E7C-71D761309E15}" type="presOf" srcId="{56DCFEF4-DFB0-4CB7-ACDD-58539966E982}" destId="{05186397-BC52-994E-BC6A-FC86F0734304}" srcOrd="0" destOrd="0" presId="urn:microsoft.com/office/officeart/2005/8/layout/hList1"/>
    <dgm:cxn modelId="{4FA48FA7-8818-4C2A-9B86-716D4FBAD86C}" srcId="{56DCFEF4-DFB0-4CB7-ACDD-58539966E982}" destId="{3D3ECC1C-7AF6-44FA-9F9E-0E1D4DDB92E2}" srcOrd="0" destOrd="0" parTransId="{B74669CE-F470-4F70-A1DB-45733A9806B0}" sibTransId="{34A6DC9B-AEED-421F-AE14-A905746F4D06}"/>
    <dgm:cxn modelId="{108B16B9-7B9C-E444-8C27-F0E2DB26BED3}" type="presOf" srcId="{BB9C03E9-78B9-4327-9C03-A8D24DE83D61}" destId="{C34F2DE4-3B36-6346-80F9-43CAEE8CC815}" srcOrd="0" destOrd="0" presId="urn:microsoft.com/office/officeart/2005/8/layout/hList1"/>
    <dgm:cxn modelId="{5F8DCFD6-56C8-4F0F-93B2-D86589495842}" srcId="{56DCFEF4-DFB0-4CB7-ACDD-58539966E982}" destId="{BB9C03E9-78B9-4327-9C03-A8D24DE83D61}" srcOrd="1" destOrd="0" parTransId="{28BA1392-362D-4482-9F8B-6B20E48459C3}" sibTransId="{C59C470A-4E2F-4405-B4BE-39705192207B}"/>
    <dgm:cxn modelId="{378CB9E6-75D1-E149-810A-E80D7B275BBC}" type="presOf" srcId="{3D3ECC1C-7AF6-44FA-9F9E-0E1D4DDB92E2}" destId="{FBD39B61-3650-5E47-8ABF-748098E61869}" srcOrd="0" destOrd="0" presId="urn:microsoft.com/office/officeart/2005/8/layout/hList1"/>
    <dgm:cxn modelId="{5DF1BEFE-1337-6246-A244-1F46448D9F28}" type="presOf" srcId="{D889595D-721C-42CC-AC20-D4D095298EC1}" destId="{F6EE275F-D26C-2E41-A3DB-310C4636F12E}" srcOrd="0" destOrd="0" presId="urn:microsoft.com/office/officeart/2005/8/layout/hList1"/>
    <dgm:cxn modelId="{194367FD-9346-BE4D-A2EB-5CE814E41D74}" type="presParOf" srcId="{05186397-BC52-994E-BC6A-FC86F0734304}" destId="{21FF610D-EBBB-584F-87DD-D5388234083B}" srcOrd="0" destOrd="0" presId="urn:microsoft.com/office/officeart/2005/8/layout/hList1"/>
    <dgm:cxn modelId="{78084573-7BEF-354D-923A-5F9D513E984C}" type="presParOf" srcId="{21FF610D-EBBB-584F-87DD-D5388234083B}" destId="{FBD39B61-3650-5E47-8ABF-748098E61869}" srcOrd="0" destOrd="0" presId="urn:microsoft.com/office/officeart/2005/8/layout/hList1"/>
    <dgm:cxn modelId="{3D456F7B-16E9-F945-9153-311BB1EED29D}" type="presParOf" srcId="{21FF610D-EBBB-584F-87DD-D5388234083B}" destId="{6356C69F-3170-3047-A933-FA4EC402CF70}" srcOrd="1" destOrd="0" presId="urn:microsoft.com/office/officeart/2005/8/layout/hList1"/>
    <dgm:cxn modelId="{709D84D9-6DE4-F149-95A8-0348D883CEB9}" type="presParOf" srcId="{05186397-BC52-994E-BC6A-FC86F0734304}" destId="{694E49FE-1341-5E41-91CA-0515673A7329}" srcOrd="1" destOrd="0" presId="urn:microsoft.com/office/officeart/2005/8/layout/hList1"/>
    <dgm:cxn modelId="{2FA465D1-F3B1-FE42-ACF9-B9541226E71C}" type="presParOf" srcId="{05186397-BC52-994E-BC6A-FC86F0734304}" destId="{8DCE50BB-2BDD-7547-A94E-DD5C763D053B}" srcOrd="2" destOrd="0" presId="urn:microsoft.com/office/officeart/2005/8/layout/hList1"/>
    <dgm:cxn modelId="{8D260459-DCAC-C346-ADC0-2AAB372BC262}" type="presParOf" srcId="{8DCE50BB-2BDD-7547-A94E-DD5C763D053B}" destId="{C34F2DE4-3B36-6346-80F9-43CAEE8CC815}" srcOrd="0" destOrd="0" presId="urn:microsoft.com/office/officeart/2005/8/layout/hList1"/>
    <dgm:cxn modelId="{117EE2FD-F7E9-A242-8198-76446CD46F23}" type="presParOf" srcId="{8DCE50BB-2BDD-7547-A94E-DD5C763D053B}" destId="{5ECC580F-FC37-BC49-B087-ECFECCD522D8}" srcOrd="1" destOrd="0" presId="urn:microsoft.com/office/officeart/2005/8/layout/hList1"/>
    <dgm:cxn modelId="{55DB8227-1751-C149-84FF-7CB03D98B7DD}" type="presParOf" srcId="{05186397-BC52-994E-BC6A-FC86F0734304}" destId="{9BA40B17-0679-BA4E-964D-9596531D8DB6}" srcOrd="3" destOrd="0" presId="urn:microsoft.com/office/officeart/2005/8/layout/hList1"/>
    <dgm:cxn modelId="{A91DBF87-7F90-254B-8C3E-5A3B4EDE446D}" type="presParOf" srcId="{05186397-BC52-994E-BC6A-FC86F0734304}" destId="{E5489E2F-F7F9-C442-A99D-21A40544414C}" srcOrd="4" destOrd="0" presId="urn:microsoft.com/office/officeart/2005/8/layout/hList1"/>
    <dgm:cxn modelId="{17A6A197-5F3B-8243-8C1E-9AEF490D8E42}" type="presParOf" srcId="{E5489E2F-F7F9-C442-A99D-21A40544414C}" destId="{F6EE275F-D26C-2E41-A3DB-310C4636F12E}" srcOrd="0" destOrd="0" presId="urn:microsoft.com/office/officeart/2005/8/layout/hList1"/>
    <dgm:cxn modelId="{4D3B43D4-3E21-E646-A514-3967AAB42BFB}" type="presParOf" srcId="{E5489E2F-F7F9-C442-A99D-21A40544414C}" destId="{AD08128E-C309-2042-8E6C-9DA49E317F3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8EBF3-6E67-489F-AF0C-08C0B48EABC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076FE1-18A3-4FE6-BC93-E7AB41827C1E}">
      <dgm:prSet/>
      <dgm:spPr/>
      <dgm:t>
        <a:bodyPr/>
        <a:lstStyle/>
        <a:p>
          <a:r>
            <a:rPr lang="en-US"/>
            <a:t>Working group</a:t>
          </a:r>
        </a:p>
      </dgm:t>
    </dgm:pt>
    <dgm:pt modelId="{24DFDDA1-F354-4F36-BD69-8C7F90FC3CD6}" type="parTrans" cxnId="{D8708799-7D5B-4C41-A31B-B99E6372C4D8}">
      <dgm:prSet/>
      <dgm:spPr/>
      <dgm:t>
        <a:bodyPr/>
        <a:lstStyle/>
        <a:p>
          <a:endParaRPr lang="en-US"/>
        </a:p>
      </dgm:t>
    </dgm:pt>
    <dgm:pt modelId="{FCF4691C-FFB1-4250-B4A7-B76C25790A6A}" type="sibTrans" cxnId="{D8708799-7D5B-4C41-A31B-B99E6372C4D8}">
      <dgm:prSet/>
      <dgm:spPr/>
      <dgm:t>
        <a:bodyPr/>
        <a:lstStyle/>
        <a:p>
          <a:endParaRPr lang="en-US"/>
        </a:p>
      </dgm:t>
    </dgm:pt>
    <dgm:pt modelId="{65E789E1-7F82-404A-B4D0-DEF85ABAAD70}">
      <dgm:prSet/>
      <dgm:spPr/>
      <dgm:t>
        <a:bodyPr/>
        <a:lstStyle/>
        <a:p>
          <a:r>
            <a:rPr lang="en-US" dirty="0"/>
            <a:t>Report to Provost and President with recommendations</a:t>
          </a:r>
        </a:p>
      </dgm:t>
    </dgm:pt>
    <dgm:pt modelId="{BBA3B561-2154-4744-A0D9-D9E623608225}" type="parTrans" cxnId="{F1CAF2E6-AF7F-45D7-A184-972007A7E595}">
      <dgm:prSet/>
      <dgm:spPr/>
      <dgm:t>
        <a:bodyPr/>
        <a:lstStyle/>
        <a:p>
          <a:endParaRPr lang="en-US"/>
        </a:p>
      </dgm:t>
    </dgm:pt>
    <dgm:pt modelId="{EFA853BA-31D9-46E1-9DCC-66365FB098FF}" type="sibTrans" cxnId="{F1CAF2E6-AF7F-45D7-A184-972007A7E595}">
      <dgm:prSet/>
      <dgm:spPr/>
      <dgm:t>
        <a:bodyPr/>
        <a:lstStyle/>
        <a:p>
          <a:endParaRPr lang="en-US"/>
        </a:p>
      </dgm:t>
    </dgm:pt>
    <dgm:pt modelId="{6735D65C-1B8E-448C-BF20-26616D6D9BE2}">
      <dgm:prSet/>
      <dgm:spPr/>
      <dgm:t>
        <a:bodyPr/>
        <a:lstStyle/>
        <a:p>
          <a:r>
            <a:rPr lang="en-US"/>
            <a:t>Great examples of thoughtful processes</a:t>
          </a:r>
        </a:p>
      </dgm:t>
    </dgm:pt>
    <dgm:pt modelId="{CA3B53C3-4C8B-43F7-AA9B-94DF3636D635}" type="parTrans" cxnId="{29634F90-6B59-462C-83FA-343B1C1526A8}">
      <dgm:prSet/>
      <dgm:spPr/>
      <dgm:t>
        <a:bodyPr/>
        <a:lstStyle/>
        <a:p>
          <a:endParaRPr lang="en-US"/>
        </a:p>
      </dgm:t>
    </dgm:pt>
    <dgm:pt modelId="{9787A1AC-F99A-42F1-8675-4D6B61928582}" type="sibTrans" cxnId="{29634F90-6B59-462C-83FA-343B1C1526A8}">
      <dgm:prSet/>
      <dgm:spPr/>
      <dgm:t>
        <a:bodyPr/>
        <a:lstStyle/>
        <a:p>
          <a:endParaRPr lang="en-US"/>
        </a:p>
      </dgm:t>
    </dgm:pt>
    <dgm:pt modelId="{50FDE93B-9611-4D81-94E9-D7E825597E5B}">
      <dgm:prSet/>
      <dgm:spPr/>
      <dgm:t>
        <a:bodyPr/>
        <a:lstStyle/>
        <a:p>
          <a:r>
            <a:rPr lang="en-US" dirty="0">
              <a:hlinkClick xmlns:r="http://schemas.openxmlformats.org/officeDocument/2006/relationships" r:id="rId1"/>
            </a:rPr>
            <a:t>Juniata College</a:t>
          </a:r>
          <a:endParaRPr lang="en-US" dirty="0"/>
        </a:p>
      </dgm:t>
    </dgm:pt>
    <dgm:pt modelId="{BB1D59AC-EDB5-4484-837A-DD51586554E5}" type="parTrans" cxnId="{F84B305C-98B4-48AB-A34B-755744C5C310}">
      <dgm:prSet/>
      <dgm:spPr/>
      <dgm:t>
        <a:bodyPr/>
        <a:lstStyle/>
        <a:p>
          <a:endParaRPr lang="en-US"/>
        </a:p>
      </dgm:t>
    </dgm:pt>
    <dgm:pt modelId="{BD4305B2-BC10-4356-9891-53ABF9677615}" type="sibTrans" cxnId="{F84B305C-98B4-48AB-A34B-755744C5C310}">
      <dgm:prSet/>
      <dgm:spPr/>
      <dgm:t>
        <a:bodyPr/>
        <a:lstStyle/>
        <a:p>
          <a:endParaRPr lang="en-US"/>
        </a:p>
      </dgm:t>
    </dgm:pt>
    <dgm:pt modelId="{626ABEEE-1DEE-44E6-BE9E-8A6CB0764DF5}">
      <dgm:prSet/>
      <dgm:spPr/>
      <dgm:t>
        <a:bodyPr/>
        <a:lstStyle/>
        <a:p>
          <a:r>
            <a:rPr lang="en-US" dirty="0">
              <a:hlinkClick xmlns:r="http://schemas.openxmlformats.org/officeDocument/2006/relationships" r:id="rId2"/>
            </a:rPr>
            <a:t>Ithaca College</a:t>
          </a:r>
          <a:endParaRPr lang="en-US" dirty="0"/>
        </a:p>
      </dgm:t>
    </dgm:pt>
    <dgm:pt modelId="{4D3AC93E-7D07-4DF0-BCE8-850531BAC758}" type="parTrans" cxnId="{33687191-99BD-44A8-9593-8BF559BCA7FC}">
      <dgm:prSet/>
      <dgm:spPr/>
      <dgm:t>
        <a:bodyPr/>
        <a:lstStyle/>
        <a:p>
          <a:endParaRPr lang="en-US"/>
        </a:p>
      </dgm:t>
    </dgm:pt>
    <dgm:pt modelId="{93B1FEA0-94FE-487B-9B6B-41CCA79752DE}" type="sibTrans" cxnId="{33687191-99BD-44A8-9593-8BF559BCA7FC}">
      <dgm:prSet/>
      <dgm:spPr/>
      <dgm:t>
        <a:bodyPr/>
        <a:lstStyle/>
        <a:p>
          <a:endParaRPr lang="en-US"/>
        </a:p>
      </dgm:t>
    </dgm:pt>
    <dgm:pt modelId="{9DECD487-E1CB-9D41-BD5D-AF0E546482F1}" type="pres">
      <dgm:prSet presAssocID="{9DC8EBF3-6E67-489F-AF0C-08C0B48EABC3}" presName="Name0" presStyleCnt="0">
        <dgm:presLayoutVars>
          <dgm:dir/>
          <dgm:animLvl val="lvl"/>
          <dgm:resizeHandles val="exact"/>
        </dgm:presLayoutVars>
      </dgm:prSet>
      <dgm:spPr/>
    </dgm:pt>
    <dgm:pt modelId="{E0ECB0E3-CB7A-4546-BDB9-B625D5863C0B}" type="pres">
      <dgm:prSet presAssocID="{F2076FE1-18A3-4FE6-BC93-E7AB41827C1E}" presName="composite" presStyleCnt="0"/>
      <dgm:spPr/>
    </dgm:pt>
    <dgm:pt modelId="{9CB51C42-9DFA-244F-AA51-7FC60948E984}" type="pres">
      <dgm:prSet presAssocID="{F2076FE1-18A3-4FE6-BC93-E7AB41827C1E}" presName="parTx" presStyleLbl="alignNode1" presStyleIdx="0" presStyleCnt="2">
        <dgm:presLayoutVars>
          <dgm:chMax val="0"/>
          <dgm:chPref val="0"/>
          <dgm:bulletEnabled val="1"/>
        </dgm:presLayoutVars>
      </dgm:prSet>
      <dgm:spPr/>
    </dgm:pt>
    <dgm:pt modelId="{92FB3E55-C8D7-F846-BEE8-8312B3A4DEF9}" type="pres">
      <dgm:prSet presAssocID="{F2076FE1-18A3-4FE6-BC93-E7AB41827C1E}" presName="desTx" presStyleLbl="alignAccFollowNode1" presStyleIdx="0" presStyleCnt="2">
        <dgm:presLayoutVars>
          <dgm:bulletEnabled val="1"/>
        </dgm:presLayoutVars>
      </dgm:prSet>
      <dgm:spPr/>
    </dgm:pt>
    <dgm:pt modelId="{BDE35B51-A8AF-6B45-B10B-ADB9C09C7BEE}" type="pres">
      <dgm:prSet presAssocID="{FCF4691C-FFB1-4250-B4A7-B76C25790A6A}" presName="space" presStyleCnt="0"/>
      <dgm:spPr/>
    </dgm:pt>
    <dgm:pt modelId="{6CD13DA6-3A57-E54D-9A0E-F075DD6ACC0C}" type="pres">
      <dgm:prSet presAssocID="{6735D65C-1B8E-448C-BF20-26616D6D9BE2}" presName="composite" presStyleCnt="0"/>
      <dgm:spPr/>
    </dgm:pt>
    <dgm:pt modelId="{859E48FD-972F-D74D-ACFA-10EC10CC7AB1}" type="pres">
      <dgm:prSet presAssocID="{6735D65C-1B8E-448C-BF20-26616D6D9BE2}" presName="parTx" presStyleLbl="alignNode1" presStyleIdx="1" presStyleCnt="2">
        <dgm:presLayoutVars>
          <dgm:chMax val="0"/>
          <dgm:chPref val="0"/>
          <dgm:bulletEnabled val="1"/>
        </dgm:presLayoutVars>
      </dgm:prSet>
      <dgm:spPr/>
    </dgm:pt>
    <dgm:pt modelId="{98813CF6-2803-2D48-9C9A-D43410711352}" type="pres">
      <dgm:prSet presAssocID="{6735D65C-1B8E-448C-BF20-26616D6D9BE2}" presName="desTx" presStyleLbl="alignAccFollowNode1" presStyleIdx="1" presStyleCnt="2">
        <dgm:presLayoutVars>
          <dgm:bulletEnabled val="1"/>
        </dgm:presLayoutVars>
      </dgm:prSet>
      <dgm:spPr/>
    </dgm:pt>
  </dgm:ptLst>
  <dgm:cxnLst>
    <dgm:cxn modelId="{885C4A24-F6C9-BC4A-91B6-9AFA935EA409}" type="presOf" srcId="{F2076FE1-18A3-4FE6-BC93-E7AB41827C1E}" destId="{9CB51C42-9DFA-244F-AA51-7FC60948E984}" srcOrd="0" destOrd="0" presId="urn:microsoft.com/office/officeart/2005/8/layout/hList1"/>
    <dgm:cxn modelId="{F84B305C-98B4-48AB-A34B-755744C5C310}" srcId="{6735D65C-1B8E-448C-BF20-26616D6D9BE2}" destId="{50FDE93B-9611-4D81-94E9-D7E825597E5B}" srcOrd="0" destOrd="0" parTransId="{BB1D59AC-EDB5-4484-837A-DD51586554E5}" sibTransId="{BD4305B2-BC10-4356-9891-53ABF9677615}"/>
    <dgm:cxn modelId="{65A7EC61-50B9-2E43-BB59-461AFB76326C}" type="presOf" srcId="{626ABEEE-1DEE-44E6-BE9E-8A6CB0764DF5}" destId="{98813CF6-2803-2D48-9C9A-D43410711352}" srcOrd="0" destOrd="1" presId="urn:microsoft.com/office/officeart/2005/8/layout/hList1"/>
    <dgm:cxn modelId="{29634F90-6B59-462C-83FA-343B1C1526A8}" srcId="{9DC8EBF3-6E67-489F-AF0C-08C0B48EABC3}" destId="{6735D65C-1B8E-448C-BF20-26616D6D9BE2}" srcOrd="1" destOrd="0" parTransId="{CA3B53C3-4C8B-43F7-AA9B-94DF3636D635}" sibTransId="{9787A1AC-F99A-42F1-8675-4D6B61928582}"/>
    <dgm:cxn modelId="{33687191-99BD-44A8-9593-8BF559BCA7FC}" srcId="{6735D65C-1B8E-448C-BF20-26616D6D9BE2}" destId="{626ABEEE-1DEE-44E6-BE9E-8A6CB0764DF5}" srcOrd="1" destOrd="0" parTransId="{4D3AC93E-7D07-4DF0-BCE8-850531BAC758}" sibTransId="{93B1FEA0-94FE-487B-9B6B-41CCA79752DE}"/>
    <dgm:cxn modelId="{D8708799-7D5B-4C41-A31B-B99E6372C4D8}" srcId="{9DC8EBF3-6E67-489F-AF0C-08C0B48EABC3}" destId="{F2076FE1-18A3-4FE6-BC93-E7AB41827C1E}" srcOrd="0" destOrd="0" parTransId="{24DFDDA1-F354-4F36-BD69-8C7F90FC3CD6}" sibTransId="{FCF4691C-FFB1-4250-B4A7-B76C25790A6A}"/>
    <dgm:cxn modelId="{7C9EC8A8-E4D7-A746-94F1-6C6012359441}" type="presOf" srcId="{65E789E1-7F82-404A-B4D0-DEF85ABAAD70}" destId="{92FB3E55-C8D7-F846-BEE8-8312B3A4DEF9}" srcOrd="0" destOrd="0" presId="urn:microsoft.com/office/officeart/2005/8/layout/hList1"/>
    <dgm:cxn modelId="{873713B3-16BA-7C4F-9C13-B43F44034500}" type="presOf" srcId="{50FDE93B-9611-4D81-94E9-D7E825597E5B}" destId="{98813CF6-2803-2D48-9C9A-D43410711352}" srcOrd="0" destOrd="0" presId="urn:microsoft.com/office/officeart/2005/8/layout/hList1"/>
    <dgm:cxn modelId="{F1CAF2E6-AF7F-45D7-A184-972007A7E595}" srcId="{F2076FE1-18A3-4FE6-BC93-E7AB41827C1E}" destId="{65E789E1-7F82-404A-B4D0-DEF85ABAAD70}" srcOrd="0" destOrd="0" parTransId="{BBA3B561-2154-4744-A0D9-D9E623608225}" sibTransId="{EFA853BA-31D9-46E1-9DCC-66365FB098FF}"/>
    <dgm:cxn modelId="{9C05E0EC-29EA-9946-91D4-A111A40464D5}" type="presOf" srcId="{6735D65C-1B8E-448C-BF20-26616D6D9BE2}" destId="{859E48FD-972F-D74D-ACFA-10EC10CC7AB1}" srcOrd="0" destOrd="0" presId="urn:microsoft.com/office/officeart/2005/8/layout/hList1"/>
    <dgm:cxn modelId="{F3ECB5FD-5BFC-E541-84C0-7F317B54A3D8}" type="presOf" srcId="{9DC8EBF3-6E67-489F-AF0C-08C0B48EABC3}" destId="{9DECD487-E1CB-9D41-BD5D-AF0E546482F1}" srcOrd="0" destOrd="0" presId="urn:microsoft.com/office/officeart/2005/8/layout/hList1"/>
    <dgm:cxn modelId="{EEDE10E7-FE27-9C40-960A-AB20D3B41519}" type="presParOf" srcId="{9DECD487-E1CB-9D41-BD5D-AF0E546482F1}" destId="{E0ECB0E3-CB7A-4546-BDB9-B625D5863C0B}" srcOrd="0" destOrd="0" presId="urn:microsoft.com/office/officeart/2005/8/layout/hList1"/>
    <dgm:cxn modelId="{C54B3E0C-E412-6B49-9BFC-AE33F6AD82F3}" type="presParOf" srcId="{E0ECB0E3-CB7A-4546-BDB9-B625D5863C0B}" destId="{9CB51C42-9DFA-244F-AA51-7FC60948E984}" srcOrd="0" destOrd="0" presId="urn:microsoft.com/office/officeart/2005/8/layout/hList1"/>
    <dgm:cxn modelId="{2D0AA1D5-8F1B-6140-B3FA-7933E3CF072F}" type="presParOf" srcId="{E0ECB0E3-CB7A-4546-BDB9-B625D5863C0B}" destId="{92FB3E55-C8D7-F846-BEE8-8312B3A4DEF9}" srcOrd="1" destOrd="0" presId="urn:microsoft.com/office/officeart/2005/8/layout/hList1"/>
    <dgm:cxn modelId="{FBC27965-3C26-5F43-8E01-72D0C7CCACB0}" type="presParOf" srcId="{9DECD487-E1CB-9D41-BD5D-AF0E546482F1}" destId="{BDE35B51-A8AF-6B45-B10B-ADB9C09C7BEE}" srcOrd="1" destOrd="0" presId="urn:microsoft.com/office/officeart/2005/8/layout/hList1"/>
    <dgm:cxn modelId="{471A4CA0-ABE5-6647-9912-5CE06392B8F5}" type="presParOf" srcId="{9DECD487-E1CB-9D41-BD5D-AF0E546482F1}" destId="{6CD13DA6-3A57-E54D-9A0E-F075DD6ACC0C}" srcOrd="2" destOrd="0" presId="urn:microsoft.com/office/officeart/2005/8/layout/hList1"/>
    <dgm:cxn modelId="{879187CA-F81A-8F46-8091-25E2D51EC446}" type="presParOf" srcId="{6CD13DA6-3A57-E54D-9A0E-F075DD6ACC0C}" destId="{859E48FD-972F-D74D-ACFA-10EC10CC7AB1}" srcOrd="0" destOrd="0" presId="urn:microsoft.com/office/officeart/2005/8/layout/hList1"/>
    <dgm:cxn modelId="{9129B509-E8A5-3F4C-8FD1-C44FD716A02A}" type="presParOf" srcId="{6CD13DA6-3A57-E54D-9A0E-F075DD6ACC0C}" destId="{98813CF6-2803-2D48-9C9A-D434107113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2E7AB4-EB69-4DB5-B6A2-061231A27A0C}"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350E0F57-FEF8-468C-983A-EEE35CE3E7C7}">
      <dgm:prSet/>
      <dgm:spPr/>
      <dgm:t>
        <a:bodyPr/>
        <a:lstStyle/>
        <a:p>
          <a:r>
            <a:rPr lang="en-US"/>
            <a:t>President Wu will formally convene and charge a working group comprised of faculty and administrators</a:t>
          </a:r>
        </a:p>
      </dgm:t>
    </dgm:pt>
    <dgm:pt modelId="{3F26316D-3D2D-4EAB-859E-C2DB85AA2313}" type="parTrans" cxnId="{5E6605AC-DB52-41DD-92F1-4510CBC874EE}">
      <dgm:prSet/>
      <dgm:spPr/>
      <dgm:t>
        <a:bodyPr/>
        <a:lstStyle/>
        <a:p>
          <a:endParaRPr lang="en-US"/>
        </a:p>
      </dgm:t>
    </dgm:pt>
    <dgm:pt modelId="{90D71046-3468-435B-914A-0B7EFE819062}" type="sibTrans" cxnId="{5E6605AC-DB52-41DD-92F1-4510CBC874EE}">
      <dgm:prSet/>
      <dgm:spPr/>
      <dgm:t>
        <a:bodyPr/>
        <a:lstStyle/>
        <a:p>
          <a:endParaRPr lang="en-US"/>
        </a:p>
      </dgm:t>
    </dgm:pt>
    <dgm:pt modelId="{45E52329-A892-40DF-B3AD-BCACE77A730D}">
      <dgm:prSet/>
      <dgm:spPr/>
      <dgm:t>
        <a:bodyPr/>
        <a:lstStyle/>
        <a:p>
          <a:r>
            <a:rPr lang="en-US"/>
            <a:t>7 faculty from a variety of disciplines and at different career stages</a:t>
          </a:r>
        </a:p>
      </dgm:t>
    </dgm:pt>
    <dgm:pt modelId="{380AC3C1-A6DA-41CC-8B73-C401A5D282DA}" type="parTrans" cxnId="{C4E6C0A6-7540-465B-8FD8-A33833991944}">
      <dgm:prSet/>
      <dgm:spPr/>
      <dgm:t>
        <a:bodyPr/>
        <a:lstStyle/>
        <a:p>
          <a:endParaRPr lang="en-US"/>
        </a:p>
      </dgm:t>
    </dgm:pt>
    <dgm:pt modelId="{B7BC3E6E-8E40-43B6-AC6F-E6CC2560A40B}" type="sibTrans" cxnId="{C4E6C0A6-7540-465B-8FD8-A33833991944}">
      <dgm:prSet/>
      <dgm:spPr/>
      <dgm:t>
        <a:bodyPr/>
        <a:lstStyle/>
        <a:p>
          <a:endParaRPr lang="en-US"/>
        </a:p>
      </dgm:t>
    </dgm:pt>
    <dgm:pt modelId="{CC6B80CB-AA3D-447E-94DC-8AE5C6F76975}">
      <dgm:prSet/>
      <dgm:spPr/>
      <dgm:t>
        <a:bodyPr/>
        <a:lstStyle/>
        <a:p>
          <a:r>
            <a:rPr lang="en-US"/>
            <a:t>4 administrators, including the Provost who will chair this Working Group</a:t>
          </a:r>
        </a:p>
      </dgm:t>
    </dgm:pt>
    <dgm:pt modelId="{F66DAA51-021A-457E-8CEE-441ECE33AB49}" type="parTrans" cxnId="{6468CF12-D594-4F52-ACB9-4642B1D4D72A}">
      <dgm:prSet/>
      <dgm:spPr/>
      <dgm:t>
        <a:bodyPr/>
        <a:lstStyle/>
        <a:p>
          <a:endParaRPr lang="en-US"/>
        </a:p>
      </dgm:t>
    </dgm:pt>
    <dgm:pt modelId="{D3805CEE-FA6F-488A-9951-92E89D706926}" type="sibTrans" cxnId="{6468CF12-D594-4F52-ACB9-4642B1D4D72A}">
      <dgm:prSet/>
      <dgm:spPr/>
      <dgm:t>
        <a:bodyPr/>
        <a:lstStyle/>
        <a:p>
          <a:endParaRPr lang="en-US"/>
        </a:p>
      </dgm:t>
    </dgm:pt>
    <dgm:pt modelId="{6DD11623-D4DC-425F-9E28-278D18654C12}">
      <dgm:prSet/>
      <dgm:spPr/>
      <dgm:t>
        <a:bodyPr/>
        <a:lstStyle/>
        <a:p>
          <a:r>
            <a:rPr lang="en-US"/>
            <a:t>Work begins in Fall 2025</a:t>
          </a:r>
        </a:p>
      </dgm:t>
    </dgm:pt>
    <dgm:pt modelId="{B925581D-8F3B-451C-B28C-5B2EDD72BFC6}" type="parTrans" cxnId="{6B78431D-2D2F-4C1A-AE2C-FDFEE3884E20}">
      <dgm:prSet/>
      <dgm:spPr/>
      <dgm:t>
        <a:bodyPr/>
        <a:lstStyle/>
        <a:p>
          <a:endParaRPr lang="en-US"/>
        </a:p>
      </dgm:t>
    </dgm:pt>
    <dgm:pt modelId="{B55D2AE7-37CC-4C82-AD7A-23D923CF373E}" type="sibTrans" cxnId="{6B78431D-2D2F-4C1A-AE2C-FDFEE3884E20}">
      <dgm:prSet/>
      <dgm:spPr/>
      <dgm:t>
        <a:bodyPr/>
        <a:lstStyle/>
        <a:p>
          <a:endParaRPr lang="en-US"/>
        </a:p>
      </dgm:t>
    </dgm:pt>
    <dgm:pt modelId="{0B2437E1-4D9D-459C-BB38-0126E3B9AACE}">
      <dgm:prSet/>
      <dgm:spPr/>
      <dgm:t>
        <a:bodyPr/>
        <a:lstStyle/>
        <a:p>
          <a:r>
            <a:rPr lang="en-US"/>
            <a:t>Fall: meetings, discussion, data</a:t>
          </a:r>
        </a:p>
      </dgm:t>
    </dgm:pt>
    <dgm:pt modelId="{C13E2F98-5628-49C3-98B3-F0788DFAD2D4}" type="parTrans" cxnId="{52C20BA1-C1BA-4EDF-ABE0-9D17830E1578}">
      <dgm:prSet/>
      <dgm:spPr/>
      <dgm:t>
        <a:bodyPr/>
        <a:lstStyle/>
        <a:p>
          <a:endParaRPr lang="en-US"/>
        </a:p>
      </dgm:t>
    </dgm:pt>
    <dgm:pt modelId="{AB68BD8E-0FE5-414D-80AB-D13110EE216A}" type="sibTrans" cxnId="{52C20BA1-C1BA-4EDF-ABE0-9D17830E1578}">
      <dgm:prSet/>
      <dgm:spPr/>
      <dgm:t>
        <a:bodyPr/>
        <a:lstStyle/>
        <a:p>
          <a:endParaRPr lang="en-US"/>
        </a:p>
      </dgm:t>
    </dgm:pt>
    <dgm:pt modelId="{9BECB2E1-C9FD-449B-8D7C-056CF3225AFE}">
      <dgm:prSet/>
      <dgm:spPr/>
      <dgm:t>
        <a:bodyPr/>
        <a:lstStyle/>
        <a:p>
          <a:r>
            <a:rPr lang="en-US"/>
            <a:t>Spring: report with recommendations to President and Provost</a:t>
          </a:r>
        </a:p>
      </dgm:t>
    </dgm:pt>
    <dgm:pt modelId="{75E79A38-BF1D-40DD-9D99-F95F04E83C31}" type="parTrans" cxnId="{23CADB8B-6247-41EB-B361-5958FFCD66F1}">
      <dgm:prSet/>
      <dgm:spPr/>
      <dgm:t>
        <a:bodyPr/>
        <a:lstStyle/>
        <a:p>
          <a:endParaRPr lang="en-US"/>
        </a:p>
      </dgm:t>
    </dgm:pt>
    <dgm:pt modelId="{54FC6BAB-30C8-4ECE-B071-3AED1AB81D5A}" type="sibTrans" cxnId="{23CADB8B-6247-41EB-B361-5958FFCD66F1}">
      <dgm:prSet/>
      <dgm:spPr/>
      <dgm:t>
        <a:bodyPr/>
        <a:lstStyle/>
        <a:p>
          <a:endParaRPr lang="en-US"/>
        </a:p>
      </dgm:t>
    </dgm:pt>
    <dgm:pt modelId="{A9DFDF31-6B56-224D-AF01-402750AF4FDA}" type="pres">
      <dgm:prSet presAssocID="{472E7AB4-EB69-4DB5-B6A2-061231A27A0C}" presName="Name0" presStyleCnt="0">
        <dgm:presLayoutVars>
          <dgm:dir/>
          <dgm:animLvl val="lvl"/>
          <dgm:resizeHandles val="exact"/>
        </dgm:presLayoutVars>
      </dgm:prSet>
      <dgm:spPr/>
    </dgm:pt>
    <dgm:pt modelId="{BA9EF01F-F797-8740-9DC9-13E1A14512CA}" type="pres">
      <dgm:prSet presAssocID="{6DD11623-D4DC-425F-9E28-278D18654C12}" presName="boxAndChildren" presStyleCnt="0"/>
      <dgm:spPr/>
    </dgm:pt>
    <dgm:pt modelId="{1D49FFAC-AC09-2944-824E-0E27D76F220A}" type="pres">
      <dgm:prSet presAssocID="{6DD11623-D4DC-425F-9E28-278D18654C12}" presName="parentTextBox" presStyleLbl="node1" presStyleIdx="0" presStyleCnt="2"/>
      <dgm:spPr/>
    </dgm:pt>
    <dgm:pt modelId="{61093F4A-0394-5E47-B1E3-52D9A22E18F1}" type="pres">
      <dgm:prSet presAssocID="{6DD11623-D4DC-425F-9E28-278D18654C12}" presName="entireBox" presStyleLbl="node1" presStyleIdx="0" presStyleCnt="2"/>
      <dgm:spPr/>
    </dgm:pt>
    <dgm:pt modelId="{DF4574EF-671E-3A4E-BF7B-654B4A9D2C7E}" type="pres">
      <dgm:prSet presAssocID="{6DD11623-D4DC-425F-9E28-278D18654C12}" presName="descendantBox" presStyleCnt="0"/>
      <dgm:spPr/>
    </dgm:pt>
    <dgm:pt modelId="{78B3C1CB-1B0E-B344-94BD-E77FD0C3B218}" type="pres">
      <dgm:prSet presAssocID="{0B2437E1-4D9D-459C-BB38-0126E3B9AACE}" presName="childTextBox" presStyleLbl="fgAccFollowNode1" presStyleIdx="0" presStyleCnt="4">
        <dgm:presLayoutVars>
          <dgm:bulletEnabled val="1"/>
        </dgm:presLayoutVars>
      </dgm:prSet>
      <dgm:spPr/>
    </dgm:pt>
    <dgm:pt modelId="{4421AA4F-EC51-374C-89F3-D2DB6D1725F5}" type="pres">
      <dgm:prSet presAssocID="{9BECB2E1-C9FD-449B-8D7C-056CF3225AFE}" presName="childTextBox" presStyleLbl="fgAccFollowNode1" presStyleIdx="1" presStyleCnt="4">
        <dgm:presLayoutVars>
          <dgm:bulletEnabled val="1"/>
        </dgm:presLayoutVars>
      </dgm:prSet>
      <dgm:spPr/>
    </dgm:pt>
    <dgm:pt modelId="{E6C7B16F-B088-294F-B9E6-8997DADBEB98}" type="pres">
      <dgm:prSet presAssocID="{90D71046-3468-435B-914A-0B7EFE819062}" presName="sp" presStyleCnt="0"/>
      <dgm:spPr/>
    </dgm:pt>
    <dgm:pt modelId="{7FD68298-0AB8-E44D-8834-7C7E32BED900}" type="pres">
      <dgm:prSet presAssocID="{350E0F57-FEF8-468C-983A-EEE35CE3E7C7}" presName="arrowAndChildren" presStyleCnt="0"/>
      <dgm:spPr/>
    </dgm:pt>
    <dgm:pt modelId="{39F0EE4D-7562-E643-A167-E416EC5AE2BD}" type="pres">
      <dgm:prSet presAssocID="{350E0F57-FEF8-468C-983A-EEE35CE3E7C7}" presName="parentTextArrow" presStyleLbl="node1" presStyleIdx="0" presStyleCnt="2"/>
      <dgm:spPr/>
    </dgm:pt>
    <dgm:pt modelId="{801D4D1B-ACCC-BC49-ADE6-1B5EE6D79EA1}" type="pres">
      <dgm:prSet presAssocID="{350E0F57-FEF8-468C-983A-EEE35CE3E7C7}" presName="arrow" presStyleLbl="node1" presStyleIdx="1" presStyleCnt="2"/>
      <dgm:spPr/>
    </dgm:pt>
    <dgm:pt modelId="{57F3236C-CF4A-DE4A-9906-AF1FDC0A0E6F}" type="pres">
      <dgm:prSet presAssocID="{350E0F57-FEF8-468C-983A-EEE35CE3E7C7}" presName="descendantArrow" presStyleCnt="0"/>
      <dgm:spPr/>
    </dgm:pt>
    <dgm:pt modelId="{FD510B48-99AC-C94D-8F5B-4BE15D509590}" type="pres">
      <dgm:prSet presAssocID="{45E52329-A892-40DF-B3AD-BCACE77A730D}" presName="childTextArrow" presStyleLbl="fgAccFollowNode1" presStyleIdx="2" presStyleCnt="4">
        <dgm:presLayoutVars>
          <dgm:bulletEnabled val="1"/>
        </dgm:presLayoutVars>
      </dgm:prSet>
      <dgm:spPr/>
    </dgm:pt>
    <dgm:pt modelId="{6B7449F6-A93C-8D4A-997F-4A22D12D6218}" type="pres">
      <dgm:prSet presAssocID="{CC6B80CB-AA3D-447E-94DC-8AE5C6F76975}" presName="childTextArrow" presStyleLbl="fgAccFollowNode1" presStyleIdx="3" presStyleCnt="4">
        <dgm:presLayoutVars>
          <dgm:bulletEnabled val="1"/>
        </dgm:presLayoutVars>
      </dgm:prSet>
      <dgm:spPr/>
    </dgm:pt>
  </dgm:ptLst>
  <dgm:cxnLst>
    <dgm:cxn modelId="{CB1AC101-3AF1-BC47-AEBC-8ABB37DC1561}" type="presOf" srcId="{9BECB2E1-C9FD-449B-8D7C-056CF3225AFE}" destId="{4421AA4F-EC51-374C-89F3-D2DB6D1725F5}" srcOrd="0" destOrd="0" presId="urn:microsoft.com/office/officeart/2005/8/layout/process4"/>
    <dgm:cxn modelId="{8EA61D07-9483-4D4A-B319-B299E088F5E6}" type="presOf" srcId="{350E0F57-FEF8-468C-983A-EEE35CE3E7C7}" destId="{801D4D1B-ACCC-BC49-ADE6-1B5EE6D79EA1}" srcOrd="1" destOrd="0" presId="urn:microsoft.com/office/officeart/2005/8/layout/process4"/>
    <dgm:cxn modelId="{6468CF12-D594-4F52-ACB9-4642B1D4D72A}" srcId="{350E0F57-FEF8-468C-983A-EEE35CE3E7C7}" destId="{CC6B80CB-AA3D-447E-94DC-8AE5C6F76975}" srcOrd="1" destOrd="0" parTransId="{F66DAA51-021A-457E-8CEE-441ECE33AB49}" sibTransId="{D3805CEE-FA6F-488A-9951-92E89D706926}"/>
    <dgm:cxn modelId="{BC578117-86FA-E648-AC6A-B00601004B73}" type="presOf" srcId="{472E7AB4-EB69-4DB5-B6A2-061231A27A0C}" destId="{A9DFDF31-6B56-224D-AF01-402750AF4FDA}" srcOrd="0" destOrd="0" presId="urn:microsoft.com/office/officeart/2005/8/layout/process4"/>
    <dgm:cxn modelId="{6B78431D-2D2F-4C1A-AE2C-FDFEE3884E20}" srcId="{472E7AB4-EB69-4DB5-B6A2-061231A27A0C}" destId="{6DD11623-D4DC-425F-9E28-278D18654C12}" srcOrd="1" destOrd="0" parTransId="{B925581D-8F3B-451C-B28C-5B2EDD72BFC6}" sibTransId="{B55D2AE7-37CC-4C82-AD7A-23D923CF373E}"/>
    <dgm:cxn modelId="{4E1FAA60-8919-8646-BFFF-3BD92ED94617}" type="presOf" srcId="{350E0F57-FEF8-468C-983A-EEE35CE3E7C7}" destId="{39F0EE4D-7562-E643-A167-E416EC5AE2BD}" srcOrd="0" destOrd="0" presId="urn:microsoft.com/office/officeart/2005/8/layout/process4"/>
    <dgm:cxn modelId="{A26FA742-6FA7-1D4C-92BB-E004406E4045}" type="presOf" srcId="{0B2437E1-4D9D-459C-BB38-0126E3B9AACE}" destId="{78B3C1CB-1B0E-B344-94BD-E77FD0C3B218}" srcOrd="0" destOrd="0" presId="urn:microsoft.com/office/officeart/2005/8/layout/process4"/>
    <dgm:cxn modelId="{D188F748-5CA6-5B45-99FE-752879BFAEC3}" type="presOf" srcId="{45E52329-A892-40DF-B3AD-BCACE77A730D}" destId="{FD510B48-99AC-C94D-8F5B-4BE15D509590}" srcOrd="0" destOrd="0" presId="urn:microsoft.com/office/officeart/2005/8/layout/process4"/>
    <dgm:cxn modelId="{356D1870-BDB3-534E-845B-BBD44934E846}" type="presOf" srcId="{CC6B80CB-AA3D-447E-94DC-8AE5C6F76975}" destId="{6B7449F6-A93C-8D4A-997F-4A22D12D6218}" srcOrd="0" destOrd="0" presId="urn:microsoft.com/office/officeart/2005/8/layout/process4"/>
    <dgm:cxn modelId="{23CADB8B-6247-41EB-B361-5958FFCD66F1}" srcId="{6DD11623-D4DC-425F-9E28-278D18654C12}" destId="{9BECB2E1-C9FD-449B-8D7C-056CF3225AFE}" srcOrd="1" destOrd="0" parTransId="{75E79A38-BF1D-40DD-9D99-F95F04E83C31}" sibTransId="{54FC6BAB-30C8-4ECE-B071-3AED1AB81D5A}"/>
    <dgm:cxn modelId="{52C20BA1-C1BA-4EDF-ABE0-9D17830E1578}" srcId="{6DD11623-D4DC-425F-9E28-278D18654C12}" destId="{0B2437E1-4D9D-459C-BB38-0126E3B9AACE}" srcOrd="0" destOrd="0" parTransId="{C13E2F98-5628-49C3-98B3-F0788DFAD2D4}" sibTransId="{AB68BD8E-0FE5-414D-80AB-D13110EE216A}"/>
    <dgm:cxn modelId="{C4E6C0A6-7540-465B-8FD8-A33833991944}" srcId="{350E0F57-FEF8-468C-983A-EEE35CE3E7C7}" destId="{45E52329-A892-40DF-B3AD-BCACE77A730D}" srcOrd="0" destOrd="0" parTransId="{380AC3C1-A6DA-41CC-8B73-C401A5D282DA}" sibTransId="{B7BC3E6E-8E40-43B6-AC6F-E6CC2560A40B}"/>
    <dgm:cxn modelId="{5E6605AC-DB52-41DD-92F1-4510CBC874EE}" srcId="{472E7AB4-EB69-4DB5-B6A2-061231A27A0C}" destId="{350E0F57-FEF8-468C-983A-EEE35CE3E7C7}" srcOrd="0" destOrd="0" parTransId="{3F26316D-3D2D-4EAB-859E-C2DB85AA2313}" sibTransId="{90D71046-3468-435B-914A-0B7EFE819062}"/>
    <dgm:cxn modelId="{0A4F1AC9-D428-9745-A3EF-274B006B0B8C}" type="presOf" srcId="{6DD11623-D4DC-425F-9E28-278D18654C12}" destId="{1D49FFAC-AC09-2944-824E-0E27D76F220A}" srcOrd="0" destOrd="0" presId="urn:microsoft.com/office/officeart/2005/8/layout/process4"/>
    <dgm:cxn modelId="{92DD13F9-407E-7140-9DDD-120A8BF28277}" type="presOf" srcId="{6DD11623-D4DC-425F-9E28-278D18654C12}" destId="{61093F4A-0394-5E47-B1E3-52D9A22E18F1}" srcOrd="1" destOrd="0" presId="urn:microsoft.com/office/officeart/2005/8/layout/process4"/>
    <dgm:cxn modelId="{C1595F6E-AE02-234D-9128-25C801B79B6B}" type="presParOf" srcId="{A9DFDF31-6B56-224D-AF01-402750AF4FDA}" destId="{BA9EF01F-F797-8740-9DC9-13E1A14512CA}" srcOrd="0" destOrd="0" presId="urn:microsoft.com/office/officeart/2005/8/layout/process4"/>
    <dgm:cxn modelId="{EB5F574E-5D50-A64C-AF1B-1DA2279CAFFD}" type="presParOf" srcId="{BA9EF01F-F797-8740-9DC9-13E1A14512CA}" destId="{1D49FFAC-AC09-2944-824E-0E27D76F220A}" srcOrd="0" destOrd="0" presId="urn:microsoft.com/office/officeart/2005/8/layout/process4"/>
    <dgm:cxn modelId="{DDC35D51-5394-3944-81A9-B619F577FA06}" type="presParOf" srcId="{BA9EF01F-F797-8740-9DC9-13E1A14512CA}" destId="{61093F4A-0394-5E47-B1E3-52D9A22E18F1}" srcOrd="1" destOrd="0" presId="urn:microsoft.com/office/officeart/2005/8/layout/process4"/>
    <dgm:cxn modelId="{BC006BF0-0289-3A41-91AB-D951E07992E2}" type="presParOf" srcId="{BA9EF01F-F797-8740-9DC9-13E1A14512CA}" destId="{DF4574EF-671E-3A4E-BF7B-654B4A9D2C7E}" srcOrd="2" destOrd="0" presId="urn:microsoft.com/office/officeart/2005/8/layout/process4"/>
    <dgm:cxn modelId="{B443410B-9D8E-9B41-98C7-F4C1793D1ED2}" type="presParOf" srcId="{DF4574EF-671E-3A4E-BF7B-654B4A9D2C7E}" destId="{78B3C1CB-1B0E-B344-94BD-E77FD0C3B218}" srcOrd="0" destOrd="0" presId="urn:microsoft.com/office/officeart/2005/8/layout/process4"/>
    <dgm:cxn modelId="{D65E1D20-3BEB-CC4E-A10F-61B4A1D502E4}" type="presParOf" srcId="{DF4574EF-671E-3A4E-BF7B-654B4A9D2C7E}" destId="{4421AA4F-EC51-374C-89F3-D2DB6D1725F5}" srcOrd="1" destOrd="0" presId="urn:microsoft.com/office/officeart/2005/8/layout/process4"/>
    <dgm:cxn modelId="{680793E7-ADC7-9F4C-956C-8ADF1E355AB3}" type="presParOf" srcId="{A9DFDF31-6B56-224D-AF01-402750AF4FDA}" destId="{E6C7B16F-B088-294F-B9E6-8997DADBEB98}" srcOrd="1" destOrd="0" presId="urn:microsoft.com/office/officeart/2005/8/layout/process4"/>
    <dgm:cxn modelId="{C971F247-6B96-BA48-978B-055611B0F482}" type="presParOf" srcId="{A9DFDF31-6B56-224D-AF01-402750AF4FDA}" destId="{7FD68298-0AB8-E44D-8834-7C7E32BED900}" srcOrd="2" destOrd="0" presId="urn:microsoft.com/office/officeart/2005/8/layout/process4"/>
    <dgm:cxn modelId="{961FC6F4-3064-7741-8AFF-F49EAD5396C8}" type="presParOf" srcId="{7FD68298-0AB8-E44D-8834-7C7E32BED900}" destId="{39F0EE4D-7562-E643-A167-E416EC5AE2BD}" srcOrd="0" destOrd="0" presId="urn:microsoft.com/office/officeart/2005/8/layout/process4"/>
    <dgm:cxn modelId="{509A8962-0109-7342-A903-33C0FA287062}" type="presParOf" srcId="{7FD68298-0AB8-E44D-8834-7C7E32BED900}" destId="{801D4D1B-ACCC-BC49-ADE6-1B5EE6D79EA1}" srcOrd="1" destOrd="0" presId="urn:microsoft.com/office/officeart/2005/8/layout/process4"/>
    <dgm:cxn modelId="{5D7B00C2-0867-3144-9812-39CF0ED0CEC8}" type="presParOf" srcId="{7FD68298-0AB8-E44D-8834-7C7E32BED900}" destId="{57F3236C-CF4A-DE4A-9906-AF1FDC0A0E6F}" srcOrd="2" destOrd="0" presId="urn:microsoft.com/office/officeart/2005/8/layout/process4"/>
    <dgm:cxn modelId="{44260661-DB27-5A4F-8301-54C26CD77AA4}" type="presParOf" srcId="{57F3236C-CF4A-DE4A-9906-AF1FDC0A0E6F}" destId="{FD510B48-99AC-C94D-8F5B-4BE15D509590}" srcOrd="0" destOrd="0" presId="urn:microsoft.com/office/officeart/2005/8/layout/process4"/>
    <dgm:cxn modelId="{FC5571B7-D6D3-1644-90BA-695E9B695C62}" type="presParOf" srcId="{57F3236C-CF4A-DE4A-9906-AF1FDC0A0E6F}" destId="{6B7449F6-A93C-8D4A-997F-4A22D12D621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2608FA-9D8C-4BD6-87D8-F1CD3366545E}"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63B31154-D448-45A7-A9A9-CC476024F9C0}">
      <dgm:prSet/>
      <dgm:spPr/>
      <dgm:t>
        <a:bodyPr/>
        <a:lstStyle/>
        <a:p>
          <a:pPr>
            <a:defRPr b="1"/>
          </a:pPr>
          <a:r>
            <a:rPr lang="en-US"/>
            <a:t>now</a:t>
          </a:r>
        </a:p>
      </dgm:t>
    </dgm:pt>
    <dgm:pt modelId="{2B449D5D-999E-4C11-AAA8-B0A289C873C2}" type="parTrans" cxnId="{64E8C372-2756-4462-8499-751A3C019D17}">
      <dgm:prSet/>
      <dgm:spPr/>
      <dgm:t>
        <a:bodyPr/>
        <a:lstStyle/>
        <a:p>
          <a:endParaRPr lang="en-US"/>
        </a:p>
      </dgm:t>
    </dgm:pt>
    <dgm:pt modelId="{0939F9B3-E609-4228-A122-18CC7F79F4A9}" type="sibTrans" cxnId="{64E8C372-2756-4462-8499-751A3C019D17}">
      <dgm:prSet/>
      <dgm:spPr/>
      <dgm:t>
        <a:bodyPr/>
        <a:lstStyle/>
        <a:p>
          <a:endParaRPr lang="en-US"/>
        </a:p>
      </dgm:t>
    </dgm:pt>
    <dgm:pt modelId="{90CFBF62-22B5-440C-BEDB-181385018E56}">
      <dgm:prSet/>
      <dgm:spPr/>
      <dgm:t>
        <a:bodyPr/>
        <a:lstStyle/>
        <a:p>
          <a:r>
            <a:rPr lang="en-US"/>
            <a:t>“T-0” work occurring now</a:t>
          </a:r>
        </a:p>
      </dgm:t>
    </dgm:pt>
    <dgm:pt modelId="{7A7E943F-4B63-4119-AB28-7F9E4373F555}" type="parTrans" cxnId="{28A1AFD3-6012-4AF8-A95C-2A164AEF878C}">
      <dgm:prSet/>
      <dgm:spPr/>
      <dgm:t>
        <a:bodyPr/>
        <a:lstStyle/>
        <a:p>
          <a:endParaRPr lang="en-US"/>
        </a:p>
      </dgm:t>
    </dgm:pt>
    <dgm:pt modelId="{5275A073-132E-47E9-8C6E-EE254869FC8B}" type="sibTrans" cxnId="{28A1AFD3-6012-4AF8-A95C-2A164AEF878C}">
      <dgm:prSet/>
      <dgm:spPr/>
      <dgm:t>
        <a:bodyPr/>
        <a:lstStyle/>
        <a:p>
          <a:endParaRPr lang="en-US"/>
        </a:p>
      </dgm:t>
    </dgm:pt>
    <dgm:pt modelId="{D0F24CBF-600D-4B1D-B796-7B274C0D2E53}">
      <dgm:prSet/>
      <dgm:spPr/>
      <dgm:t>
        <a:bodyPr/>
        <a:lstStyle/>
        <a:p>
          <a:r>
            <a:rPr lang="en-US" dirty="0"/>
            <a:t>Identify and de-register programs currently with no majors/minors</a:t>
          </a:r>
        </a:p>
      </dgm:t>
    </dgm:pt>
    <dgm:pt modelId="{076CCD00-CD2B-4627-B5A8-550BC6649383}" type="parTrans" cxnId="{5917F328-C4D7-4C49-8DA1-38D8D78E8A29}">
      <dgm:prSet/>
      <dgm:spPr/>
      <dgm:t>
        <a:bodyPr/>
        <a:lstStyle/>
        <a:p>
          <a:endParaRPr lang="en-US"/>
        </a:p>
      </dgm:t>
    </dgm:pt>
    <dgm:pt modelId="{AB4BF8B2-3D55-4A12-9947-C8E28D9EFEB7}" type="sibTrans" cxnId="{5917F328-C4D7-4C49-8DA1-38D8D78E8A29}">
      <dgm:prSet/>
      <dgm:spPr/>
      <dgm:t>
        <a:bodyPr/>
        <a:lstStyle/>
        <a:p>
          <a:endParaRPr lang="en-US"/>
        </a:p>
      </dgm:t>
    </dgm:pt>
    <dgm:pt modelId="{0B5A49CD-38D3-49EF-A58B-80A7FE7A430A}">
      <dgm:prSet/>
      <dgm:spPr/>
      <dgm:t>
        <a:bodyPr/>
        <a:lstStyle/>
        <a:p>
          <a:r>
            <a:rPr lang="en-US" dirty="0"/>
            <a:t>Remove from Bulletin courses that haven’t been taught for 5+ years (n=1,332)</a:t>
          </a:r>
        </a:p>
      </dgm:t>
    </dgm:pt>
    <dgm:pt modelId="{F73F95B8-8DA4-4893-932E-7DD380035B77}" type="parTrans" cxnId="{D3A08EE6-4F60-4142-A7F1-A84812BC30B2}">
      <dgm:prSet/>
      <dgm:spPr/>
      <dgm:t>
        <a:bodyPr/>
        <a:lstStyle/>
        <a:p>
          <a:endParaRPr lang="en-US"/>
        </a:p>
      </dgm:t>
    </dgm:pt>
    <dgm:pt modelId="{17CE1419-3E25-4FD3-96C1-2A45CB5B9FDE}" type="sibTrans" cxnId="{D3A08EE6-4F60-4142-A7F1-A84812BC30B2}">
      <dgm:prSet/>
      <dgm:spPr/>
      <dgm:t>
        <a:bodyPr/>
        <a:lstStyle/>
        <a:p>
          <a:endParaRPr lang="en-US"/>
        </a:p>
      </dgm:t>
    </dgm:pt>
    <dgm:pt modelId="{6F560B3F-42CA-44C1-9AF3-7941DC4C3D46}">
      <dgm:prSet/>
      <dgm:spPr/>
      <dgm:t>
        <a:bodyPr/>
        <a:lstStyle/>
        <a:p>
          <a:pPr>
            <a:defRPr b="1"/>
          </a:pPr>
          <a:r>
            <a:rPr lang="en-US" dirty="0"/>
            <a:t>Spring 2025</a:t>
          </a:r>
        </a:p>
      </dgm:t>
    </dgm:pt>
    <dgm:pt modelId="{DBF05F3C-1FBA-44E3-99CA-B27B1369B8AE}" type="parTrans" cxnId="{0E4F9E70-A1FA-4F25-A2B8-19CAA6FA3596}">
      <dgm:prSet/>
      <dgm:spPr/>
      <dgm:t>
        <a:bodyPr/>
        <a:lstStyle/>
        <a:p>
          <a:endParaRPr lang="en-US"/>
        </a:p>
      </dgm:t>
    </dgm:pt>
    <dgm:pt modelId="{77D67C41-60B0-4D2F-BCBB-6EFA0C2B5C31}" type="sibTrans" cxnId="{0E4F9E70-A1FA-4F25-A2B8-19CAA6FA3596}">
      <dgm:prSet/>
      <dgm:spPr/>
      <dgm:t>
        <a:bodyPr/>
        <a:lstStyle/>
        <a:p>
          <a:endParaRPr lang="en-US"/>
        </a:p>
      </dgm:t>
    </dgm:pt>
    <dgm:pt modelId="{158C3A0F-4C28-4677-861F-F3FD39290DF0}">
      <dgm:prSet/>
      <dgm:spPr/>
      <dgm:t>
        <a:bodyPr/>
        <a:lstStyle/>
        <a:p>
          <a:r>
            <a:rPr lang="en-US" dirty="0"/>
            <a:t>Initial conversations: P&amp;B, Academic Senate</a:t>
          </a:r>
        </a:p>
        <a:p>
          <a:r>
            <a:rPr lang="en-US" dirty="0"/>
            <a:t>Appoint Working Group</a:t>
          </a:r>
        </a:p>
      </dgm:t>
    </dgm:pt>
    <dgm:pt modelId="{DE648730-D71E-435C-9F61-96A086597234}" type="parTrans" cxnId="{55654407-5B5A-44FF-B57D-E3655CC3ECA2}">
      <dgm:prSet/>
      <dgm:spPr/>
      <dgm:t>
        <a:bodyPr/>
        <a:lstStyle/>
        <a:p>
          <a:endParaRPr lang="en-US"/>
        </a:p>
      </dgm:t>
    </dgm:pt>
    <dgm:pt modelId="{7BE66643-87EF-4A8C-A4D1-A55477A4ED2F}" type="sibTrans" cxnId="{55654407-5B5A-44FF-B57D-E3655CC3ECA2}">
      <dgm:prSet/>
      <dgm:spPr/>
      <dgm:t>
        <a:bodyPr/>
        <a:lstStyle/>
        <a:p>
          <a:endParaRPr lang="en-US"/>
        </a:p>
      </dgm:t>
    </dgm:pt>
    <dgm:pt modelId="{ECF801A4-8CEA-469A-90C2-40A7B8593AD1}">
      <dgm:prSet/>
      <dgm:spPr/>
      <dgm:t>
        <a:bodyPr/>
        <a:lstStyle/>
        <a:p>
          <a:pPr>
            <a:defRPr b="1"/>
          </a:pPr>
          <a:r>
            <a:rPr lang="en-US"/>
            <a:t>Summer 2025</a:t>
          </a:r>
        </a:p>
      </dgm:t>
    </dgm:pt>
    <dgm:pt modelId="{12F88649-6258-4359-8E2D-6B07FF668DCC}" type="parTrans" cxnId="{8AFA3D54-9AB5-4DF1-8E8E-3D6CDC1E1E7E}">
      <dgm:prSet/>
      <dgm:spPr/>
      <dgm:t>
        <a:bodyPr/>
        <a:lstStyle/>
        <a:p>
          <a:endParaRPr lang="en-US"/>
        </a:p>
      </dgm:t>
    </dgm:pt>
    <dgm:pt modelId="{442F0DEA-CEDF-40B9-850E-26F9F1EED089}" type="sibTrans" cxnId="{8AFA3D54-9AB5-4DF1-8E8E-3D6CDC1E1E7E}">
      <dgm:prSet/>
      <dgm:spPr/>
      <dgm:t>
        <a:bodyPr/>
        <a:lstStyle/>
        <a:p>
          <a:endParaRPr lang="en-US"/>
        </a:p>
      </dgm:t>
    </dgm:pt>
    <dgm:pt modelId="{020C8B6B-0976-4B2C-A03A-8FCC8A303C27}">
      <dgm:prSet/>
      <dgm:spPr/>
      <dgm:t>
        <a:bodyPr/>
        <a:lstStyle/>
        <a:p>
          <a:r>
            <a:rPr lang="en-US"/>
            <a:t>Background reading</a:t>
          </a:r>
        </a:p>
      </dgm:t>
    </dgm:pt>
    <dgm:pt modelId="{CB7F6605-90B9-4E24-B58B-D760901028C1}" type="parTrans" cxnId="{0D09998E-7977-4299-B54D-072E2BB39AD5}">
      <dgm:prSet/>
      <dgm:spPr/>
      <dgm:t>
        <a:bodyPr/>
        <a:lstStyle/>
        <a:p>
          <a:endParaRPr lang="en-US"/>
        </a:p>
      </dgm:t>
    </dgm:pt>
    <dgm:pt modelId="{BD1EC9C4-9D69-42A1-A948-38353C11507B}" type="sibTrans" cxnId="{0D09998E-7977-4299-B54D-072E2BB39AD5}">
      <dgm:prSet/>
      <dgm:spPr/>
      <dgm:t>
        <a:bodyPr/>
        <a:lstStyle/>
        <a:p>
          <a:endParaRPr lang="en-US"/>
        </a:p>
      </dgm:t>
    </dgm:pt>
    <dgm:pt modelId="{985537E5-40BB-4741-80A7-5D30DA5B63AA}">
      <dgm:prSet/>
      <dgm:spPr/>
      <dgm:t>
        <a:bodyPr/>
        <a:lstStyle/>
        <a:p>
          <a:pPr>
            <a:defRPr b="1"/>
          </a:pPr>
          <a:r>
            <a:rPr lang="en-US"/>
            <a:t>Fall 2025</a:t>
          </a:r>
        </a:p>
      </dgm:t>
    </dgm:pt>
    <dgm:pt modelId="{D2A54435-F08A-468B-B48C-94E0C8B94916}" type="parTrans" cxnId="{83BADC92-216A-41D0-95FF-EE2643CB7F88}">
      <dgm:prSet/>
      <dgm:spPr/>
      <dgm:t>
        <a:bodyPr/>
        <a:lstStyle/>
        <a:p>
          <a:endParaRPr lang="en-US"/>
        </a:p>
      </dgm:t>
    </dgm:pt>
    <dgm:pt modelId="{C6779814-66D1-4F67-8C1F-D28E75028657}" type="sibTrans" cxnId="{83BADC92-216A-41D0-95FF-EE2643CB7F88}">
      <dgm:prSet/>
      <dgm:spPr/>
      <dgm:t>
        <a:bodyPr/>
        <a:lstStyle/>
        <a:p>
          <a:endParaRPr lang="en-US"/>
        </a:p>
      </dgm:t>
    </dgm:pt>
    <dgm:pt modelId="{3C606433-24EB-42CB-B2BC-7952072423E8}">
      <dgm:prSet/>
      <dgm:spPr/>
      <dgm:t>
        <a:bodyPr/>
        <a:lstStyle/>
        <a:p>
          <a:r>
            <a:rPr lang="en-US" dirty="0"/>
            <a:t>Working Group meets</a:t>
          </a:r>
        </a:p>
      </dgm:t>
    </dgm:pt>
    <dgm:pt modelId="{83117484-4661-4E1B-AF02-428EC41DAD32}" type="parTrans" cxnId="{CCBA21DF-B053-4825-BE1F-98148FB8198E}">
      <dgm:prSet/>
      <dgm:spPr/>
      <dgm:t>
        <a:bodyPr/>
        <a:lstStyle/>
        <a:p>
          <a:endParaRPr lang="en-US"/>
        </a:p>
      </dgm:t>
    </dgm:pt>
    <dgm:pt modelId="{1E40B1DA-8422-4FA4-8591-01CDF027168C}" type="sibTrans" cxnId="{CCBA21DF-B053-4825-BE1F-98148FB8198E}">
      <dgm:prSet/>
      <dgm:spPr/>
      <dgm:t>
        <a:bodyPr/>
        <a:lstStyle/>
        <a:p>
          <a:endParaRPr lang="en-US"/>
        </a:p>
      </dgm:t>
    </dgm:pt>
    <dgm:pt modelId="{FC4C8290-37A6-7F4D-8FA9-7531FBB2C9B5}">
      <dgm:prSet/>
      <dgm:spPr/>
      <dgm:t>
        <a:bodyPr/>
        <a:lstStyle/>
        <a:p>
          <a:pPr>
            <a:defRPr b="1"/>
          </a:pPr>
          <a:r>
            <a:rPr lang="en-US" dirty="0"/>
            <a:t>Spring 2026</a:t>
          </a:r>
        </a:p>
      </dgm:t>
    </dgm:pt>
    <dgm:pt modelId="{B33B8399-02B1-8D42-8995-FFCD8C4ABDE2}" type="parTrans" cxnId="{7D9C24B3-4F51-9948-B985-FEA5F7FB78B4}">
      <dgm:prSet/>
      <dgm:spPr/>
      <dgm:t>
        <a:bodyPr/>
        <a:lstStyle/>
        <a:p>
          <a:endParaRPr lang="en-US"/>
        </a:p>
      </dgm:t>
    </dgm:pt>
    <dgm:pt modelId="{689F068D-1004-BA48-BB5D-8795B1A7C8EC}" type="sibTrans" cxnId="{7D9C24B3-4F51-9948-B985-FEA5F7FB78B4}">
      <dgm:prSet/>
      <dgm:spPr/>
      <dgm:t>
        <a:bodyPr/>
        <a:lstStyle/>
        <a:p>
          <a:endParaRPr lang="en-US"/>
        </a:p>
      </dgm:t>
    </dgm:pt>
    <dgm:pt modelId="{A3E584C4-0F6D-724E-85DB-6B1923F95B02}">
      <dgm:prSet/>
      <dgm:spPr/>
      <dgm:t>
        <a:bodyPr/>
        <a:lstStyle/>
        <a:p>
          <a:r>
            <a:rPr lang="en-US" dirty="0"/>
            <a:t>Report due</a:t>
          </a:r>
        </a:p>
      </dgm:t>
    </dgm:pt>
    <dgm:pt modelId="{F6FC8151-D888-A047-852B-C2EF8FF378DE}" type="parTrans" cxnId="{F7EB1638-F00B-1247-8EE8-0F165A7DDFD4}">
      <dgm:prSet/>
      <dgm:spPr/>
      <dgm:t>
        <a:bodyPr/>
        <a:lstStyle/>
        <a:p>
          <a:endParaRPr lang="en-US"/>
        </a:p>
      </dgm:t>
    </dgm:pt>
    <dgm:pt modelId="{3419BEA7-BD50-1B43-B2BB-1B1A05378A53}" type="sibTrans" cxnId="{F7EB1638-F00B-1247-8EE8-0F165A7DDFD4}">
      <dgm:prSet/>
      <dgm:spPr/>
      <dgm:t>
        <a:bodyPr/>
        <a:lstStyle/>
        <a:p>
          <a:endParaRPr lang="en-US"/>
        </a:p>
      </dgm:t>
    </dgm:pt>
    <dgm:pt modelId="{77C6B03C-3645-E045-B1E5-64340BBC3976}" type="pres">
      <dgm:prSet presAssocID="{122608FA-9D8C-4BD6-87D8-F1CD3366545E}" presName="root" presStyleCnt="0">
        <dgm:presLayoutVars>
          <dgm:chMax/>
          <dgm:chPref/>
          <dgm:animLvl val="lvl"/>
        </dgm:presLayoutVars>
      </dgm:prSet>
      <dgm:spPr/>
    </dgm:pt>
    <dgm:pt modelId="{EBB06C29-A69B-2C4E-BBBA-870433AD3692}" type="pres">
      <dgm:prSet presAssocID="{122608FA-9D8C-4BD6-87D8-F1CD3366545E}" presName="divider" presStyleLbl="node1" presStyleIdx="0" presStyleCnt="1"/>
      <dgm:spPr/>
    </dgm:pt>
    <dgm:pt modelId="{E104D982-2EC4-3A43-BE92-447D0AB11C2E}" type="pres">
      <dgm:prSet presAssocID="{122608FA-9D8C-4BD6-87D8-F1CD3366545E}" presName="nodes" presStyleCnt="0">
        <dgm:presLayoutVars>
          <dgm:chMax/>
          <dgm:chPref/>
          <dgm:animLvl val="lvl"/>
        </dgm:presLayoutVars>
      </dgm:prSet>
      <dgm:spPr/>
    </dgm:pt>
    <dgm:pt modelId="{AB3C7E5F-710A-8840-B70B-56FDF1CED44B}" type="pres">
      <dgm:prSet presAssocID="{63B31154-D448-45A7-A9A9-CC476024F9C0}" presName="composite" presStyleCnt="0"/>
      <dgm:spPr/>
    </dgm:pt>
    <dgm:pt modelId="{D37AEC5D-89CC-5442-A215-2CBE7468184E}" type="pres">
      <dgm:prSet presAssocID="{63B31154-D448-45A7-A9A9-CC476024F9C0}" presName="L1TextContainer" presStyleLbl="revTx" presStyleIdx="0" presStyleCnt="5">
        <dgm:presLayoutVars>
          <dgm:chMax val="1"/>
          <dgm:chPref val="1"/>
          <dgm:bulletEnabled val="1"/>
        </dgm:presLayoutVars>
      </dgm:prSet>
      <dgm:spPr/>
    </dgm:pt>
    <dgm:pt modelId="{E9A0D3F0-4D60-B14B-B210-656AC5010F28}" type="pres">
      <dgm:prSet presAssocID="{63B31154-D448-45A7-A9A9-CC476024F9C0}" presName="L2TextContainerWrapper" presStyleCnt="0">
        <dgm:presLayoutVars>
          <dgm:chMax val="0"/>
          <dgm:chPref val="0"/>
          <dgm:bulletEnabled val="1"/>
        </dgm:presLayoutVars>
      </dgm:prSet>
      <dgm:spPr/>
    </dgm:pt>
    <dgm:pt modelId="{4A1C26E4-378E-B64D-8CF1-2FD58B38EA8A}" type="pres">
      <dgm:prSet presAssocID="{63B31154-D448-45A7-A9A9-CC476024F9C0}" presName="L2TextContainer" presStyleLbl="bgAccFollowNode1" presStyleIdx="0" presStyleCnt="5" custScaleY="154240"/>
      <dgm:spPr/>
    </dgm:pt>
    <dgm:pt modelId="{F6F9F196-D216-6A45-87C3-E4FC5F96A16E}" type="pres">
      <dgm:prSet presAssocID="{63B31154-D448-45A7-A9A9-CC476024F9C0}" presName="FlexibleEmptyPlaceHolder" presStyleCnt="0"/>
      <dgm:spPr/>
    </dgm:pt>
    <dgm:pt modelId="{66ADCABA-0F24-2042-83DD-218A01DE07C0}" type="pres">
      <dgm:prSet presAssocID="{63B31154-D448-45A7-A9A9-CC476024F9C0}" presName="ConnectLine" presStyleLbl="alignNode1" presStyleIdx="0"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CEFCF51A-047D-B141-AB9C-3A10F9DDE6C5}" type="pres">
      <dgm:prSet presAssocID="{63B31154-D448-45A7-A9A9-CC476024F9C0}"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8DF1134D-262B-1D4F-AF97-D2E7D5915377}" type="pres">
      <dgm:prSet presAssocID="{63B31154-D448-45A7-A9A9-CC476024F9C0}" presName="EmptyPlaceHolder" presStyleCnt="0"/>
      <dgm:spPr/>
    </dgm:pt>
    <dgm:pt modelId="{3145F931-2502-1A46-BD15-3DEF9E62DC72}" type="pres">
      <dgm:prSet presAssocID="{0939F9B3-E609-4228-A122-18CC7F79F4A9}" presName="spaceBetweenRectangles" presStyleCnt="0"/>
      <dgm:spPr/>
    </dgm:pt>
    <dgm:pt modelId="{85927C44-6F9E-D249-A702-89569E10B416}" type="pres">
      <dgm:prSet presAssocID="{6F560B3F-42CA-44C1-9AF3-7941DC4C3D46}" presName="composite" presStyleCnt="0"/>
      <dgm:spPr/>
    </dgm:pt>
    <dgm:pt modelId="{FC41D6D4-40C8-0F4D-B096-797AE4D75095}" type="pres">
      <dgm:prSet presAssocID="{6F560B3F-42CA-44C1-9AF3-7941DC4C3D46}" presName="L1TextContainer" presStyleLbl="revTx" presStyleIdx="1" presStyleCnt="5">
        <dgm:presLayoutVars>
          <dgm:chMax val="1"/>
          <dgm:chPref val="1"/>
          <dgm:bulletEnabled val="1"/>
        </dgm:presLayoutVars>
      </dgm:prSet>
      <dgm:spPr/>
    </dgm:pt>
    <dgm:pt modelId="{5B7745B3-8BC1-DC4A-A78F-6CD6857EE27A}" type="pres">
      <dgm:prSet presAssocID="{6F560B3F-42CA-44C1-9AF3-7941DC4C3D46}" presName="L2TextContainerWrapper" presStyleCnt="0">
        <dgm:presLayoutVars>
          <dgm:chMax val="0"/>
          <dgm:chPref val="0"/>
          <dgm:bulletEnabled val="1"/>
        </dgm:presLayoutVars>
      </dgm:prSet>
      <dgm:spPr/>
    </dgm:pt>
    <dgm:pt modelId="{42B6635C-6183-384B-BB03-9E1E703F0CD1}" type="pres">
      <dgm:prSet presAssocID="{6F560B3F-42CA-44C1-9AF3-7941DC4C3D46}" presName="L2TextContainer" presStyleLbl="bgAccFollowNode1" presStyleIdx="1" presStyleCnt="5"/>
      <dgm:spPr/>
    </dgm:pt>
    <dgm:pt modelId="{FE2048C3-3934-9647-9562-CAA3D5D10207}" type="pres">
      <dgm:prSet presAssocID="{6F560B3F-42CA-44C1-9AF3-7941DC4C3D46}" presName="FlexibleEmptyPlaceHolder" presStyleCnt="0"/>
      <dgm:spPr/>
    </dgm:pt>
    <dgm:pt modelId="{F84EC017-318A-3C44-9583-24C88A729B21}" type="pres">
      <dgm:prSet presAssocID="{6F560B3F-42CA-44C1-9AF3-7941DC4C3D46}" presName="ConnectLine" presStyleLbl="alignNode1" presStyleIdx="1" presStyleCnt="5"/>
      <dgm:spPr>
        <a:solidFill>
          <a:schemeClr val="accent5">
            <a:hueOff val="2278582"/>
            <a:satOff val="-1026"/>
            <a:lumOff val="-1274"/>
            <a:alphaOff val="0"/>
          </a:schemeClr>
        </a:solidFill>
        <a:ln w="6350" cap="flat" cmpd="sng" algn="ctr">
          <a:solidFill>
            <a:schemeClr val="accent5">
              <a:hueOff val="2278582"/>
              <a:satOff val="-1026"/>
              <a:lumOff val="-1274"/>
              <a:alphaOff val="0"/>
            </a:schemeClr>
          </a:solidFill>
          <a:prstDash val="dash"/>
          <a:miter lim="800000"/>
        </a:ln>
        <a:effectLst/>
      </dgm:spPr>
    </dgm:pt>
    <dgm:pt modelId="{15D88B08-38E6-C648-B675-6EDAFB8466F9}" type="pres">
      <dgm:prSet presAssocID="{6F560B3F-42CA-44C1-9AF3-7941DC4C3D46}"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00F5B4A2-F43C-7341-B738-A5253B28BC76}" type="pres">
      <dgm:prSet presAssocID="{6F560B3F-42CA-44C1-9AF3-7941DC4C3D46}" presName="EmptyPlaceHolder" presStyleCnt="0"/>
      <dgm:spPr/>
    </dgm:pt>
    <dgm:pt modelId="{8FA9984C-9EC4-4B47-81A1-0D8D59C60C91}" type="pres">
      <dgm:prSet presAssocID="{77D67C41-60B0-4D2F-BCBB-6EFA0C2B5C31}" presName="spaceBetweenRectangles" presStyleCnt="0"/>
      <dgm:spPr/>
    </dgm:pt>
    <dgm:pt modelId="{02F762D5-69C7-FD45-9004-FA9E38201865}" type="pres">
      <dgm:prSet presAssocID="{ECF801A4-8CEA-469A-90C2-40A7B8593AD1}" presName="composite" presStyleCnt="0"/>
      <dgm:spPr/>
    </dgm:pt>
    <dgm:pt modelId="{B6B11F8A-5BDC-384A-A2FC-5CF455FF9B47}" type="pres">
      <dgm:prSet presAssocID="{ECF801A4-8CEA-469A-90C2-40A7B8593AD1}" presName="L1TextContainer" presStyleLbl="revTx" presStyleIdx="2" presStyleCnt="5">
        <dgm:presLayoutVars>
          <dgm:chMax val="1"/>
          <dgm:chPref val="1"/>
          <dgm:bulletEnabled val="1"/>
        </dgm:presLayoutVars>
      </dgm:prSet>
      <dgm:spPr/>
    </dgm:pt>
    <dgm:pt modelId="{8C971260-4E9C-BC45-A5A3-338247DFFB2E}" type="pres">
      <dgm:prSet presAssocID="{ECF801A4-8CEA-469A-90C2-40A7B8593AD1}" presName="L2TextContainerWrapper" presStyleCnt="0">
        <dgm:presLayoutVars>
          <dgm:chMax val="0"/>
          <dgm:chPref val="0"/>
          <dgm:bulletEnabled val="1"/>
        </dgm:presLayoutVars>
      </dgm:prSet>
      <dgm:spPr/>
    </dgm:pt>
    <dgm:pt modelId="{41C7B2DE-EA24-7449-801E-B9ED2C84F2AF}" type="pres">
      <dgm:prSet presAssocID="{ECF801A4-8CEA-469A-90C2-40A7B8593AD1}" presName="L2TextContainer" presStyleLbl="bgAccFollowNode1" presStyleIdx="2" presStyleCnt="5"/>
      <dgm:spPr/>
    </dgm:pt>
    <dgm:pt modelId="{8B6B7B6C-C800-2045-B91C-ECB2FB04A2AD}" type="pres">
      <dgm:prSet presAssocID="{ECF801A4-8CEA-469A-90C2-40A7B8593AD1}" presName="FlexibleEmptyPlaceHolder" presStyleCnt="0"/>
      <dgm:spPr/>
    </dgm:pt>
    <dgm:pt modelId="{F674E666-93B4-C04D-B2F7-7C48A9B9823D}" type="pres">
      <dgm:prSet presAssocID="{ECF801A4-8CEA-469A-90C2-40A7B8593AD1}" presName="ConnectLine" presStyleLbl="alignNode1" presStyleIdx="2" presStyleCnt="5"/>
      <dgm:spPr>
        <a:solidFill>
          <a:schemeClr val="accent5">
            <a:hueOff val="4557164"/>
            <a:satOff val="-2052"/>
            <a:lumOff val="-2548"/>
            <a:alphaOff val="0"/>
          </a:schemeClr>
        </a:solidFill>
        <a:ln w="6350" cap="flat" cmpd="sng" algn="ctr">
          <a:solidFill>
            <a:schemeClr val="accent5">
              <a:hueOff val="4557164"/>
              <a:satOff val="-2052"/>
              <a:lumOff val="-2548"/>
              <a:alphaOff val="0"/>
            </a:schemeClr>
          </a:solidFill>
          <a:prstDash val="dash"/>
          <a:miter lim="800000"/>
        </a:ln>
        <a:effectLst/>
      </dgm:spPr>
    </dgm:pt>
    <dgm:pt modelId="{6CF16385-70FF-4A4D-A5DC-4C8B909CF83A}" type="pres">
      <dgm:prSet presAssocID="{ECF801A4-8CEA-469A-90C2-40A7B8593AD1}"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DC84732F-DD90-5E4B-90AD-F7F750DF6767}" type="pres">
      <dgm:prSet presAssocID="{ECF801A4-8CEA-469A-90C2-40A7B8593AD1}" presName="EmptyPlaceHolder" presStyleCnt="0"/>
      <dgm:spPr/>
    </dgm:pt>
    <dgm:pt modelId="{39606307-81F3-2646-BEE0-968888341BEF}" type="pres">
      <dgm:prSet presAssocID="{442F0DEA-CEDF-40B9-850E-26F9F1EED089}" presName="spaceBetweenRectangles" presStyleCnt="0"/>
      <dgm:spPr/>
    </dgm:pt>
    <dgm:pt modelId="{5FC791FB-82DC-FB46-9953-96B47C9118F9}" type="pres">
      <dgm:prSet presAssocID="{985537E5-40BB-4741-80A7-5D30DA5B63AA}" presName="composite" presStyleCnt="0"/>
      <dgm:spPr/>
    </dgm:pt>
    <dgm:pt modelId="{50A6101E-3CD5-624D-9F71-6CC59AF208AF}" type="pres">
      <dgm:prSet presAssocID="{985537E5-40BB-4741-80A7-5D30DA5B63AA}" presName="L1TextContainer" presStyleLbl="revTx" presStyleIdx="3" presStyleCnt="5">
        <dgm:presLayoutVars>
          <dgm:chMax val="1"/>
          <dgm:chPref val="1"/>
          <dgm:bulletEnabled val="1"/>
        </dgm:presLayoutVars>
      </dgm:prSet>
      <dgm:spPr/>
    </dgm:pt>
    <dgm:pt modelId="{158E5E3B-ED09-EB41-9FF1-8DEC686CD97B}" type="pres">
      <dgm:prSet presAssocID="{985537E5-40BB-4741-80A7-5D30DA5B63AA}" presName="L2TextContainerWrapper" presStyleCnt="0">
        <dgm:presLayoutVars>
          <dgm:chMax val="0"/>
          <dgm:chPref val="0"/>
          <dgm:bulletEnabled val="1"/>
        </dgm:presLayoutVars>
      </dgm:prSet>
      <dgm:spPr/>
    </dgm:pt>
    <dgm:pt modelId="{FFB9346C-83CC-6E4C-A121-32EEDA5AC665}" type="pres">
      <dgm:prSet presAssocID="{985537E5-40BB-4741-80A7-5D30DA5B63AA}" presName="L2TextContainer" presStyleLbl="bgAccFollowNode1" presStyleIdx="3" presStyleCnt="5"/>
      <dgm:spPr/>
    </dgm:pt>
    <dgm:pt modelId="{8ECB4AD0-2FE4-9E4B-B28A-5E077A9F6C0B}" type="pres">
      <dgm:prSet presAssocID="{985537E5-40BB-4741-80A7-5D30DA5B63AA}" presName="FlexibleEmptyPlaceHolder" presStyleCnt="0"/>
      <dgm:spPr/>
    </dgm:pt>
    <dgm:pt modelId="{3A11F867-F0B3-F949-9ACE-9FAA2FC456D6}" type="pres">
      <dgm:prSet presAssocID="{985537E5-40BB-4741-80A7-5D30DA5B63AA}" presName="ConnectLine" presStyleLbl="alignNode1" presStyleIdx="3" presStyleCnt="5"/>
      <dgm:spPr>
        <a:solidFill>
          <a:schemeClr val="accent5">
            <a:hueOff val="6835746"/>
            <a:satOff val="-3078"/>
            <a:lumOff val="-3823"/>
            <a:alphaOff val="0"/>
          </a:schemeClr>
        </a:solidFill>
        <a:ln w="6350" cap="flat" cmpd="sng" algn="ctr">
          <a:solidFill>
            <a:schemeClr val="accent5">
              <a:hueOff val="6835746"/>
              <a:satOff val="-3078"/>
              <a:lumOff val="-3823"/>
              <a:alphaOff val="0"/>
            </a:schemeClr>
          </a:solidFill>
          <a:prstDash val="dash"/>
          <a:miter lim="800000"/>
        </a:ln>
        <a:effectLst/>
      </dgm:spPr>
    </dgm:pt>
    <dgm:pt modelId="{C8C3B1B5-0EFF-1D4A-944D-7B203E6436C1}" type="pres">
      <dgm:prSet presAssocID="{985537E5-40BB-4741-80A7-5D30DA5B63AA}"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5AD5554F-C9B7-924B-A082-D26B4229A068}" type="pres">
      <dgm:prSet presAssocID="{985537E5-40BB-4741-80A7-5D30DA5B63AA}" presName="EmptyPlaceHolder" presStyleCnt="0"/>
      <dgm:spPr/>
    </dgm:pt>
    <dgm:pt modelId="{AA1E9222-3AAE-A24B-BAB0-055C62F4C49F}" type="pres">
      <dgm:prSet presAssocID="{C6779814-66D1-4F67-8C1F-D28E75028657}" presName="spaceBetweenRectangles" presStyleCnt="0"/>
      <dgm:spPr/>
    </dgm:pt>
    <dgm:pt modelId="{3731D9C8-9601-3845-8E33-A82DAB7AF74A}" type="pres">
      <dgm:prSet presAssocID="{FC4C8290-37A6-7F4D-8FA9-7531FBB2C9B5}" presName="composite" presStyleCnt="0"/>
      <dgm:spPr/>
    </dgm:pt>
    <dgm:pt modelId="{CAC8BE80-6DA2-9A40-9E17-CEF01A097DFD}" type="pres">
      <dgm:prSet presAssocID="{FC4C8290-37A6-7F4D-8FA9-7531FBB2C9B5}" presName="L1TextContainer" presStyleLbl="revTx" presStyleIdx="4" presStyleCnt="5">
        <dgm:presLayoutVars>
          <dgm:chMax val="1"/>
          <dgm:chPref val="1"/>
          <dgm:bulletEnabled val="1"/>
        </dgm:presLayoutVars>
      </dgm:prSet>
      <dgm:spPr/>
    </dgm:pt>
    <dgm:pt modelId="{41EA8B79-1538-BA4E-B153-75FC8E752574}" type="pres">
      <dgm:prSet presAssocID="{FC4C8290-37A6-7F4D-8FA9-7531FBB2C9B5}" presName="L2TextContainerWrapper" presStyleCnt="0">
        <dgm:presLayoutVars>
          <dgm:chMax val="0"/>
          <dgm:chPref val="0"/>
          <dgm:bulletEnabled val="1"/>
        </dgm:presLayoutVars>
      </dgm:prSet>
      <dgm:spPr/>
    </dgm:pt>
    <dgm:pt modelId="{1C623387-D0C6-5848-9A36-6C300671BCD7}" type="pres">
      <dgm:prSet presAssocID="{FC4C8290-37A6-7F4D-8FA9-7531FBB2C9B5}" presName="L2TextContainer" presStyleLbl="bgAccFollowNode1" presStyleIdx="4" presStyleCnt="5"/>
      <dgm:spPr/>
    </dgm:pt>
    <dgm:pt modelId="{8F77FC30-9828-8C47-AE7C-3BE9EF103B3E}" type="pres">
      <dgm:prSet presAssocID="{FC4C8290-37A6-7F4D-8FA9-7531FBB2C9B5}" presName="FlexibleEmptyPlaceHolder" presStyleCnt="0"/>
      <dgm:spPr/>
    </dgm:pt>
    <dgm:pt modelId="{CF173E4A-BF6F-8940-8176-AD961E838FEE}" type="pres">
      <dgm:prSet presAssocID="{FC4C8290-37A6-7F4D-8FA9-7531FBB2C9B5}" presName="ConnectLine" presStyleLbl="alignNode1" presStyleIdx="4" presStyleCnt="5"/>
      <dgm:spPr>
        <a:solidFill>
          <a:schemeClr val="accent5">
            <a:hueOff val="9114327"/>
            <a:satOff val="-4104"/>
            <a:lumOff val="-5097"/>
            <a:alphaOff val="0"/>
          </a:schemeClr>
        </a:solidFill>
        <a:ln w="6350" cap="flat" cmpd="sng" algn="ctr">
          <a:solidFill>
            <a:schemeClr val="accent5">
              <a:hueOff val="9114327"/>
              <a:satOff val="-4104"/>
              <a:lumOff val="-5097"/>
              <a:alphaOff val="0"/>
            </a:schemeClr>
          </a:solidFill>
          <a:prstDash val="dash"/>
          <a:miter lim="800000"/>
        </a:ln>
        <a:effectLst/>
      </dgm:spPr>
    </dgm:pt>
    <dgm:pt modelId="{FC3450D9-737F-B448-9741-E8931E67FF7E}" type="pres">
      <dgm:prSet presAssocID="{FC4C8290-37A6-7F4D-8FA9-7531FBB2C9B5}"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7C23C4CD-8C6B-3D44-BE81-9EE252B6BA10}" type="pres">
      <dgm:prSet presAssocID="{FC4C8290-37A6-7F4D-8FA9-7531FBB2C9B5}" presName="EmptyPlaceHolder" presStyleCnt="0"/>
      <dgm:spPr/>
    </dgm:pt>
  </dgm:ptLst>
  <dgm:cxnLst>
    <dgm:cxn modelId="{E34BE400-78DF-044C-ABF9-7A25CAE0C095}" type="presOf" srcId="{ECF801A4-8CEA-469A-90C2-40A7B8593AD1}" destId="{B6B11F8A-5BDC-384A-A2FC-5CF455FF9B47}" srcOrd="0" destOrd="0" presId="urn:microsoft.com/office/officeart/2017/3/layout/HorizontalPathTimeline"/>
    <dgm:cxn modelId="{55654407-5B5A-44FF-B57D-E3655CC3ECA2}" srcId="{6F560B3F-42CA-44C1-9AF3-7941DC4C3D46}" destId="{158C3A0F-4C28-4677-861F-F3FD39290DF0}" srcOrd="0" destOrd="0" parTransId="{DE648730-D71E-435C-9F61-96A086597234}" sibTransId="{7BE66643-87EF-4A8C-A4D1-A55477A4ED2F}"/>
    <dgm:cxn modelId="{3867210A-5C57-D045-BA85-0A31685480A0}" type="presOf" srcId="{158C3A0F-4C28-4677-861F-F3FD39290DF0}" destId="{42B6635C-6183-384B-BB03-9E1E703F0CD1}" srcOrd="0" destOrd="0" presId="urn:microsoft.com/office/officeart/2017/3/layout/HorizontalPathTimeline"/>
    <dgm:cxn modelId="{8FF3B015-AA4F-B044-A3F4-C79F11B8DA1F}" type="presOf" srcId="{A3E584C4-0F6D-724E-85DB-6B1923F95B02}" destId="{1C623387-D0C6-5848-9A36-6C300671BCD7}" srcOrd="0" destOrd="0" presId="urn:microsoft.com/office/officeart/2017/3/layout/HorizontalPathTimeline"/>
    <dgm:cxn modelId="{65898C1B-E685-6047-8C1E-7B67A4AAB913}" type="presOf" srcId="{FC4C8290-37A6-7F4D-8FA9-7531FBB2C9B5}" destId="{CAC8BE80-6DA2-9A40-9E17-CEF01A097DFD}" srcOrd="0" destOrd="0" presId="urn:microsoft.com/office/officeart/2017/3/layout/HorizontalPathTimeline"/>
    <dgm:cxn modelId="{D54AC81C-C1E6-2C44-BAC5-8BD001349876}" type="presOf" srcId="{63B31154-D448-45A7-A9A9-CC476024F9C0}" destId="{D37AEC5D-89CC-5442-A215-2CBE7468184E}" srcOrd="0" destOrd="0" presId="urn:microsoft.com/office/officeart/2017/3/layout/HorizontalPathTimeline"/>
    <dgm:cxn modelId="{5917F328-C4D7-4C49-8DA1-38D8D78E8A29}" srcId="{90CFBF62-22B5-440C-BEDB-181385018E56}" destId="{D0F24CBF-600D-4B1D-B796-7B274C0D2E53}" srcOrd="0" destOrd="0" parTransId="{076CCD00-CD2B-4627-B5A8-550BC6649383}" sibTransId="{AB4BF8B2-3D55-4A12-9947-C8E28D9EFEB7}"/>
    <dgm:cxn modelId="{F7EB1638-F00B-1247-8EE8-0F165A7DDFD4}" srcId="{FC4C8290-37A6-7F4D-8FA9-7531FBB2C9B5}" destId="{A3E584C4-0F6D-724E-85DB-6B1923F95B02}" srcOrd="0" destOrd="0" parTransId="{F6FC8151-D888-A047-852B-C2EF8FF378DE}" sibTransId="{3419BEA7-BD50-1B43-B2BB-1B1A05378A53}"/>
    <dgm:cxn modelId="{67208166-62A2-424F-A2EE-475728775A24}" type="presOf" srcId="{122608FA-9D8C-4BD6-87D8-F1CD3366545E}" destId="{77C6B03C-3645-E045-B1E5-64340BBC3976}" srcOrd="0" destOrd="0" presId="urn:microsoft.com/office/officeart/2017/3/layout/HorizontalPathTimeline"/>
    <dgm:cxn modelId="{0E4F9E70-A1FA-4F25-A2B8-19CAA6FA3596}" srcId="{122608FA-9D8C-4BD6-87D8-F1CD3366545E}" destId="{6F560B3F-42CA-44C1-9AF3-7941DC4C3D46}" srcOrd="1" destOrd="0" parTransId="{DBF05F3C-1FBA-44E3-99CA-B27B1369B8AE}" sibTransId="{77D67C41-60B0-4D2F-BCBB-6EFA0C2B5C31}"/>
    <dgm:cxn modelId="{64E8C372-2756-4462-8499-751A3C019D17}" srcId="{122608FA-9D8C-4BD6-87D8-F1CD3366545E}" destId="{63B31154-D448-45A7-A9A9-CC476024F9C0}" srcOrd="0" destOrd="0" parTransId="{2B449D5D-999E-4C11-AAA8-B0A289C873C2}" sibTransId="{0939F9B3-E609-4228-A122-18CC7F79F4A9}"/>
    <dgm:cxn modelId="{8AFA3D54-9AB5-4DF1-8E8E-3D6CDC1E1E7E}" srcId="{122608FA-9D8C-4BD6-87D8-F1CD3366545E}" destId="{ECF801A4-8CEA-469A-90C2-40A7B8593AD1}" srcOrd="2" destOrd="0" parTransId="{12F88649-6258-4359-8E2D-6B07FF668DCC}" sibTransId="{442F0DEA-CEDF-40B9-850E-26F9F1EED089}"/>
    <dgm:cxn modelId="{23395075-2BE4-4E40-9705-9585A97F3EE9}" type="presOf" srcId="{D0F24CBF-600D-4B1D-B796-7B274C0D2E53}" destId="{4A1C26E4-378E-B64D-8CF1-2FD58B38EA8A}" srcOrd="0" destOrd="1" presId="urn:microsoft.com/office/officeart/2017/3/layout/HorizontalPathTimeline"/>
    <dgm:cxn modelId="{17EA658D-5E98-2D4C-9614-E510D0E3EE90}" type="presOf" srcId="{90CFBF62-22B5-440C-BEDB-181385018E56}" destId="{4A1C26E4-378E-B64D-8CF1-2FD58B38EA8A}" srcOrd="0" destOrd="0" presId="urn:microsoft.com/office/officeart/2017/3/layout/HorizontalPathTimeline"/>
    <dgm:cxn modelId="{1EF82C8E-059D-9940-9E23-F0AF3EF0DDC7}" type="presOf" srcId="{0B5A49CD-38D3-49EF-A58B-80A7FE7A430A}" destId="{4A1C26E4-378E-B64D-8CF1-2FD58B38EA8A}" srcOrd="0" destOrd="2" presId="urn:microsoft.com/office/officeart/2017/3/layout/HorizontalPathTimeline"/>
    <dgm:cxn modelId="{0D09998E-7977-4299-B54D-072E2BB39AD5}" srcId="{ECF801A4-8CEA-469A-90C2-40A7B8593AD1}" destId="{020C8B6B-0976-4B2C-A03A-8FCC8A303C27}" srcOrd="0" destOrd="0" parTransId="{CB7F6605-90B9-4E24-B58B-D760901028C1}" sibTransId="{BD1EC9C4-9D69-42A1-A948-38353C11507B}"/>
    <dgm:cxn modelId="{83BADC92-216A-41D0-95FF-EE2643CB7F88}" srcId="{122608FA-9D8C-4BD6-87D8-F1CD3366545E}" destId="{985537E5-40BB-4741-80A7-5D30DA5B63AA}" srcOrd="3" destOrd="0" parTransId="{D2A54435-F08A-468B-B48C-94E0C8B94916}" sibTransId="{C6779814-66D1-4F67-8C1F-D28E75028657}"/>
    <dgm:cxn modelId="{36A04294-D23F-1B4E-BFEC-2802EEAE21C0}" type="presOf" srcId="{3C606433-24EB-42CB-B2BC-7952072423E8}" destId="{FFB9346C-83CC-6E4C-A121-32EEDA5AC665}" srcOrd="0" destOrd="0" presId="urn:microsoft.com/office/officeart/2017/3/layout/HorizontalPathTimeline"/>
    <dgm:cxn modelId="{CCE5D998-956C-1340-8557-85AC54773043}" type="presOf" srcId="{985537E5-40BB-4741-80A7-5D30DA5B63AA}" destId="{50A6101E-3CD5-624D-9F71-6CC59AF208AF}" srcOrd="0" destOrd="0" presId="urn:microsoft.com/office/officeart/2017/3/layout/HorizontalPathTimeline"/>
    <dgm:cxn modelId="{550961B1-892C-CD4D-AD2A-F1CCCD197EF1}" type="presOf" srcId="{6F560B3F-42CA-44C1-9AF3-7941DC4C3D46}" destId="{FC41D6D4-40C8-0F4D-B096-797AE4D75095}" srcOrd="0" destOrd="0" presId="urn:microsoft.com/office/officeart/2017/3/layout/HorizontalPathTimeline"/>
    <dgm:cxn modelId="{7D9C24B3-4F51-9948-B985-FEA5F7FB78B4}" srcId="{122608FA-9D8C-4BD6-87D8-F1CD3366545E}" destId="{FC4C8290-37A6-7F4D-8FA9-7531FBB2C9B5}" srcOrd="4" destOrd="0" parTransId="{B33B8399-02B1-8D42-8995-FFCD8C4ABDE2}" sibTransId="{689F068D-1004-BA48-BB5D-8795B1A7C8EC}"/>
    <dgm:cxn modelId="{28A1AFD3-6012-4AF8-A95C-2A164AEF878C}" srcId="{63B31154-D448-45A7-A9A9-CC476024F9C0}" destId="{90CFBF62-22B5-440C-BEDB-181385018E56}" srcOrd="0" destOrd="0" parTransId="{7A7E943F-4B63-4119-AB28-7F9E4373F555}" sibTransId="{5275A073-132E-47E9-8C6E-EE254869FC8B}"/>
    <dgm:cxn modelId="{644C9CDC-A865-7A44-909A-5BEB38BE85FF}" type="presOf" srcId="{020C8B6B-0976-4B2C-A03A-8FCC8A303C27}" destId="{41C7B2DE-EA24-7449-801E-B9ED2C84F2AF}" srcOrd="0" destOrd="0" presId="urn:microsoft.com/office/officeart/2017/3/layout/HorizontalPathTimeline"/>
    <dgm:cxn modelId="{CCBA21DF-B053-4825-BE1F-98148FB8198E}" srcId="{985537E5-40BB-4741-80A7-5D30DA5B63AA}" destId="{3C606433-24EB-42CB-B2BC-7952072423E8}" srcOrd="0" destOrd="0" parTransId="{83117484-4661-4E1B-AF02-428EC41DAD32}" sibTransId="{1E40B1DA-8422-4FA4-8591-01CDF027168C}"/>
    <dgm:cxn modelId="{D3A08EE6-4F60-4142-A7F1-A84812BC30B2}" srcId="{90CFBF62-22B5-440C-BEDB-181385018E56}" destId="{0B5A49CD-38D3-49EF-A58B-80A7FE7A430A}" srcOrd="1" destOrd="0" parTransId="{F73F95B8-8DA4-4893-932E-7DD380035B77}" sibTransId="{17CE1419-3E25-4FD3-96C1-2A45CB5B9FDE}"/>
    <dgm:cxn modelId="{4F80E477-A621-3F45-BAF4-6488A4FEEF82}" type="presParOf" srcId="{77C6B03C-3645-E045-B1E5-64340BBC3976}" destId="{EBB06C29-A69B-2C4E-BBBA-870433AD3692}" srcOrd="0" destOrd="0" presId="urn:microsoft.com/office/officeart/2017/3/layout/HorizontalPathTimeline"/>
    <dgm:cxn modelId="{D5B0337E-6080-EF44-B52D-E5EA0C602E4A}" type="presParOf" srcId="{77C6B03C-3645-E045-B1E5-64340BBC3976}" destId="{E104D982-2EC4-3A43-BE92-447D0AB11C2E}" srcOrd="1" destOrd="0" presId="urn:microsoft.com/office/officeart/2017/3/layout/HorizontalPathTimeline"/>
    <dgm:cxn modelId="{DBA7E41B-5EF8-EC41-B179-ABDCDF3CABBC}" type="presParOf" srcId="{E104D982-2EC4-3A43-BE92-447D0AB11C2E}" destId="{AB3C7E5F-710A-8840-B70B-56FDF1CED44B}" srcOrd="0" destOrd="0" presId="urn:microsoft.com/office/officeart/2017/3/layout/HorizontalPathTimeline"/>
    <dgm:cxn modelId="{6AA889FC-E6CE-BB42-8B15-1510F76718D2}" type="presParOf" srcId="{AB3C7E5F-710A-8840-B70B-56FDF1CED44B}" destId="{D37AEC5D-89CC-5442-A215-2CBE7468184E}" srcOrd="0" destOrd="0" presId="urn:microsoft.com/office/officeart/2017/3/layout/HorizontalPathTimeline"/>
    <dgm:cxn modelId="{F9A4672C-41BE-7547-B729-F8572A035EE4}" type="presParOf" srcId="{AB3C7E5F-710A-8840-B70B-56FDF1CED44B}" destId="{E9A0D3F0-4D60-B14B-B210-656AC5010F28}" srcOrd="1" destOrd="0" presId="urn:microsoft.com/office/officeart/2017/3/layout/HorizontalPathTimeline"/>
    <dgm:cxn modelId="{ECE5980F-0802-2547-869B-5F8C193CCE15}" type="presParOf" srcId="{E9A0D3F0-4D60-B14B-B210-656AC5010F28}" destId="{4A1C26E4-378E-B64D-8CF1-2FD58B38EA8A}" srcOrd="0" destOrd="0" presId="urn:microsoft.com/office/officeart/2017/3/layout/HorizontalPathTimeline"/>
    <dgm:cxn modelId="{A24C7C23-DB86-F042-8555-26B8664936AE}" type="presParOf" srcId="{E9A0D3F0-4D60-B14B-B210-656AC5010F28}" destId="{F6F9F196-D216-6A45-87C3-E4FC5F96A16E}" srcOrd="1" destOrd="0" presId="urn:microsoft.com/office/officeart/2017/3/layout/HorizontalPathTimeline"/>
    <dgm:cxn modelId="{75C16888-8ADA-7049-B406-3DC24A4867E1}" type="presParOf" srcId="{AB3C7E5F-710A-8840-B70B-56FDF1CED44B}" destId="{66ADCABA-0F24-2042-83DD-218A01DE07C0}" srcOrd="2" destOrd="0" presId="urn:microsoft.com/office/officeart/2017/3/layout/HorizontalPathTimeline"/>
    <dgm:cxn modelId="{33407301-9B7D-FF4F-9136-580C63F0455C}" type="presParOf" srcId="{AB3C7E5F-710A-8840-B70B-56FDF1CED44B}" destId="{CEFCF51A-047D-B141-AB9C-3A10F9DDE6C5}" srcOrd="3" destOrd="0" presId="urn:microsoft.com/office/officeart/2017/3/layout/HorizontalPathTimeline"/>
    <dgm:cxn modelId="{392AAA35-5204-D04E-9BF8-ED539859CFA1}" type="presParOf" srcId="{AB3C7E5F-710A-8840-B70B-56FDF1CED44B}" destId="{8DF1134D-262B-1D4F-AF97-D2E7D5915377}" srcOrd="4" destOrd="0" presId="urn:microsoft.com/office/officeart/2017/3/layout/HorizontalPathTimeline"/>
    <dgm:cxn modelId="{55075689-61D0-3D4B-A170-1DF3CB81EF72}" type="presParOf" srcId="{E104D982-2EC4-3A43-BE92-447D0AB11C2E}" destId="{3145F931-2502-1A46-BD15-3DEF9E62DC72}" srcOrd="1" destOrd="0" presId="urn:microsoft.com/office/officeart/2017/3/layout/HorizontalPathTimeline"/>
    <dgm:cxn modelId="{FA55F640-E03E-CC40-8378-9F7105E67E06}" type="presParOf" srcId="{E104D982-2EC4-3A43-BE92-447D0AB11C2E}" destId="{85927C44-6F9E-D249-A702-89569E10B416}" srcOrd="2" destOrd="0" presId="urn:microsoft.com/office/officeart/2017/3/layout/HorizontalPathTimeline"/>
    <dgm:cxn modelId="{93130E7C-AE30-CC4E-ACBE-277B9D514B7C}" type="presParOf" srcId="{85927C44-6F9E-D249-A702-89569E10B416}" destId="{FC41D6D4-40C8-0F4D-B096-797AE4D75095}" srcOrd="0" destOrd="0" presId="urn:microsoft.com/office/officeart/2017/3/layout/HorizontalPathTimeline"/>
    <dgm:cxn modelId="{AC845F14-F764-4A4A-A6DE-AB41220D280F}" type="presParOf" srcId="{85927C44-6F9E-D249-A702-89569E10B416}" destId="{5B7745B3-8BC1-DC4A-A78F-6CD6857EE27A}" srcOrd="1" destOrd="0" presId="urn:microsoft.com/office/officeart/2017/3/layout/HorizontalPathTimeline"/>
    <dgm:cxn modelId="{38F8BC4F-6B85-7144-AE15-0ED18B9968C0}" type="presParOf" srcId="{5B7745B3-8BC1-DC4A-A78F-6CD6857EE27A}" destId="{42B6635C-6183-384B-BB03-9E1E703F0CD1}" srcOrd="0" destOrd="0" presId="urn:microsoft.com/office/officeart/2017/3/layout/HorizontalPathTimeline"/>
    <dgm:cxn modelId="{CDF33657-6D58-1F44-BF29-566EFA5CB7F0}" type="presParOf" srcId="{5B7745B3-8BC1-DC4A-A78F-6CD6857EE27A}" destId="{FE2048C3-3934-9647-9562-CAA3D5D10207}" srcOrd="1" destOrd="0" presId="urn:microsoft.com/office/officeart/2017/3/layout/HorizontalPathTimeline"/>
    <dgm:cxn modelId="{9B1AEBA6-4BC9-BE45-838C-F40E95F133E6}" type="presParOf" srcId="{85927C44-6F9E-D249-A702-89569E10B416}" destId="{F84EC017-318A-3C44-9583-24C88A729B21}" srcOrd="2" destOrd="0" presId="urn:microsoft.com/office/officeart/2017/3/layout/HorizontalPathTimeline"/>
    <dgm:cxn modelId="{70187276-CE29-E14A-8303-2560EDF7AC8D}" type="presParOf" srcId="{85927C44-6F9E-D249-A702-89569E10B416}" destId="{15D88B08-38E6-C648-B675-6EDAFB8466F9}" srcOrd="3" destOrd="0" presId="urn:microsoft.com/office/officeart/2017/3/layout/HorizontalPathTimeline"/>
    <dgm:cxn modelId="{55D0DFDD-4F22-BA45-961B-E58879774DC3}" type="presParOf" srcId="{85927C44-6F9E-D249-A702-89569E10B416}" destId="{00F5B4A2-F43C-7341-B738-A5253B28BC76}" srcOrd="4" destOrd="0" presId="urn:microsoft.com/office/officeart/2017/3/layout/HorizontalPathTimeline"/>
    <dgm:cxn modelId="{3DD32ECC-8FF4-D34F-B07B-C7B3D3D431BF}" type="presParOf" srcId="{E104D982-2EC4-3A43-BE92-447D0AB11C2E}" destId="{8FA9984C-9EC4-4B47-81A1-0D8D59C60C91}" srcOrd="3" destOrd="0" presId="urn:microsoft.com/office/officeart/2017/3/layout/HorizontalPathTimeline"/>
    <dgm:cxn modelId="{A9223991-A5E8-B94A-860B-25F74BC60FE2}" type="presParOf" srcId="{E104D982-2EC4-3A43-BE92-447D0AB11C2E}" destId="{02F762D5-69C7-FD45-9004-FA9E38201865}" srcOrd="4" destOrd="0" presId="urn:microsoft.com/office/officeart/2017/3/layout/HorizontalPathTimeline"/>
    <dgm:cxn modelId="{47F7CC60-B220-B14A-81C1-4C65465AC569}" type="presParOf" srcId="{02F762D5-69C7-FD45-9004-FA9E38201865}" destId="{B6B11F8A-5BDC-384A-A2FC-5CF455FF9B47}" srcOrd="0" destOrd="0" presId="urn:microsoft.com/office/officeart/2017/3/layout/HorizontalPathTimeline"/>
    <dgm:cxn modelId="{3173B028-0E94-B443-9526-C221326BF310}" type="presParOf" srcId="{02F762D5-69C7-FD45-9004-FA9E38201865}" destId="{8C971260-4E9C-BC45-A5A3-338247DFFB2E}" srcOrd="1" destOrd="0" presId="urn:microsoft.com/office/officeart/2017/3/layout/HorizontalPathTimeline"/>
    <dgm:cxn modelId="{F92DC843-F4C8-B149-94B2-7F9A39B6D1E0}" type="presParOf" srcId="{8C971260-4E9C-BC45-A5A3-338247DFFB2E}" destId="{41C7B2DE-EA24-7449-801E-B9ED2C84F2AF}" srcOrd="0" destOrd="0" presId="urn:microsoft.com/office/officeart/2017/3/layout/HorizontalPathTimeline"/>
    <dgm:cxn modelId="{24E2B45B-EC86-A04B-837C-A43182CD60BB}" type="presParOf" srcId="{8C971260-4E9C-BC45-A5A3-338247DFFB2E}" destId="{8B6B7B6C-C800-2045-B91C-ECB2FB04A2AD}" srcOrd="1" destOrd="0" presId="urn:microsoft.com/office/officeart/2017/3/layout/HorizontalPathTimeline"/>
    <dgm:cxn modelId="{0BDCFDE3-5F09-DD40-9DB7-81DFB815AF79}" type="presParOf" srcId="{02F762D5-69C7-FD45-9004-FA9E38201865}" destId="{F674E666-93B4-C04D-B2F7-7C48A9B9823D}" srcOrd="2" destOrd="0" presId="urn:microsoft.com/office/officeart/2017/3/layout/HorizontalPathTimeline"/>
    <dgm:cxn modelId="{6FC5D463-62AD-4543-B4C0-6A51C56639D3}" type="presParOf" srcId="{02F762D5-69C7-FD45-9004-FA9E38201865}" destId="{6CF16385-70FF-4A4D-A5DC-4C8B909CF83A}" srcOrd="3" destOrd="0" presId="urn:microsoft.com/office/officeart/2017/3/layout/HorizontalPathTimeline"/>
    <dgm:cxn modelId="{B06F7A4F-F42E-8A43-B27C-19CC82FF365D}" type="presParOf" srcId="{02F762D5-69C7-FD45-9004-FA9E38201865}" destId="{DC84732F-DD90-5E4B-90AD-F7F750DF6767}" srcOrd="4" destOrd="0" presId="urn:microsoft.com/office/officeart/2017/3/layout/HorizontalPathTimeline"/>
    <dgm:cxn modelId="{587F997F-C69E-EC44-A2F8-DA87129A04CF}" type="presParOf" srcId="{E104D982-2EC4-3A43-BE92-447D0AB11C2E}" destId="{39606307-81F3-2646-BEE0-968888341BEF}" srcOrd="5" destOrd="0" presId="urn:microsoft.com/office/officeart/2017/3/layout/HorizontalPathTimeline"/>
    <dgm:cxn modelId="{36E29B70-C067-D942-B659-7B0FDAF23A2D}" type="presParOf" srcId="{E104D982-2EC4-3A43-BE92-447D0AB11C2E}" destId="{5FC791FB-82DC-FB46-9953-96B47C9118F9}" srcOrd="6" destOrd="0" presId="urn:microsoft.com/office/officeart/2017/3/layout/HorizontalPathTimeline"/>
    <dgm:cxn modelId="{D9B929E1-A543-A74F-ACE2-1E655E518AAF}" type="presParOf" srcId="{5FC791FB-82DC-FB46-9953-96B47C9118F9}" destId="{50A6101E-3CD5-624D-9F71-6CC59AF208AF}" srcOrd="0" destOrd="0" presId="urn:microsoft.com/office/officeart/2017/3/layout/HorizontalPathTimeline"/>
    <dgm:cxn modelId="{1921D4C9-48BD-B447-8A2F-B26DB50C4E13}" type="presParOf" srcId="{5FC791FB-82DC-FB46-9953-96B47C9118F9}" destId="{158E5E3B-ED09-EB41-9FF1-8DEC686CD97B}" srcOrd="1" destOrd="0" presId="urn:microsoft.com/office/officeart/2017/3/layout/HorizontalPathTimeline"/>
    <dgm:cxn modelId="{6DAA741B-B29F-4446-8046-80A1CF5D8287}" type="presParOf" srcId="{158E5E3B-ED09-EB41-9FF1-8DEC686CD97B}" destId="{FFB9346C-83CC-6E4C-A121-32EEDA5AC665}" srcOrd="0" destOrd="0" presId="urn:microsoft.com/office/officeart/2017/3/layout/HorizontalPathTimeline"/>
    <dgm:cxn modelId="{D13DAB3E-15C0-984C-8F33-3AE7B64128CC}" type="presParOf" srcId="{158E5E3B-ED09-EB41-9FF1-8DEC686CD97B}" destId="{8ECB4AD0-2FE4-9E4B-B28A-5E077A9F6C0B}" srcOrd="1" destOrd="0" presId="urn:microsoft.com/office/officeart/2017/3/layout/HorizontalPathTimeline"/>
    <dgm:cxn modelId="{7E76FE62-F2EA-A54D-9510-E713A85844BA}" type="presParOf" srcId="{5FC791FB-82DC-FB46-9953-96B47C9118F9}" destId="{3A11F867-F0B3-F949-9ACE-9FAA2FC456D6}" srcOrd="2" destOrd="0" presId="urn:microsoft.com/office/officeart/2017/3/layout/HorizontalPathTimeline"/>
    <dgm:cxn modelId="{A3302B26-A274-5549-ABD9-8DBD5AB4C9A5}" type="presParOf" srcId="{5FC791FB-82DC-FB46-9953-96B47C9118F9}" destId="{C8C3B1B5-0EFF-1D4A-944D-7B203E6436C1}" srcOrd="3" destOrd="0" presId="urn:microsoft.com/office/officeart/2017/3/layout/HorizontalPathTimeline"/>
    <dgm:cxn modelId="{BDE12732-F3E4-C74B-A010-90E4850C509C}" type="presParOf" srcId="{5FC791FB-82DC-FB46-9953-96B47C9118F9}" destId="{5AD5554F-C9B7-924B-A082-D26B4229A068}" srcOrd="4" destOrd="0" presId="urn:microsoft.com/office/officeart/2017/3/layout/HorizontalPathTimeline"/>
    <dgm:cxn modelId="{BEE2A345-0B97-7E4A-B3DB-C8354AB95A9C}" type="presParOf" srcId="{E104D982-2EC4-3A43-BE92-447D0AB11C2E}" destId="{AA1E9222-3AAE-A24B-BAB0-055C62F4C49F}" srcOrd="7" destOrd="0" presId="urn:microsoft.com/office/officeart/2017/3/layout/HorizontalPathTimeline"/>
    <dgm:cxn modelId="{DFA1A85C-DE18-AD48-ADCE-2541C70C7AAF}" type="presParOf" srcId="{E104D982-2EC4-3A43-BE92-447D0AB11C2E}" destId="{3731D9C8-9601-3845-8E33-A82DAB7AF74A}" srcOrd="8" destOrd="0" presId="urn:microsoft.com/office/officeart/2017/3/layout/HorizontalPathTimeline"/>
    <dgm:cxn modelId="{DCD258E9-7469-634C-882A-16897E81B17A}" type="presParOf" srcId="{3731D9C8-9601-3845-8E33-A82DAB7AF74A}" destId="{CAC8BE80-6DA2-9A40-9E17-CEF01A097DFD}" srcOrd="0" destOrd="0" presId="urn:microsoft.com/office/officeart/2017/3/layout/HorizontalPathTimeline"/>
    <dgm:cxn modelId="{2A1449DD-736E-B940-AFB2-7A051CB9ED9F}" type="presParOf" srcId="{3731D9C8-9601-3845-8E33-A82DAB7AF74A}" destId="{41EA8B79-1538-BA4E-B153-75FC8E752574}" srcOrd="1" destOrd="0" presId="urn:microsoft.com/office/officeart/2017/3/layout/HorizontalPathTimeline"/>
    <dgm:cxn modelId="{F53CF49E-F256-0240-AB42-815BFDB6BBE0}" type="presParOf" srcId="{41EA8B79-1538-BA4E-B153-75FC8E752574}" destId="{1C623387-D0C6-5848-9A36-6C300671BCD7}" srcOrd="0" destOrd="0" presId="urn:microsoft.com/office/officeart/2017/3/layout/HorizontalPathTimeline"/>
    <dgm:cxn modelId="{1B77BD45-6136-7445-BA1C-31B06012CEE5}" type="presParOf" srcId="{41EA8B79-1538-BA4E-B153-75FC8E752574}" destId="{8F77FC30-9828-8C47-AE7C-3BE9EF103B3E}" srcOrd="1" destOrd="0" presId="urn:microsoft.com/office/officeart/2017/3/layout/HorizontalPathTimeline"/>
    <dgm:cxn modelId="{DBFA8EE3-2C6A-F347-9FB9-476A939CEDEB}" type="presParOf" srcId="{3731D9C8-9601-3845-8E33-A82DAB7AF74A}" destId="{CF173E4A-BF6F-8940-8176-AD961E838FEE}" srcOrd="2" destOrd="0" presId="urn:microsoft.com/office/officeart/2017/3/layout/HorizontalPathTimeline"/>
    <dgm:cxn modelId="{AB6740A6-6CB9-D94C-9CFC-31EB483AE822}" type="presParOf" srcId="{3731D9C8-9601-3845-8E33-A82DAB7AF74A}" destId="{FC3450D9-737F-B448-9741-E8931E67FF7E}" srcOrd="3" destOrd="0" presId="urn:microsoft.com/office/officeart/2017/3/layout/HorizontalPathTimeline"/>
    <dgm:cxn modelId="{49BE0BF2-B126-3E4F-B2E9-5388C0F7A6DD}" type="presParOf" srcId="{3731D9C8-9601-3845-8E33-A82DAB7AF74A}" destId="{7C23C4CD-8C6B-3D44-BE81-9EE252B6BA10}"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EA8B22-CB6C-4379-9FC0-1A2A8AB814E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4912885-47B2-48CC-9491-917C18A1A630}">
      <dgm:prSet/>
      <dgm:spPr/>
      <dgm:t>
        <a:bodyPr/>
        <a:lstStyle/>
        <a:p>
          <a:pPr>
            <a:lnSpc>
              <a:spcPct val="100000"/>
            </a:lnSpc>
          </a:pPr>
          <a:r>
            <a:rPr lang="en-US"/>
            <a:t>We (QC) drive this process</a:t>
          </a:r>
        </a:p>
      </dgm:t>
    </dgm:pt>
    <dgm:pt modelId="{8EE2BEE4-C8B4-4451-B32D-9247278084C4}" type="parTrans" cxnId="{70233EAA-4E24-4B21-BD86-1CB3B18C0D7F}">
      <dgm:prSet/>
      <dgm:spPr/>
      <dgm:t>
        <a:bodyPr/>
        <a:lstStyle/>
        <a:p>
          <a:endParaRPr lang="en-US"/>
        </a:p>
      </dgm:t>
    </dgm:pt>
    <dgm:pt modelId="{3BFA492A-9C21-4E15-92F4-F40A8E28B643}" type="sibTrans" cxnId="{70233EAA-4E24-4B21-BD86-1CB3B18C0D7F}">
      <dgm:prSet/>
      <dgm:spPr/>
      <dgm:t>
        <a:bodyPr/>
        <a:lstStyle/>
        <a:p>
          <a:pPr>
            <a:lnSpc>
              <a:spcPct val="100000"/>
            </a:lnSpc>
          </a:pPr>
          <a:endParaRPr lang="en-US"/>
        </a:p>
      </dgm:t>
    </dgm:pt>
    <dgm:pt modelId="{C916BE0A-EB0A-4117-8321-1C2D47AFDDEB}">
      <dgm:prSet/>
      <dgm:spPr/>
      <dgm:t>
        <a:bodyPr/>
        <a:lstStyle/>
        <a:p>
          <a:pPr>
            <a:lnSpc>
              <a:spcPct val="100000"/>
            </a:lnSpc>
          </a:pPr>
          <a:r>
            <a:rPr lang="en-US"/>
            <a:t>Opportunity to sharpen our identity</a:t>
          </a:r>
        </a:p>
      </dgm:t>
    </dgm:pt>
    <dgm:pt modelId="{A239634A-745D-4E2F-B3E1-7681B8752A27}" type="parTrans" cxnId="{E7BFAB31-66CF-423A-96F1-089B84719128}">
      <dgm:prSet/>
      <dgm:spPr/>
      <dgm:t>
        <a:bodyPr/>
        <a:lstStyle/>
        <a:p>
          <a:endParaRPr lang="en-US"/>
        </a:p>
      </dgm:t>
    </dgm:pt>
    <dgm:pt modelId="{9742B7FF-19D5-402F-9D3F-BFA745885420}" type="sibTrans" cxnId="{E7BFAB31-66CF-423A-96F1-089B84719128}">
      <dgm:prSet/>
      <dgm:spPr/>
      <dgm:t>
        <a:bodyPr/>
        <a:lstStyle/>
        <a:p>
          <a:pPr>
            <a:lnSpc>
              <a:spcPct val="100000"/>
            </a:lnSpc>
          </a:pPr>
          <a:endParaRPr lang="en-US"/>
        </a:p>
      </dgm:t>
    </dgm:pt>
    <dgm:pt modelId="{341537A5-4F26-4ED6-AE2A-9494B8E815CF}">
      <dgm:prSet/>
      <dgm:spPr/>
      <dgm:t>
        <a:bodyPr/>
        <a:lstStyle/>
        <a:p>
          <a:pPr>
            <a:lnSpc>
              <a:spcPct val="100000"/>
            </a:lnSpc>
          </a:pPr>
          <a:r>
            <a:rPr lang="en-US"/>
            <a:t>Set a vision for academics</a:t>
          </a:r>
        </a:p>
      </dgm:t>
    </dgm:pt>
    <dgm:pt modelId="{C668331E-0E2E-4FBF-B40C-7092EE692783}" type="parTrans" cxnId="{14F92000-A5FD-4978-A170-DB0DA9771D1C}">
      <dgm:prSet/>
      <dgm:spPr/>
      <dgm:t>
        <a:bodyPr/>
        <a:lstStyle/>
        <a:p>
          <a:endParaRPr lang="en-US"/>
        </a:p>
      </dgm:t>
    </dgm:pt>
    <dgm:pt modelId="{BE0A869F-49BD-4EBD-99BC-22789775DD19}" type="sibTrans" cxnId="{14F92000-A5FD-4978-A170-DB0DA9771D1C}">
      <dgm:prSet/>
      <dgm:spPr/>
      <dgm:t>
        <a:bodyPr/>
        <a:lstStyle/>
        <a:p>
          <a:pPr>
            <a:lnSpc>
              <a:spcPct val="100000"/>
            </a:lnSpc>
          </a:pPr>
          <a:endParaRPr lang="en-US"/>
        </a:p>
      </dgm:t>
    </dgm:pt>
    <dgm:pt modelId="{C6574068-C202-014A-A790-218BCB9E180A}">
      <dgm:prSet/>
      <dgm:spPr/>
      <dgm:t>
        <a:bodyPr/>
        <a:lstStyle/>
        <a:p>
          <a:pPr>
            <a:lnSpc>
              <a:spcPct val="100000"/>
            </a:lnSpc>
          </a:pPr>
          <a:r>
            <a:rPr lang="en-US"/>
            <a:t>Foundational work for 2027 QC Strategic Plan</a:t>
          </a:r>
        </a:p>
      </dgm:t>
    </dgm:pt>
    <dgm:pt modelId="{2EE3E5D3-A3B3-6342-908A-06D267117976}" type="parTrans" cxnId="{BF82B2FF-0222-5A43-AB1E-31320CDA681F}">
      <dgm:prSet/>
      <dgm:spPr/>
      <dgm:t>
        <a:bodyPr/>
        <a:lstStyle/>
        <a:p>
          <a:endParaRPr lang="en-US"/>
        </a:p>
      </dgm:t>
    </dgm:pt>
    <dgm:pt modelId="{34697113-2C52-094B-9F25-A4CB9656C851}" type="sibTrans" cxnId="{BF82B2FF-0222-5A43-AB1E-31320CDA681F}">
      <dgm:prSet/>
      <dgm:spPr/>
      <dgm:t>
        <a:bodyPr/>
        <a:lstStyle/>
        <a:p>
          <a:endParaRPr lang="en-US"/>
        </a:p>
      </dgm:t>
    </dgm:pt>
    <dgm:pt modelId="{2D7BA365-9471-4C6B-8565-AB150B740304}" type="pres">
      <dgm:prSet presAssocID="{89EA8B22-CB6C-4379-9FC0-1A2A8AB814EC}" presName="root" presStyleCnt="0">
        <dgm:presLayoutVars>
          <dgm:dir/>
          <dgm:resizeHandles val="exact"/>
        </dgm:presLayoutVars>
      </dgm:prSet>
      <dgm:spPr/>
    </dgm:pt>
    <dgm:pt modelId="{613617CD-F923-47F6-82CB-8202F463BFB5}" type="pres">
      <dgm:prSet presAssocID="{89EA8B22-CB6C-4379-9FC0-1A2A8AB814EC}" presName="container" presStyleCnt="0">
        <dgm:presLayoutVars>
          <dgm:dir/>
          <dgm:resizeHandles val="exact"/>
        </dgm:presLayoutVars>
      </dgm:prSet>
      <dgm:spPr/>
    </dgm:pt>
    <dgm:pt modelId="{BDBFE263-DD87-4474-A448-E8B23BDB7F92}" type="pres">
      <dgm:prSet presAssocID="{24912885-47B2-48CC-9491-917C18A1A630}" presName="compNode" presStyleCnt="0"/>
      <dgm:spPr/>
    </dgm:pt>
    <dgm:pt modelId="{59DFD6DA-0096-4616-BB6B-C869805539B7}" type="pres">
      <dgm:prSet presAssocID="{24912885-47B2-48CC-9491-917C18A1A630}" presName="iconBgRect" presStyleLbl="bgShp" presStyleIdx="0" presStyleCnt="4"/>
      <dgm:spPr/>
    </dgm:pt>
    <dgm:pt modelId="{53434F8B-AFEB-4BD7-812A-775F0C58CDCF}" type="pres">
      <dgm:prSet presAssocID="{24912885-47B2-48CC-9491-917C18A1A6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E1E8FC15-3D05-453E-893B-79C46A312F9F}" type="pres">
      <dgm:prSet presAssocID="{24912885-47B2-48CC-9491-917C18A1A630}" presName="spaceRect" presStyleCnt="0"/>
      <dgm:spPr/>
    </dgm:pt>
    <dgm:pt modelId="{67044D4D-7804-4B77-A8D8-4F009BE7B14D}" type="pres">
      <dgm:prSet presAssocID="{24912885-47B2-48CC-9491-917C18A1A630}" presName="textRect" presStyleLbl="revTx" presStyleIdx="0" presStyleCnt="4">
        <dgm:presLayoutVars>
          <dgm:chMax val="1"/>
          <dgm:chPref val="1"/>
        </dgm:presLayoutVars>
      </dgm:prSet>
      <dgm:spPr/>
    </dgm:pt>
    <dgm:pt modelId="{325E9635-05B2-4FA5-83EA-8AEC451F9D3A}" type="pres">
      <dgm:prSet presAssocID="{3BFA492A-9C21-4E15-92F4-F40A8E28B643}" presName="sibTrans" presStyleLbl="sibTrans2D1" presStyleIdx="0" presStyleCnt="0"/>
      <dgm:spPr/>
    </dgm:pt>
    <dgm:pt modelId="{4CD32799-C486-47CB-9912-025225FB01A4}" type="pres">
      <dgm:prSet presAssocID="{C916BE0A-EB0A-4117-8321-1C2D47AFDDEB}" presName="compNode" presStyleCnt="0"/>
      <dgm:spPr/>
    </dgm:pt>
    <dgm:pt modelId="{8C4E5B9A-6DFB-455D-BA93-BD8820B96E60}" type="pres">
      <dgm:prSet presAssocID="{C916BE0A-EB0A-4117-8321-1C2D47AFDDEB}" presName="iconBgRect" presStyleLbl="bgShp" presStyleIdx="1" presStyleCnt="4"/>
      <dgm:spPr/>
    </dgm:pt>
    <dgm:pt modelId="{DF887BB9-B220-4BD3-AE9A-EED2350BD609}" type="pres">
      <dgm:prSet presAssocID="{C916BE0A-EB0A-4117-8321-1C2D47AFDD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88271C00-2E4F-404B-9F23-9A82922BF9D2}" type="pres">
      <dgm:prSet presAssocID="{C916BE0A-EB0A-4117-8321-1C2D47AFDDEB}" presName="spaceRect" presStyleCnt="0"/>
      <dgm:spPr/>
    </dgm:pt>
    <dgm:pt modelId="{214482BC-C928-4F1F-BBA1-EBCCA9251B24}" type="pres">
      <dgm:prSet presAssocID="{C916BE0A-EB0A-4117-8321-1C2D47AFDDEB}" presName="textRect" presStyleLbl="revTx" presStyleIdx="1" presStyleCnt="4">
        <dgm:presLayoutVars>
          <dgm:chMax val="1"/>
          <dgm:chPref val="1"/>
        </dgm:presLayoutVars>
      </dgm:prSet>
      <dgm:spPr/>
    </dgm:pt>
    <dgm:pt modelId="{69E8DAFA-3E85-4F33-825A-616BF6D1F678}" type="pres">
      <dgm:prSet presAssocID="{9742B7FF-19D5-402F-9D3F-BFA745885420}" presName="sibTrans" presStyleLbl="sibTrans2D1" presStyleIdx="0" presStyleCnt="0"/>
      <dgm:spPr/>
    </dgm:pt>
    <dgm:pt modelId="{C2BE773E-95ED-4A67-903F-7FC259FDB685}" type="pres">
      <dgm:prSet presAssocID="{341537A5-4F26-4ED6-AE2A-9494B8E815CF}" presName="compNode" presStyleCnt="0"/>
      <dgm:spPr/>
    </dgm:pt>
    <dgm:pt modelId="{E0E8F00A-5354-4861-AFE0-00A1BD7C5904}" type="pres">
      <dgm:prSet presAssocID="{341537A5-4F26-4ED6-AE2A-9494B8E815CF}" presName="iconBgRect" presStyleLbl="bgShp" presStyleIdx="2" presStyleCnt="4"/>
      <dgm:spPr/>
    </dgm:pt>
    <dgm:pt modelId="{9511E9CD-AF35-4EDA-86A1-D3803BF21490}" type="pres">
      <dgm:prSet presAssocID="{341537A5-4F26-4ED6-AE2A-9494B8E815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A0834448-7F5B-48E9-A686-C1649CD1A03C}" type="pres">
      <dgm:prSet presAssocID="{341537A5-4F26-4ED6-AE2A-9494B8E815CF}" presName="spaceRect" presStyleCnt="0"/>
      <dgm:spPr/>
    </dgm:pt>
    <dgm:pt modelId="{E7465C00-944B-4D93-9D19-45D39D9B833F}" type="pres">
      <dgm:prSet presAssocID="{341537A5-4F26-4ED6-AE2A-9494B8E815CF}" presName="textRect" presStyleLbl="revTx" presStyleIdx="2" presStyleCnt="4">
        <dgm:presLayoutVars>
          <dgm:chMax val="1"/>
          <dgm:chPref val="1"/>
        </dgm:presLayoutVars>
      </dgm:prSet>
      <dgm:spPr/>
    </dgm:pt>
    <dgm:pt modelId="{9AD6633C-5128-4A02-AE6D-6B3FCF583611}" type="pres">
      <dgm:prSet presAssocID="{BE0A869F-49BD-4EBD-99BC-22789775DD19}" presName="sibTrans" presStyleLbl="sibTrans2D1" presStyleIdx="0" presStyleCnt="0"/>
      <dgm:spPr/>
    </dgm:pt>
    <dgm:pt modelId="{63614757-DDF6-47DD-B964-CC41A8047616}" type="pres">
      <dgm:prSet presAssocID="{C6574068-C202-014A-A790-218BCB9E180A}" presName="compNode" presStyleCnt="0"/>
      <dgm:spPr/>
    </dgm:pt>
    <dgm:pt modelId="{5FDCF223-88EE-4F10-A52F-62C55AC264BB}" type="pres">
      <dgm:prSet presAssocID="{C6574068-C202-014A-A790-218BCB9E180A}" presName="iconBgRect" presStyleLbl="bgShp" presStyleIdx="3" presStyleCnt="4"/>
      <dgm:spPr/>
    </dgm:pt>
    <dgm:pt modelId="{18DAE85B-BF6A-41FA-A039-001EDDD050DD}" type="pres">
      <dgm:prSet presAssocID="{C6574068-C202-014A-A790-218BCB9E18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BE38B8E-E032-4A1F-A798-B7BBE0120D3E}" type="pres">
      <dgm:prSet presAssocID="{C6574068-C202-014A-A790-218BCB9E180A}" presName="spaceRect" presStyleCnt="0"/>
      <dgm:spPr/>
    </dgm:pt>
    <dgm:pt modelId="{2AC97F6E-8849-47A0-A800-401C8759EBE1}" type="pres">
      <dgm:prSet presAssocID="{C6574068-C202-014A-A790-218BCB9E180A}" presName="textRect" presStyleLbl="revTx" presStyleIdx="3" presStyleCnt="4">
        <dgm:presLayoutVars>
          <dgm:chMax val="1"/>
          <dgm:chPref val="1"/>
        </dgm:presLayoutVars>
      </dgm:prSet>
      <dgm:spPr/>
    </dgm:pt>
  </dgm:ptLst>
  <dgm:cxnLst>
    <dgm:cxn modelId="{14F92000-A5FD-4978-A170-DB0DA9771D1C}" srcId="{89EA8B22-CB6C-4379-9FC0-1A2A8AB814EC}" destId="{341537A5-4F26-4ED6-AE2A-9494B8E815CF}" srcOrd="2" destOrd="0" parTransId="{C668331E-0E2E-4FBF-B40C-7092EE692783}" sibTransId="{BE0A869F-49BD-4EBD-99BC-22789775DD19}"/>
    <dgm:cxn modelId="{75156F09-EA2C-4646-A589-026BD6DFC124}" type="presOf" srcId="{C916BE0A-EB0A-4117-8321-1C2D47AFDDEB}" destId="{214482BC-C928-4F1F-BBA1-EBCCA9251B24}" srcOrd="0" destOrd="0" presId="urn:microsoft.com/office/officeart/2018/2/layout/IconCircleList"/>
    <dgm:cxn modelId="{DE5F592B-CA25-414C-918A-AF08ECAD19D8}" type="presOf" srcId="{89EA8B22-CB6C-4379-9FC0-1A2A8AB814EC}" destId="{2D7BA365-9471-4C6B-8565-AB150B740304}" srcOrd="0" destOrd="0" presId="urn:microsoft.com/office/officeart/2018/2/layout/IconCircleList"/>
    <dgm:cxn modelId="{E7BFAB31-66CF-423A-96F1-089B84719128}" srcId="{89EA8B22-CB6C-4379-9FC0-1A2A8AB814EC}" destId="{C916BE0A-EB0A-4117-8321-1C2D47AFDDEB}" srcOrd="1" destOrd="0" parTransId="{A239634A-745D-4E2F-B3E1-7681B8752A27}" sibTransId="{9742B7FF-19D5-402F-9D3F-BFA745885420}"/>
    <dgm:cxn modelId="{D582E6A3-CCB7-C640-A96C-8AEDD3207747}" type="presOf" srcId="{C6574068-C202-014A-A790-218BCB9E180A}" destId="{2AC97F6E-8849-47A0-A800-401C8759EBE1}" srcOrd="0" destOrd="0" presId="urn:microsoft.com/office/officeart/2018/2/layout/IconCircleList"/>
    <dgm:cxn modelId="{70233EAA-4E24-4B21-BD86-1CB3B18C0D7F}" srcId="{89EA8B22-CB6C-4379-9FC0-1A2A8AB814EC}" destId="{24912885-47B2-48CC-9491-917C18A1A630}" srcOrd="0" destOrd="0" parTransId="{8EE2BEE4-C8B4-4451-B32D-9247278084C4}" sibTransId="{3BFA492A-9C21-4E15-92F4-F40A8E28B643}"/>
    <dgm:cxn modelId="{4BE4EFBB-25C1-F34A-858D-EC522FC6E260}" type="presOf" srcId="{341537A5-4F26-4ED6-AE2A-9494B8E815CF}" destId="{E7465C00-944B-4D93-9D19-45D39D9B833F}" srcOrd="0" destOrd="0" presId="urn:microsoft.com/office/officeart/2018/2/layout/IconCircleList"/>
    <dgm:cxn modelId="{FBF0B7E2-AF22-E047-9607-70AD61E9CAD3}" type="presOf" srcId="{BE0A869F-49BD-4EBD-99BC-22789775DD19}" destId="{9AD6633C-5128-4A02-AE6D-6B3FCF583611}" srcOrd="0" destOrd="0" presId="urn:microsoft.com/office/officeart/2018/2/layout/IconCircleList"/>
    <dgm:cxn modelId="{AD3247E3-864E-E148-8D08-ADFC05C97844}" type="presOf" srcId="{3BFA492A-9C21-4E15-92F4-F40A8E28B643}" destId="{325E9635-05B2-4FA5-83EA-8AEC451F9D3A}" srcOrd="0" destOrd="0" presId="urn:microsoft.com/office/officeart/2018/2/layout/IconCircleList"/>
    <dgm:cxn modelId="{EB96A3F5-BDDB-C74C-BEA6-D8048131C945}" type="presOf" srcId="{24912885-47B2-48CC-9491-917C18A1A630}" destId="{67044D4D-7804-4B77-A8D8-4F009BE7B14D}" srcOrd="0" destOrd="0" presId="urn:microsoft.com/office/officeart/2018/2/layout/IconCircleList"/>
    <dgm:cxn modelId="{F8D03CFF-3F0A-C544-98B6-BD0B6C7376E1}" type="presOf" srcId="{9742B7FF-19D5-402F-9D3F-BFA745885420}" destId="{69E8DAFA-3E85-4F33-825A-616BF6D1F678}" srcOrd="0" destOrd="0" presId="urn:microsoft.com/office/officeart/2018/2/layout/IconCircleList"/>
    <dgm:cxn modelId="{BF82B2FF-0222-5A43-AB1E-31320CDA681F}" srcId="{89EA8B22-CB6C-4379-9FC0-1A2A8AB814EC}" destId="{C6574068-C202-014A-A790-218BCB9E180A}" srcOrd="3" destOrd="0" parTransId="{2EE3E5D3-A3B3-6342-908A-06D267117976}" sibTransId="{34697113-2C52-094B-9F25-A4CB9656C851}"/>
    <dgm:cxn modelId="{D02EB0CC-B2CF-7E4A-A7DF-76A235C70B54}" type="presParOf" srcId="{2D7BA365-9471-4C6B-8565-AB150B740304}" destId="{613617CD-F923-47F6-82CB-8202F463BFB5}" srcOrd="0" destOrd="0" presId="urn:microsoft.com/office/officeart/2018/2/layout/IconCircleList"/>
    <dgm:cxn modelId="{BA88C822-C797-D54A-9169-3A80B70D2023}" type="presParOf" srcId="{613617CD-F923-47F6-82CB-8202F463BFB5}" destId="{BDBFE263-DD87-4474-A448-E8B23BDB7F92}" srcOrd="0" destOrd="0" presId="urn:microsoft.com/office/officeart/2018/2/layout/IconCircleList"/>
    <dgm:cxn modelId="{E5F783C6-C14E-AB49-9A28-367BBE660A98}" type="presParOf" srcId="{BDBFE263-DD87-4474-A448-E8B23BDB7F92}" destId="{59DFD6DA-0096-4616-BB6B-C869805539B7}" srcOrd="0" destOrd="0" presId="urn:microsoft.com/office/officeart/2018/2/layout/IconCircleList"/>
    <dgm:cxn modelId="{06BE93D8-88E8-C249-AAEB-BCF89AE43D6D}" type="presParOf" srcId="{BDBFE263-DD87-4474-A448-E8B23BDB7F92}" destId="{53434F8B-AFEB-4BD7-812A-775F0C58CDCF}" srcOrd="1" destOrd="0" presId="urn:microsoft.com/office/officeart/2018/2/layout/IconCircleList"/>
    <dgm:cxn modelId="{F756F9EF-C87A-124C-AB45-F395B7471644}" type="presParOf" srcId="{BDBFE263-DD87-4474-A448-E8B23BDB7F92}" destId="{E1E8FC15-3D05-453E-893B-79C46A312F9F}" srcOrd="2" destOrd="0" presId="urn:microsoft.com/office/officeart/2018/2/layout/IconCircleList"/>
    <dgm:cxn modelId="{0E35D5F0-CF45-7E46-BFEA-96AFD7B5CA8D}" type="presParOf" srcId="{BDBFE263-DD87-4474-A448-E8B23BDB7F92}" destId="{67044D4D-7804-4B77-A8D8-4F009BE7B14D}" srcOrd="3" destOrd="0" presId="urn:microsoft.com/office/officeart/2018/2/layout/IconCircleList"/>
    <dgm:cxn modelId="{EB91F0E0-A2E1-8F42-8916-E8BD6040CCC1}" type="presParOf" srcId="{613617CD-F923-47F6-82CB-8202F463BFB5}" destId="{325E9635-05B2-4FA5-83EA-8AEC451F9D3A}" srcOrd="1" destOrd="0" presId="urn:microsoft.com/office/officeart/2018/2/layout/IconCircleList"/>
    <dgm:cxn modelId="{9735B079-8328-5C4E-9E75-9889782D4BDD}" type="presParOf" srcId="{613617CD-F923-47F6-82CB-8202F463BFB5}" destId="{4CD32799-C486-47CB-9912-025225FB01A4}" srcOrd="2" destOrd="0" presId="urn:microsoft.com/office/officeart/2018/2/layout/IconCircleList"/>
    <dgm:cxn modelId="{15A25636-23B3-FA45-8578-6D774B6BFFBD}" type="presParOf" srcId="{4CD32799-C486-47CB-9912-025225FB01A4}" destId="{8C4E5B9A-6DFB-455D-BA93-BD8820B96E60}" srcOrd="0" destOrd="0" presId="urn:microsoft.com/office/officeart/2018/2/layout/IconCircleList"/>
    <dgm:cxn modelId="{60EB9ECB-B3E3-C544-AF25-04FFFE22E724}" type="presParOf" srcId="{4CD32799-C486-47CB-9912-025225FB01A4}" destId="{DF887BB9-B220-4BD3-AE9A-EED2350BD609}" srcOrd="1" destOrd="0" presId="urn:microsoft.com/office/officeart/2018/2/layout/IconCircleList"/>
    <dgm:cxn modelId="{111A318A-E208-024D-B26C-5432248E523C}" type="presParOf" srcId="{4CD32799-C486-47CB-9912-025225FB01A4}" destId="{88271C00-2E4F-404B-9F23-9A82922BF9D2}" srcOrd="2" destOrd="0" presId="urn:microsoft.com/office/officeart/2018/2/layout/IconCircleList"/>
    <dgm:cxn modelId="{09EF5B7E-16D1-E048-B7FD-62C21D1404AA}" type="presParOf" srcId="{4CD32799-C486-47CB-9912-025225FB01A4}" destId="{214482BC-C928-4F1F-BBA1-EBCCA9251B24}" srcOrd="3" destOrd="0" presId="urn:microsoft.com/office/officeart/2018/2/layout/IconCircleList"/>
    <dgm:cxn modelId="{C35B28B0-4A77-2E4A-BAAE-EC8833965CCE}" type="presParOf" srcId="{613617CD-F923-47F6-82CB-8202F463BFB5}" destId="{69E8DAFA-3E85-4F33-825A-616BF6D1F678}" srcOrd="3" destOrd="0" presId="urn:microsoft.com/office/officeart/2018/2/layout/IconCircleList"/>
    <dgm:cxn modelId="{290C5124-3775-4846-866E-48CDBA85E55A}" type="presParOf" srcId="{613617CD-F923-47F6-82CB-8202F463BFB5}" destId="{C2BE773E-95ED-4A67-903F-7FC259FDB685}" srcOrd="4" destOrd="0" presId="urn:microsoft.com/office/officeart/2018/2/layout/IconCircleList"/>
    <dgm:cxn modelId="{4F0B497A-91E3-C347-B2F8-FCE7A1683C96}" type="presParOf" srcId="{C2BE773E-95ED-4A67-903F-7FC259FDB685}" destId="{E0E8F00A-5354-4861-AFE0-00A1BD7C5904}" srcOrd="0" destOrd="0" presId="urn:microsoft.com/office/officeart/2018/2/layout/IconCircleList"/>
    <dgm:cxn modelId="{083B8210-F617-0F4C-BEE7-0BED0C46E282}" type="presParOf" srcId="{C2BE773E-95ED-4A67-903F-7FC259FDB685}" destId="{9511E9CD-AF35-4EDA-86A1-D3803BF21490}" srcOrd="1" destOrd="0" presId="urn:microsoft.com/office/officeart/2018/2/layout/IconCircleList"/>
    <dgm:cxn modelId="{D030B72E-4EA5-D544-922A-26CDC3A55EF7}" type="presParOf" srcId="{C2BE773E-95ED-4A67-903F-7FC259FDB685}" destId="{A0834448-7F5B-48E9-A686-C1649CD1A03C}" srcOrd="2" destOrd="0" presId="urn:microsoft.com/office/officeart/2018/2/layout/IconCircleList"/>
    <dgm:cxn modelId="{2B0AA383-0951-3248-9EAC-150ECDB78CC5}" type="presParOf" srcId="{C2BE773E-95ED-4A67-903F-7FC259FDB685}" destId="{E7465C00-944B-4D93-9D19-45D39D9B833F}" srcOrd="3" destOrd="0" presId="urn:microsoft.com/office/officeart/2018/2/layout/IconCircleList"/>
    <dgm:cxn modelId="{F0BEED82-22CE-FF46-BB45-5CBF7B47533C}" type="presParOf" srcId="{613617CD-F923-47F6-82CB-8202F463BFB5}" destId="{9AD6633C-5128-4A02-AE6D-6B3FCF583611}" srcOrd="5" destOrd="0" presId="urn:microsoft.com/office/officeart/2018/2/layout/IconCircleList"/>
    <dgm:cxn modelId="{59C35773-C41D-6248-88EF-0EE10B4653B7}" type="presParOf" srcId="{613617CD-F923-47F6-82CB-8202F463BFB5}" destId="{63614757-DDF6-47DD-B964-CC41A8047616}" srcOrd="6" destOrd="0" presId="urn:microsoft.com/office/officeart/2018/2/layout/IconCircleList"/>
    <dgm:cxn modelId="{6D134822-7E21-8143-8AE0-B605588E0FBB}" type="presParOf" srcId="{63614757-DDF6-47DD-B964-CC41A8047616}" destId="{5FDCF223-88EE-4F10-A52F-62C55AC264BB}" srcOrd="0" destOrd="0" presId="urn:microsoft.com/office/officeart/2018/2/layout/IconCircleList"/>
    <dgm:cxn modelId="{E48CE888-A09D-CC49-883A-8CA700AA0BE6}" type="presParOf" srcId="{63614757-DDF6-47DD-B964-CC41A8047616}" destId="{18DAE85B-BF6A-41FA-A039-001EDDD050DD}" srcOrd="1" destOrd="0" presId="urn:microsoft.com/office/officeart/2018/2/layout/IconCircleList"/>
    <dgm:cxn modelId="{0AAEC602-EB11-604D-9C38-B04ABB3D559F}" type="presParOf" srcId="{63614757-DDF6-47DD-B964-CC41A8047616}" destId="{CBE38B8E-E032-4A1F-A798-B7BBE0120D3E}" srcOrd="2" destOrd="0" presId="urn:microsoft.com/office/officeart/2018/2/layout/IconCircleList"/>
    <dgm:cxn modelId="{E19D17D1-05B1-4A47-A82E-05507FDC8DC9}" type="presParOf" srcId="{63614757-DDF6-47DD-B964-CC41A8047616}" destId="{2AC97F6E-8849-47A0-A800-401C8759EBE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8DDEC-34C5-ED44-B29C-D547E191CAF0}">
      <dsp:nvSpPr>
        <dsp:cNvPr id="0" name=""/>
        <dsp:cNvSpPr/>
      </dsp:nvSpPr>
      <dsp:spPr>
        <a:xfrm>
          <a:off x="1261" y="393494"/>
          <a:ext cx="4428354" cy="2812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A9B09-A77C-2741-A88D-57F672A30C5D}">
      <dsp:nvSpPr>
        <dsp:cNvPr id="0" name=""/>
        <dsp:cNvSpPr/>
      </dsp:nvSpPr>
      <dsp:spPr>
        <a:xfrm>
          <a:off x="493301"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Holistic assessment of our academic offerings to shape them based on mission, student demand, projected employment growth</a:t>
          </a:r>
        </a:p>
      </dsp:txBody>
      <dsp:txXfrm>
        <a:off x="575662" y="943292"/>
        <a:ext cx="4263632" cy="2647282"/>
      </dsp:txXfrm>
    </dsp:sp>
    <dsp:sp modelId="{4FC119F9-8597-6C49-ACCD-64DDD91364E9}">
      <dsp:nvSpPr>
        <dsp:cNvPr id="0" name=""/>
        <dsp:cNvSpPr/>
      </dsp:nvSpPr>
      <dsp:spPr>
        <a:xfrm>
          <a:off x="5413694" y="393494"/>
          <a:ext cx="4428354" cy="2812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2E967-EB0B-C648-9A4A-053B6087822A}">
      <dsp:nvSpPr>
        <dsp:cNvPr id="0" name=""/>
        <dsp:cNvSpPr/>
      </dsp:nvSpPr>
      <dsp:spPr>
        <a:xfrm>
          <a:off x="5905734"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Many institutions have undergone “program prioritization” exercises in the past 10-15 years</a:t>
          </a:r>
        </a:p>
      </dsp:txBody>
      <dsp:txXfrm>
        <a:off x="5988095" y="943292"/>
        <a:ext cx="4263632" cy="2647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BDD52-5669-5C41-9805-48A4FAF085AC}">
      <dsp:nvSpPr>
        <dsp:cNvPr id="0" name=""/>
        <dsp:cNvSpPr/>
      </dsp:nvSpPr>
      <dsp:spPr>
        <a:xfrm>
          <a:off x="439090" y="2242"/>
          <a:ext cx="2891075" cy="17346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To meet current student needs</a:t>
          </a:r>
        </a:p>
      </dsp:txBody>
      <dsp:txXfrm>
        <a:off x="439090" y="2242"/>
        <a:ext cx="2891075" cy="1734645"/>
      </dsp:txXfrm>
    </dsp:sp>
    <dsp:sp modelId="{8FABDAA9-B264-5648-B998-F14DFFA3B4BC}">
      <dsp:nvSpPr>
        <dsp:cNvPr id="0" name=""/>
        <dsp:cNvSpPr/>
      </dsp:nvSpPr>
      <dsp:spPr>
        <a:xfrm>
          <a:off x="3619273" y="2242"/>
          <a:ext cx="2891075" cy="173464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To adjust for enrollment at 15,000 </a:t>
          </a:r>
        </a:p>
      </dsp:txBody>
      <dsp:txXfrm>
        <a:off x="3619273" y="2242"/>
        <a:ext cx="2891075" cy="1734645"/>
      </dsp:txXfrm>
    </dsp:sp>
    <dsp:sp modelId="{9AD4DC17-3DB0-7E45-849F-16C2AEC9577A}">
      <dsp:nvSpPr>
        <dsp:cNvPr id="0" name=""/>
        <dsp:cNvSpPr/>
      </dsp:nvSpPr>
      <dsp:spPr>
        <a:xfrm>
          <a:off x="439090" y="2025995"/>
          <a:ext cx="2891075" cy="173464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To focus scarce resources on healthy programs</a:t>
          </a:r>
        </a:p>
      </dsp:txBody>
      <dsp:txXfrm>
        <a:off x="439090" y="2025995"/>
        <a:ext cx="2891075" cy="1734645"/>
      </dsp:txXfrm>
    </dsp:sp>
    <dsp:sp modelId="{8A97A57A-6E51-4641-9C8C-E5E0BA28E552}">
      <dsp:nvSpPr>
        <dsp:cNvPr id="0" name=""/>
        <dsp:cNvSpPr/>
      </dsp:nvSpPr>
      <dsp:spPr>
        <a:xfrm>
          <a:off x="3619273" y="2025995"/>
          <a:ext cx="2891075" cy="17346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To allow us to invest in desired programs</a:t>
          </a:r>
        </a:p>
      </dsp:txBody>
      <dsp:txXfrm>
        <a:off x="3619273" y="2025995"/>
        <a:ext cx="2891075" cy="1734645"/>
      </dsp:txXfrm>
    </dsp:sp>
    <dsp:sp modelId="{A55BE9E9-1446-9047-8DFA-486D7D13C7A4}">
      <dsp:nvSpPr>
        <dsp:cNvPr id="0" name=""/>
        <dsp:cNvSpPr/>
      </dsp:nvSpPr>
      <dsp:spPr>
        <a:xfrm>
          <a:off x="439090" y="4049748"/>
          <a:ext cx="2891075" cy="173464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To align hiring with programs we want to grow</a:t>
          </a:r>
        </a:p>
      </dsp:txBody>
      <dsp:txXfrm>
        <a:off x="439090" y="4049748"/>
        <a:ext cx="2891075" cy="1734645"/>
      </dsp:txXfrm>
    </dsp:sp>
    <dsp:sp modelId="{18E7DE0E-4E75-8F45-882A-45DE032EBDB1}">
      <dsp:nvSpPr>
        <dsp:cNvPr id="0" name=""/>
        <dsp:cNvSpPr/>
      </dsp:nvSpPr>
      <dsp:spPr>
        <a:xfrm>
          <a:off x="3619273" y="4049748"/>
          <a:ext cx="2891075" cy="173464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To address structural deficit ($1.9M)</a:t>
          </a:r>
        </a:p>
      </dsp:txBody>
      <dsp:txXfrm>
        <a:off x="3619273" y="4049748"/>
        <a:ext cx="2891075" cy="1734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39B61-3650-5E47-8ABF-748098E61869}">
      <dsp:nvSpPr>
        <dsp:cNvPr id="0" name=""/>
        <dsp:cNvSpPr/>
      </dsp:nvSpPr>
      <dsp:spPr>
        <a:xfrm>
          <a:off x="3229" y="127945"/>
          <a:ext cx="3149051" cy="12596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Provosts typically lead these efforts</a:t>
          </a:r>
        </a:p>
      </dsp:txBody>
      <dsp:txXfrm>
        <a:off x="3229" y="127945"/>
        <a:ext cx="3149051" cy="1259620"/>
      </dsp:txXfrm>
    </dsp:sp>
    <dsp:sp modelId="{6356C69F-3170-3047-A933-FA4EC402CF70}">
      <dsp:nvSpPr>
        <dsp:cNvPr id="0" name=""/>
        <dsp:cNvSpPr/>
      </dsp:nvSpPr>
      <dsp:spPr>
        <a:xfrm>
          <a:off x="3229" y="1387565"/>
          <a:ext cx="3149051" cy="25509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Provide overall guidance regarding metrics and desired outcomes</a:t>
          </a:r>
        </a:p>
      </dsp:txBody>
      <dsp:txXfrm>
        <a:off x="3229" y="1387565"/>
        <a:ext cx="3149051" cy="2550919"/>
      </dsp:txXfrm>
    </dsp:sp>
    <dsp:sp modelId="{C34F2DE4-3B36-6346-80F9-43CAEE8CC815}">
      <dsp:nvSpPr>
        <dsp:cNvPr id="0" name=""/>
        <dsp:cNvSpPr/>
      </dsp:nvSpPr>
      <dsp:spPr>
        <a:xfrm>
          <a:off x="3593149" y="127945"/>
          <a:ext cx="3149051" cy="12596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Faculty must be central players</a:t>
          </a:r>
        </a:p>
      </dsp:txBody>
      <dsp:txXfrm>
        <a:off x="3593149" y="127945"/>
        <a:ext cx="3149051" cy="1259620"/>
      </dsp:txXfrm>
    </dsp:sp>
    <dsp:sp modelId="{5ECC580F-FC37-BC49-B087-ECFECCD522D8}">
      <dsp:nvSpPr>
        <dsp:cNvPr id="0" name=""/>
        <dsp:cNvSpPr/>
      </dsp:nvSpPr>
      <dsp:spPr>
        <a:xfrm>
          <a:off x="3593149" y="1387565"/>
          <a:ext cx="3149051" cy="25509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You know the academic landscape in your area(s)</a:t>
          </a:r>
        </a:p>
      </dsp:txBody>
      <dsp:txXfrm>
        <a:off x="3593149" y="1387565"/>
        <a:ext cx="3149051" cy="2550919"/>
      </dsp:txXfrm>
    </dsp:sp>
    <dsp:sp modelId="{F6EE275F-D26C-2E41-A3DB-310C4636F12E}">
      <dsp:nvSpPr>
        <dsp:cNvPr id="0" name=""/>
        <dsp:cNvSpPr/>
      </dsp:nvSpPr>
      <dsp:spPr>
        <a:xfrm>
          <a:off x="7183068" y="127945"/>
          <a:ext cx="3149051" cy="12596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Shared governance partnership</a:t>
          </a:r>
        </a:p>
      </dsp:txBody>
      <dsp:txXfrm>
        <a:off x="7183068" y="127945"/>
        <a:ext cx="3149051" cy="1259620"/>
      </dsp:txXfrm>
    </dsp:sp>
    <dsp:sp modelId="{AD08128E-C309-2042-8E6C-9DA49E317F31}">
      <dsp:nvSpPr>
        <dsp:cNvPr id="0" name=""/>
        <dsp:cNvSpPr/>
      </dsp:nvSpPr>
      <dsp:spPr>
        <a:xfrm>
          <a:off x="7183068" y="1387565"/>
          <a:ext cx="3149051" cy="25509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Operations and budget: administration</a:t>
          </a:r>
        </a:p>
        <a:p>
          <a:pPr marL="228600" lvl="1" indent="-228600" algn="l" defTabSz="1111250">
            <a:lnSpc>
              <a:spcPct val="90000"/>
            </a:lnSpc>
            <a:spcBef>
              <a:spcPct val="0"/>
            </a:spcBef>
            <a:spcAft>
              <a:spcPct val="15000"/>
            </a:spcAft>
            <a:buChar char="•"/>
          </a:pPr>
          <a:r>
            <a:rPr lang="en-US" sz="2500" kern="1200"/>
            <a:t>Curriculum, hiring, promotion: faculty</a:t>
          </a:r>
        </a:p>
      </dsp:txBody>
      <dsp:txXfrm>
        <a:off x="7183068" y="1387565"/>
        <a:ext cx="3149051" cy="2550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51C42-9DFA-244F-AA51-7FC60948E984}">
      <dsp:nvSpPr>
        <dsp:cNvPr id="0" name=""/>
        <dsp:cNvSpPr/>
      </dsp:nvSpPr>
      <dsp:spPr>
        <a:xfrm>
          <a:off x="50" y="53332"/>
          <a:ext cx="4829555" cy="18776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a:t>Working group</a:t>
          </a:r>
        </a:p>
      </dsp:txBody>
      <dsp:txXfrm>
        <a:off x="50" y="53332"/>
        <a:ext cx="4829555" cy="1877683"/>
      </dsp:txXfrm>
    </dsp:sp>
    <dsp:sp modelId="{92FB3E55-C8D7-F846-BEE8-8312B3A4DEF9}">
      <dsp:nvSpPr>
        <dsp:cNvPr id="0" name=""/>
        <dsp:cNvSpPr/>
      </dsp:nvSpPr>
      <dsp:spPr>
        <a:xfrm>
          <a:off x="50" y="1931015"/>
          <a:ext cx="4829555" cy="20820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a:t>Report to Provost and President with recommendations</a:t>
          </a:r>
        </a:p>
      </dsp:txBody>
      <dsp:txXfrm>
        <a:off x="50" y="1931015"/>
        <a:ext cx="4829555" cy="2082082"/>
      </dsp:txXfrm>
    </dsp:sp>
    <dsp:sp modelId="{859E48FD-972F-D74D-ACFA-10EC10CC7AB1}">
      <dsp:nvSpPr>
        <dsp:cNvPr id="0" name=""/>
        <dsp:cNvSpPr/>
      </dsp:nvSpPr>
      <dsp:spPr>
        <a:xfrm>
          <a:off x="5505743" y="53332"/>
          <a:ext cx="4829555" cy="187768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a:t>Great examples of thoughtful processes</a:t>
          </a:r>
        </a:p>
      </dsp:txBody>
      <dsp:txXfrm>
        <a:off x="5505743" y="53332"/>
        <a:ext cx="4829555" cy="1877683"/>
      </dsp:txXfrm>
    </dsp:sp>
    <dsp:sp modelId="{98813CF6-2803-2D48-9C9A-D43410711352}">
      <dsp:nvSpPr>
        <dsp:cNvPr id="0" name=""/>
        <dsp:cNvSpPr/>
      </dsp:nvSpPr>
      <dsp:spPr>
        <a:xfrm>
          <a:off x="5505743" y="1931015"/>
          <a:ext cx="4829555" cy="20820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a:hlinkClick xmlns:r="http://schemas.openxmlformats.org/officeDocument/2006/relationships" r:id="rId1"/>
            </a:rPr>
            <a:t>Juniata College</a:t>
          </a:r>
          <a:endParaRPr lang="en-US" sz="3700" kern="1200" dirty="0"/>
        </a:p>
        <a:p>
          <a:pPr marL="285750" lvl="1" indent="-285750" algn="l" defTabSz="1644650">
            <a:lnSpc>
              <a:spcPct val="90000"/>
            </a:lnSpc>
            <a:spcBef>
              <a:spcPct val="0"/>
            </a:spcBef>
            <a:spcAft>
              <a:spcPct val="15000"/>
            </a:spcAft>
            <a:buChar char="•"/>
          </a:pPr>
          <a:r>
            <a:rPr lang="en-US" sz="3700" kern="1200" dirty="0">
              <a:hlinkClick xmlns:r="http://schemas.openxmlformats.org/officeDocument/2006/relationships" r:id="rId2"/>
            </a:rPr>
            <a:t>Ithaca College</a:t>
          </a:r>
          <a:endParaRPr lang="en-US" sz="3700" kern="1200" dirty="0"/>
        </a:p>
      </dsp:txBody>
      <dsp:txXfrm>
        <a:off x="5505743" y="1931015"/>
        <a:ext cx="4829555" cy="2082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93F4A-0394-5E47-B1E3-52D9A22E18F1}">
      <dsp:nvSpPr>
        <dsp:cNvPr id="0" name=""/>
        <dsp:cNvSpPr/>
      </dsp:nvSpPr>
      <dsp:spPr>
        <a:xfrm>
          <a:off x="0" y="2878231"/>
          <a:ext cx="7536203" cy="18884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Work begins in Fall 2025</a:t>
          </a:r>
        </a:p>
      </dsp:txBody>
      <dsp:txXfrm>
        <a:off x="0" y="2878231"/>
        <a:ext cx="7536203" cy="1019753"/>
      </dsp:txXfrm>
    </dsp:sp>
    <dsp:sp modelId="{78B3C1CB-1B0E-B344-94BD-E77FD0C3B218}">
      <dsp:nvSpPr>
        <dsp:cNvPr id="0" name=""/>
        <dsp:cNvSpPr/>
      </dsp:nvSpPr>
      <dsp:spPr>
        <a:xfrm>
          <a:off x="0" y="3860216"/>
          <a:ext cx="3768101" cy="86867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Fall: meetings, discussion, data</a:t>
          </a:r>
        </a:p>
      </dsp:txBody>
      <dsp:txXfrm>
        <a:off x="0" y="3860216"/>
        <a:ext cx="3768101" cy="868678"/>
      </dsp:txXfrm>
    </dsp:sp>
    <dsp:sp modelId="{4421AA4F-EC51-374C-89F3-D2DB6D1725F5}">
      <dsp:nvSpPr>
        <dsp:cNvPr id="0" name=""/>
        <dsp:cNvSpPr/>
      </dsp:nvSpPr>
      <dsp:spPr>
        <a:xfrm>
          <a:off x="3768101" y="3860216"/>
          <a:ext cx="3768101" cy="86867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Spring: report with recommendations to President and Provost</a:t>
          </a:r>
        </a:p>
      </dsp:txBody>
      <dsp:txXfrm>
        <a:off x="3768101" y="3860216"/>
        <a:ext cx="3768101" cy="868678"/>
      </dsp:txXfrm>
    </dsp:sp>
    <dsp:sp modelId="{801D4D1B-ACCC-BC49-ADE6-1B5EE6D79EA1}">
      <dsp:nvSpPr>
        <dsp:cNvPr id="0" name=""/>
        <dsp:cNvSpPr/>
      </dsp:nvSpPr>
      <dsp:spPr>
        <a:xfrm rot="10800000">
          <a:off x="0" y="2150"/>
          <a:ext cx="7536203" cy="290440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President Wu will formally convene and charge a working group comprised of faculty and administrators</a:t>
          </a:r>
        </a:p>
      </dsp:txBody>
      <dsp:txXfrm rot="-10800000">
        <a:off x="0" y="2150"/>
        <a:ext cx="7536203" cy="1019447"/>
      </dsp:txXfrm>
    </dsp:sp>
    <dsp:sp modelId="{FD510B48-99AC-C94D-8F5B-4BE15D509590}">
      <dsp:nvSpPr>
        <dsp:cNvPr id="0" name=""/>
        <dsp:cNvSpPr/>
      </dsp:nvSpPr>
      <dsp:spPr>
        <a:xfrm>
          <a:off x="0" y="1021597"/>
          <a:ext cx="3768101" cy="86841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7 faculty from a variety of disciplines and at different career stages</a:t>
          </a:r>
        </a:p>
      </dsp:txBody>
      <dsp:txXfrm>
        <a:off x="0" y="1021597"/>
        <a:ext cx="3768101" cy="868417"/>
      </dsp:txXfrm>
    </dsp:sp>
    <dsp:sp modelId="{6B7449F6-A93C-8D4A-997F-4A22D12D6218}">
      <dsp:nvSpPr>
        <dsp:cNvPr id="0" name=""/>
        <dsp:cNvSpPr/>
      </dsp:nvSpPr>
      <dsp:spPr>
        <a:xfrm>
          <a:off x="3768101" y="1021597"/>
          <a:ext cx="3768101" cy="86841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4 administrators, including the Provost who will chair this Working Group</a:t>
          </a:r>
        </a:p>
      </dsp:txBody>
      <dsp:txXfrm>
        <a:off x="3768101" y="1021597"/>
        <a:ext cx="3768101" cy="868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AEC5D-89CC-5442-A215-2CBE7468184E}">
      <dsp:nvSpPr>
        <dsp:cNvPr id="0" name=""/>
        <dsp:cNvSpPr/>
      </dsp:nvSpPr>
      <dsp:spPr>
        <a:xfrm>
          <a:off x="267279" y="2647352"/>
          <a:ext cx="2077292"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now</a:t>
          </a:r>
        </a:p>
      </dsp:txBody>
      <dsp:txXfrm>
        <a:off x="267279" y="2647352"/>
        <a:ext cx="2077292" cy="516636"/>
      </dsp:txXfrm>
    </dsp:sp>
    <dsp:sp modelId="{EBB06C29-A69B-2C4E-BBBA-870433AD3692}">
      <dsp:nvSpPr>
        <dsp:cNvPr id="0" name=""/>
        <dsp:cNvSpPr/>
      </dsp:nvSpPr>
      <dsp:spPr>
        <a:xfrm>
          <a:off x="0" y="2194560"/>
          <a:ext cx="7805083" cy="1828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C26E4-378E-B64D-8CF1-2FD58B38EA8A}">
      <dsp:nvSpPr>
        <dsp:cNvPr id="0" name=""/>
        <dsp:cNvSpPr/>
      </dsp:nvSpPr>
      <dsp:spPr>
        <a:xfrm>
          <a:off x="163415" y="-192188"/>
          <a:ext cx="2285021" cy="218607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“T-0” work occurring now</a:t>
          </a:r>
        </a:p>
        <a:p>
          <a:pPr marL="114300" lvl="1" indent="-114300" algn="l" defTabSz="533400">
            <a:lnSpc>
              <a:spcPct val="90000"/>
            </a:lnSpc>
            <a:spcBef>
              <a:spcPct val="0"/>
            </a:spcBef>
            <a:spcAft>
              <a:spcPct val="15000"/>
            </a:spcAft>
            <a:buChar char="•"/>
          </a:pPr>
          <a:r>
            <a:rPr lang="en-US" sz="1200" kern="1200" dirty="0"/>
            <a:t>Identify and de-register programs currently with no majors/minors</a:t>
          </a:r>
        </a:p>
        <a:p>
          <a:pPr marL="114300" lvl="1" indent="-114300" algn="l" defTabSz="533400">
            <a:lnSpc>
              <a:spcPct val="90000"/>
            </a:lnSpc>
            <a:spcBef>
              <a:spcPct val="0"/>
            </a:spcBef>
            <a:spcAft>
              <a:spcPct val="15000"/>
            </a:spcAft>
            <a:buChar char="•"/>
          </a:pPr>
          <a:r>
            <a:rPr lang="en-US" sz="1200" kern="1200" dirty="0"/>
            <a:t>Remove from Bulletin courses that haven’t been taught for 5+ years (n=1,332)</a:t>
          </a:r>
        </a:p>
      </dsp:txBody>
      <dsp:txXfrm>
        <a:off x="163415" y="-192188"/>
        <a:ext cx="2285021" cy="2186074"/>
      </dsp:txXfrm>
    </dsp:sp>
    <dsp:sp modelId="{66ADCABA-0F24-2042-83DD-218A01DE07C0}">
      <dsp:nvSpPr>
        <dsp:cNvPr id="0" name=""/>
        <dsp:cNvSpPr/>
      </dsp:nvSpPr>
      <dsp:spPr>
        <a:xfrm>
          <a:off x="1305926" y="1609508"/>
          <a:ext cx="0" cy="777240"/>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C41D6D4-40C8-0F4D-B096-797AE4D75095}">
      <dsp:nvSpPr>
        <dsp:cNvPr id="0" name=""/>
        <dsp:cNvSpPr/>
      </dsp:nvSpPr>
      <dsp:spPr>
        <a:xfrm>
          <a:off x="1565587" y="1600199"/>
          <a:ext cx="2077292"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Spring 2025</a:t>
          </a:r>
        </a:p>
      </dsp:txBody>
      <dsp:txXfrm>
        <a:off x="1565587" y="1600199"/>
        <a:ext cx="2077292" cy="516636"/>
      </dsp:txXfrm>
    </dsp:sp>
    <dsp:sp modelId="{42B6635C-6183-384B-BB03-9E1E703F0CD1}">
      <dsp:nvSpPr>
        <dsp:cNvPr id="0" name=""/>
        <dsp:cNvSpPr/>
      </dsp:nvSpPr>
      <dsp:spPr>
        <a:xfrm>
          <a:off x="1461723" y="3154680"/>
          <a:ext cx="2285021" cy="1417320"/>
        </a:xfrm>
        <a:prstGeom prst="rect">
          <a:avLst/>
        </a:prstGeom>
        <a:solidFill>
          <a:schemeClr val="accent5">
            <a:tint val="40000"/>
            <a:alpha val="90000"/>
            <a:hueOff val="2226295"/>
            <a:satOff val="-2061"/>
            <a:lumOff val="-297"/>
            <a:alphaOff val="0"/>
          </a:schemeClr>
        </a:solidFill>
        <a:ln w="12700" cap="flat" cmpd="sng" algn="ctr">
          <a:solidFill>
            <a:schemeClr val="accent5">
              <a:tint val="40000"/>
              <a:alpha val="90000"/>
              <a:hueOff val="2226295"/>
              <a:satOff val="-2061"/>
              <a:lumOff val="-2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Initial conversations: P&amp;B, Academic Senate</a:t>
          </a:r>
        </a:p>
        <a:p>
          <a:pPr marL="0" lvl="0" indent="0" algn="l" defTabSz="666750">
            <a:lnSpc>
              <a:spcPct val="90000"/>
            </a:lnSpc>
            <a:spcBef>
              <a:spcPct val="0"/>
            </a:spcBef>
            <a:spcAft>
              <a:spcPct val="35000"/>
            </a:spcAft>
            <a:buNone/>
          </a:pPr>
          <a:r>
            <a:rPr lang="en-US" sz="1500" kern="1200" dirty="0"/>
            <a:t>Appoint Working Group</a:t>
          </a:r>
        </a:p>
      </dsp:txBody>
      <dsp:txXfrm>
        <a:off x="1461723" y="3154680"/>
        <a:ext cx="2285021" cy="1417320"/>
      </dsp:txXfrm>
    </dsp:sp>
    <dsp:sp modelId="{F84EC017-318A-3C44-9583-24C88A729B21}">
      <dsp:nvSpPr>
        <dsp:cNvPr id="0" name=""/>
        <dsp:cNvSpPr/>
      </dsp:nvSpPr>
      <dsp:spPr>
        <a:xfrm>
          <a:off x="2604233" y="2377440"/>
          <a:ext cx="0" cy="777240"/>
        </a:xfrm>
        <a:prstGeom prst="line">
          <a:avLst/>
        </a:prstGeom>
        <a:solidFill>
          <a:schemeClr val="accent5">
            <a:hueOff val="2278582"/>
            <a:satOff val="-1026"/>
            <a:lumOff val="-1274"/>
            <a:alphaOff val="0"/>
          </a:schemeClr>
        </a:solidFill>
        <a:ln w="6350" cap="flat" cmpd="sng" algn="ctr">
          <a:solidFill>
            <a:schemeClr val="accent5">
              <a:hueOff val="2278582"/>
              <a:satOff val="-1026"/>
              <a:lumOff val="-127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EFCF51A-047D-B141-AB9C-3A10F9DDE6C5}">
      <dsp:nvSpPr>
        <dsp:cNvPr id="0" name=""/>
        <dsp:cNvSpPr/>
      </dsp:nvSpPr>
      <dsp:spPr>
        <a:xfrm>
          <a:off x="1248776" y="2421038"/>
          <a:ext cx="114300" cy="11430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D88B08-38E6-C648-B675-6EDAFB8466F9}">
      <dsp:nvSpPr>
        <dsp:cNvPr id="0" name=""/>
        <dsp:cNvSpPr/>
      </dsp:nvSpPr>
      <dsp:spPr>
        <a:xfrm>
          <a:off x="2547083" y="2228850"/>
          <a:ext cx="114300" cy="11430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B11F8A-5BDC-384A-A2FC-5CF455FF9B47}">
      <dsp:nvSpPr>
        <dsp:cNvPr id="0" name=""/>
        <dsp:cNvSpPr/>
      </dsp:nvSpPr>
      <dsp:spPr>
        <a:xfrm>
          <a:off x="2863895" y="2455164"/>
          <a:ext cx="2077292"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Summer 2025</a:t>
          </a:r>
        </a:p>
      </dsp:txBody>
      <dsp:txXfrm>
        <a:off x="2863895" y="2455164"/>
        <a:ext cx="2077292" cy="516636"/>
      </dsp:txXfrm>
    </dsp:sp>
    <dsp:sp modelId="{41C7B2DE-EA24-7449-801E-B9ED2C84F2AF}">
      <dsp:nvSpPr>
        <dsp:cNvPr id="0" name=""/>
        <dsp:cNvSpPr/>
      </dsp:nvSpPr>
      <dsp:spPr>
        <a:xfrm>
          <a:off x="2760030" y="779525"/>
          <a:ext cx="2285021" cy="637794"/>
        </a:xfrm>
        <a:prstGeom prst="rect">
          <a:avLst/>
        </a:prstGeom>
        <a:solidFill>
          <a:schemeClr val="accent5">
            <a:tint val="40000"/>
            <a:alpha val="90000"/>
            <a:hueOff val="4452590"/>
            <a:satOff val="-4122"/>
            <a:lumOff val="-594"/>
            <a:alphaOff val="0"/>
          </a:schemeClr>
        </a:solidFill>
        <a:ln w="12700" cap="flat" cmpd="sng" algn="ctr">
          <a:solidFill>
            <a:schemeClr val="accent5">
              <a:tint val="40000"/>
              <a:alpha val="90000"/>
              <a:hueOff val="4452590"/>
              <a:satOff val="-4122"/>
              <a:lumOff val="-5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Background reading</a:t>
          </a:r>
        </a:p>
      </dsp:txBody>
      <dsp:txXfrm>
        <a:off x="2760030" y="779525"/>
        <a:ext cx="2285021" cy="637794"/>
      </dsp:txXfrm>
    </dsp:sp>
    <dsp:sp modelId="{F674E666-93B4-C04D-B2F7-7C48A9B9823D}">
      <dsp:nvSpPr>
        <dsp:cNvPr id="0" name=""/>
        <dsp:cNvSpPr/>
      </dsp:nvSpPr>
      <dsp:spPr>
        <a:xfrm>
          <a:off x="3902541" y="1417320"/>
          <a:ext cx="0" cy="777240"/>
        </a:xfrm>
        <a:prstGeom prst="line">
          <a:avLst/>
        </a:prstGeom>
        <a:solidFill>
          <a:schemeClr val="accent5">
            <a:hueOff val="4557164"/>
            <a:satOff val="-2052"/>
            <a:lumOff val="-2548"/>
            <a:alphaOff val="0"/>
          </a:schemeClr>
        </a:solidFill>
        <a:ln w="6350" cap="flat" cmpd="sng" algn="ctr">
          <a:solidFill>
            <a:schemeClr val="accent5">
              <a:hueOff val="4557164"/>
              <a:satOff val="-2052"/>
              <a:lumOff val="-2548"/>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0A6101E-3CD5-624D-9F71-6CC59AF208AF}">
      <dsp:nvSpPr>
        <dsp:cNvPr id="0" name=""/>
        <dsp:cNvSpPr/>
      </dsp:nvSpPr>
      <dsp:spPr>
        <a:xfrm>
          <a:off x="4162203" y="1600199"/>
          <a:ext cx="2077292"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Fall 2025</a:t>
          </a:r>
        </a:p>
      </dsp:txBody>
      <dsp:txXfrm>
        <a:off x="4162203" y="1600199"/>
        <a:ext cx="2077292" cy="516636"/>
      </dsp:txXfrm>
    </dsp:sp>
    <dsp:sp modelId="{FFB9346C-83CC-6E4C-A121-32EEDA5AC665}">
      <dsp:nvSpPr>
        <dsp:cNvPr id="0" name=""/>
        <dsp:cNvSpPr/>
      </dsp:nvSpPr>
      <dsp:spPr>
        <a:xfrm>
          <a:off x="4058338" y="3154680"/>
          <a:ext cx="2285021" cy="637794"/>
        </a:xfrm>
        <a:prstGeom prst="rect">
          <a:avLst/>
        </a:prstGeom>
        <a:solidFill>
          <a:schemeClr val="accent5">
            <a:tint val="40000"/>
            <a:alpha val="90000"/>
            <a:hueOff val="6678885"/>
            <a:satOff val="-6183"/>
            <a:lumOff val="-890"/>
            <a:alphaOff val="0"/>
          </a:schemeClr>
        </a:solidFill>
        <a:ln w="12700" cap="flat" cmpd="sng" algn="ctr">
          <a:solidFill>
            <a:schemeClr val="accent5">
              <a:tint val="40000"/>
              <a:alpha val="90000"/>
              <a:hueOff val="6678885"/>
              <a:satOff val="-6183"/>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Working Group meets</a:t>
          </a:r>
        </a:p>
      </dsp:txBody>
      <dsp:txXfrm>
        <a:off x="4058338" y="3154680"/>
        <a:ext cx="2285021" cy="637794"/>
      </dsp:txXfrm>
    </dsp:sp>
    <dsp:sp modelId="{3A11F867-F0B3-F949-9ACE-9FAA2FC456D6}">
      <dsp:nvSpPr>
        <dsp:cNvPr id="0" name=""/>
        <dsp:cNvSpPr/>
      </dsp:nvSpPr>
      <dsp:spPr>
        <a:xfrm>
          <a:off x="5200849" y="2377440"/>
          <a:ext cx="0" cy="777240"/>
        </a:xfrm>
        <a:prstGeom prst="line">
          <a:avLst/>
        </a:prstGeom>
        <a:solidFill>
          <a:schemeClr val="accent5">
            <a:hueOff val="6835746"/>
            <a:satOff val="-3078"/>
            <a:lumOff val="-3823"/>
            <a:alphaOff val="0"/>
          </a:schemeClr>
        </a:solidFill>
        <a:ln w="6350" cap="flat" cmpd="sng" algn="ctr">
          <a:solidFill>
            <a:schemeClr val="accent5">
              <a:hueOff val="6835746"/>
              <a:satOff val="-3078"/>
              <a:lumOff val="-382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CF16385-70FF-4A4D-A5DC-4C8B909CF83A}">
      <dsp:nvSpPr>
        <dsp:cNvPr id="0" name=""/>
        <dsp:cNvSpPr/>
      </dsp:nvSpPr>
      <dsp:spPr>
        <a:xfrm>
          <a:off x="3845391" y="2228850"/>
          <a:ext cx="114300" cy="11430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8C3B1B5-0EFF-1D4A-944D-7B203E6436C1}">
      <dsp:nvSpPr>
        <dsp:cNvPr id="0" name=""/>
        <dsp:cNvSpPr/>
      </dsp:nvSpPr>
      <dsp:spPr>
        <a:xfrm>
          <a:off x="5143699" y="2228850"/>
          <a:ext cx="114300" cy="11430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AC8BE80-6DA2-9A40-9E17-CEF01A097DFD}">
      <dsp:nvSpPr>
        <dsp:cNvPr id="0" name=""/>
        <dsp:cNvSpPr/>
      </dsp:nvSpPr>
      <dsp:spPr>
        <a:xfrm>
          <a:off x="5460510" y="2455164"/>
          <a:ext cx="2077292" cy="516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Spring 2026</a:t>
          </a:r>
        </a:p>
      </dsp:txBody>
      <dsp:txXfrm>
        <a:off x="5460510" y="2455164"/>
        <a:ext cx="2077292" cy="516636"/>
      </dsp:txXfrm>
    </dsp:sp>
    <dsp:sp modelId="{1C623387-D0C6-5848-9A36-6C300671BCD7}">
      <dsp:nvSpPr>
        <dsp:cNvPr id="0" name=""/>
        <dsp:cNvSpPr/>
      </dsp:nvSpPr>
      <dsp:spPr>
        <a:xfrm>
          <a:off x="5356646" y="779525"/>
          <a:ext cx="2285021" cy="637794"/>
        </a:xfrm>
        <a:prstGeom prst="rect">
          <a:avLst/>
        </a:prstGeom>
        <a:solidFill>
          <a:schemeClr val="accent5">
            <a:tint val="40000"/>
            <a:alpha val="90000"/>
            <a:hueOff val="8905181"/>
            <a:satOff val="-8244"/>
            <a:lumOff val="-1187"/>
            <a:alphaOff val="0"/>
          </a:schemeClr>
        </a:solidFill>
        <a:ln w="12700" cap="flat" cmpd="sng" algn="ctr">
          <a:solidFill>
            <a:schemeClr val="accent5">
              <a:tint val="40000"/>
              <a:alpha val="90000"/>
              <a:hueOff val="8905181"/>
              <a:satOff val="-8244"/>
              <a:lumOff val="-1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Report due</a:t>
          </a:r>
        </a:p>
      </dsp:txBody>
      <dsp:txXfrm>
        <a:off x="5356646" y="779525"/>
        <a:ext cx="2285021" cy="637794"/>
      </dsp:txXfrm>
    </dsp:sp>
    <dsp:sp modelId="{CF173E4A-BF6F-8940-8176-AD961E838FEE}">
      <dsp:nvSpPr>
        <dsp:cNvPr id="0" name=""/>
        <dsp:cNvSpPr/>
      </dsp:nvSpPr>
      <dsp:spPr>
        <a:xfrm>
          <a:off x="6499156" y="1417320"/>
          <a:ext cx="0" cy="777240"/>
        </a:xfrm>
        <a:prstGeom prst="line">
          <a:avLst/>
        </a:prstGeom>
        <a:solidFill>
          <a:schemeClr val="accent5">
            <a:hueOff val="9114327"/>
            <a:satOff val="-4104"/>
            <a:lumOff val="-5097"/>
            <a:alphaOff val="0"/>
          </a:schemeClr>
        </a:solidFill>
        <a:ln w="6350" cap="flat" cmpd="sng" algn="ctr">
          <a:solidFill>
            <a:schemeClr val="accent5">
              <a:hueOff val="9114327"/>
              <a:satOff val="-4104"/>
              <a:lumOff val="-5097"/>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C3450D9-737F-B448-9741-E8931E67FF7E}">
      <dsp:nvSpPr>
        <dsp:cNvPr id="0" name=""/>
        <dsp:cNvSpPr/>
      </dsp:nvSpPr>
      <dsp:spPr>
        <a:xfrm>
          <a:off x="6442006" y="2228850"/>
          <a:ext cx="114300" cy="11430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FD6DA-0096-4616-BB6B-C869805539B7}">
      <dsp:nvSpPr>
        <dsp:cNvPr id="0" name=""/>
        <dsp:cNvSpPr/>
      </dsp:nvSpPr>
      <dsp:spPr>
        <a:xfrm>
          <a:off x="285138" y="458466"/>
          <a:ext cx="1373490" cy="137349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434F8B-AFEB-4BD7-812A-775F0C58CDCF}">
      <dsp:nvSpPr>
        <dsp:cNvPr id="0" name=""/>
        <dsp:cNvSpPr/>
      </dsp:nvSpPr>
      <dsp:spPr>
        <a:xfrm>
          <a:off x="573571" y="746899"/>
          <a:ext cx="796624" cy="796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044D4D-7804-4B77-A8D8-4F009BE7B14D}">
      <dsp:nvSpPr>
        <dsp:cNvPr id="0" name=""/>
        <dsp:cNvSpPr/>
      </dsp:nvSpPr>
      <dsp:spPr>
        <a:xfrm>
          <a:off x="1952948" y="458466"/>
          <a:ext cx="3237513" cy="137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We (QC) drive this process</a:t>
          </a:r>
        </a:p>
      </dsp:txBody>
      <dsp:txXfrm>
        <a:off x="1952948" y="458466"/>
        <a:ext cx="3237513" cy="1373490"/>
      </dsp:txXfrm>
    </dsp:sp>
    <dsp:sp modelId="{8C4E5B9A-6DFB-455D-BA93-BD8820B96E60}">
      <dsp:nvSpPr>
        <dsp:cNvPr id="0" name=""/>
        <dsp:cNvSpPr/>
      </dsp:nvSpPr>
      <dsp:spPr>
        <a:xfrm>
          <a:off x="5754574" y="458466"/>
          <a:ext cx="1373490" cy="137349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887BB9-B220-4BD3-AE9A-EED2350BD609}">
      <dsp:nvSpPr>
        <dsp:cNvPr id="0" name=""/>
        <dsp:cNvSpPr/>
      </dsp:nvSpPr>
      <dsp:spPr>
        <a:xfrm>
          <a:off x="6043007" y="746899"/>
          <a:ext cx="796624" cy="796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4482BC-C928-4F1F-BBA1-EBCCA9251B24}">
      <dsp:nvSpPr>
        <dsp:cNvPr id="0" name=""/>
        <dsp:cNvSpPr/>
      </dsp:nvSpPr>
      <dsp:spPr>
        <a:xfrm>
          <a:off x="7422384" y="458466"/>
          <a:ext cx="3237513" cy="137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Opportunity to sharpen our identity</a:t>
          </a:r>
        </a:p>
      </dsp:txBody>
      <dsp:txXfrm>
        <a:off x="7422384" y="458466"/>
        <a:ext cx="3237513" cy="1373490"/>
      </dsp:txXfrm>
    </dsp:sp>
    <dsp:sp modelId="{E0E8F00A-5354-4861-AFE0-00A1BD7C5904}">
      <dsp:nvSpPr>
        <dsp:cNvPr id="0" name=""/>
        <dsp:cNvSpPr/>
      </dsp:nvSpPr>
      <dsp:spPr>
        <a:xfrm>
          <a:off x="285138" y="2582397"/>
          <a:ext cx="1373490" cy="137349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1E9CD-AF35-4EDA-86A1-D3803BF21490}">
      <dsp:nvSpPr>
        <dsp:cNvPr id="0" name=""/>
        <dsp:cNvSpPr/>
      </dsp:nvSpPr>
      <dsp:spPr>
        <a:xfrm>
          <a:off x="573571" y="2870830"/>
          <a:ext cx="796624" cy="796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465C00-944B-4D93-9D19-45D39D9B833F}">
      <dsp:nvSpPr>
        <dsp:cNvPr id="0" name=""/>
        <dsp:cNvSpPr/>
      </dsp:nvSpPr>
      <dsp:spPr>
        <a:xfrm>
          <a:off x="1952948" y="2582397"/>
          <a:ext cx="3237513" cy="137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Set a vision for academics</a:t>
          </a:r>
        </a:p>
      </dsp:txBody>
      <dsp:txXfrm>
        <a:off x="1952948" y="2582397"/>
        <a:ext cx="3237513" cy="1373490"/>
      </dsp:txXfrm>
    </dsp:sp>
    <dsp:sp modelId="{5FDCF223-88EE-4F10-A52F-62C55AC264BB}">
      <dsp:nvSpPr>
        <dsp:cNvPr id="0" name=""/>
        <dsp:cNvSpPr/>
      </dsp:nvSpPr>
      <dsp:spPr>
        <a:xfrm>
          <a:off x="5754574" y="2582397"/>
          <a:ext cx="1373490" cy="137349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AE85B-BF6A-41FA-A039-001EDDD050DD}">
      <dsp:nvSpPr>
        <dsp:cNvPr id="0" name=""/>
        <dsp:cNvSpPr/>
      </dsp:nvSpPr>
      <dsp:spPr>
        <a:xfrm>
          <a:off x="6043007" y="2870830"/>
          <a:ext cx="796624" cy="7966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C97F6E-8849-47A0-A800-401C8759EBE1}">
      <dsp:nvSpPr>
        <dsp:cNvPr id="0" name=""/>
        <dsp:cNvSpPr/>
      </dsp:nvSpPr>
      <dsp:spPr>
        <a:xfrm>
          <a:off x="7422384" y="2582397"/>
          <a:ext cx="3237513" cy="1373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Foundational work for 2027 QC Strategic Plan</a:t>
          </a:r>
        </a:p>
      </dsp:txBody>
      <dsp:txXfrm>
        <a:off x="7422384" y="2582397"/>
        <a:ext cx="3237513" cy="13734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6333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5/28/2025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660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5/28/2025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735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6221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5/28/2025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7821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3323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5/28/2025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612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5/28/2025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1809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5/28/2025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3957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5/28/2025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4857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5/28/2025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3623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5/28/2025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81235294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BDF24-F64F-6794-52E8-441F9678D5A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A07B4C-315B-8639-E20A-05D920C23963}"/>
              </a:ext>
            </a:extLst>
          </p:cNvPr>
          <p:cNvSpPr/>
          <p:nvPr/>
        </p:nvSpPr>
        <p:spPr>
          <a:xfrm>
            <a:off x="0" y="0"/>
            <a:ext cx="12192000" cy="5553307"/>
          </a:xfrm>
          <a:prstGeom prst="rect">
            <a:avLst/>
          </a:prstGeom>
          <a:solidFill>
            <a:srgbClr val="D421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9B5C702-DDB9-47AD-904B-FE71C00B9F6D}"/>
              </a:ext>
            </a:extLst>
          </p:cNvPr>
          <p:cNvPicPr>
            <a:picLocks noChangeAspect="1"/>
          </p:cNvPicPr>
          <p:nvPr/>
        </p:nvPicPr>
        <p:blipFill>
          <a:blip r:embed="rId2"/>
          <a:stretch>
            <a:fillRect/>
          </a:stretch>
        </p:blipFill>
        <p:spPr>
          <a:xfrm>
            <a:off x="4748713" y="5823357"/>
            <a:ext cx="2746614" cy="707212"/>
          </a:xfrm>
          <a:prstGeom prst="rect">
            <a:avLst/>
          </a:prstGeom>
        </p:spPr>
      </p:pic>
      <p:sp>
        <p:nvSpPr>
          <p:cNvPr id="10" name="Title 9">
            <a:extLst>
              <a:ext uri="{FF2B5EF4-FFF2-40B4-BE49-F238E27FC236}">
                <a16:creationId xmlns:a16="http://schemas.microsoft.com/office/drawing/2014/main" id="{6695562D-DA77-4980-F5FF-F0F311952228}"/>
              </a:ext>
            </a:extLst>
          </p:cNvPr>
          <p:cNvSpPr>
            <a:spLocks noGrp="1"/>
          </p:cNvSpPr>
          <p:nvPr>
            <p:ph type="title"/>
          </p:nvPr>
        </p:nvSpPr>
        <p:spPr>
          <a:xfrm>
            <a:off x="420418" y="468352"/>
            <a:ext cx="11328996" cy="4616604"/>
          </a:xfrm>
        </p:spPr>
        <p:txBody>
          <a:bodyPr>
            <a:normAutofit/>
          </a:bodyPr>
          <a:lstStyle/>
          <a:p>
            <a:pPr marL="0" marR="0" algn="ctr">
              <a:spcBef>
                <a:spcPts val="600"/>
              </a:spcBef>
              <a:spcAft>
                <a:spcPts val="600"/>
              </a:spcAft>
            </a:pPr>
            <a:br>
              <a:rPr lang="en-US" sz="3200" dirty="0">
                <a:solidFill>
                  <a:schemeClr val="bg1"/>
                </a:solidFill>
                <a:effectLst/>
                <a:latin typeface="Helvetica" pitchFamily="2" charset="0"/>
                <a:ea typeface="Calibri" panose="020F0502020204030204" pitchFamily="34" charset="0"/>
                <a:cs typeface="ADLaM Display" panose="020F0502020204030204" pitchFamily="34" charset="0"/>
              </a:rPr>
            </a:br>
            <a:r>
              <a:rPr lang="en-US" sz="4000" dirty="0">
                <a:solidFill>
                  <a:schemeClr val="bg1"/>
                </a:solidFill>
                <a:effectLst/>
                <a:latin typeface="Helvetica" pitchFamily="2" charset="0"/>
                <a:ea typeface="Calibri" panose="020F0502020204030204" pitchFamily="34" charset="0"/>
                <a:cs typeface="ADLaM Display" panose="020F0502020204030204" pitchFamily="34" charset="0"/>
              </a:rPr>
              <a:t>Academic </a:t>
            </a:r>
            <a:r>
              <a:rPr lang="en-US" sz="4000" dirty="0">
                <a:solidFill>
                  <a:schemeClr val="bg1"/>
                </a:solidFill>
                <a:latin typeface="Helvetica" pitchFamily="2" charset="0"/>
                <a:ea typeface="Calibri" panose="020F0502020204030204" pitchFamily="34" charset="0"/>
                <a:cs typeface="ADLaM Display" panose="020F0502020204030204" pitchFamily="34" charset="0"/>
              </a:rPr>
              <a:t>Renewal Initiative</a:t>
            </a:r>
            <a:br>
              <a:rPr lang="en-US" sz="3200" dirty="0">
                <a:solidFill>
                  <a:schemeClr val="bg1"/>
                </a:solidFill>
                <a:effectLst/>
                <a:latin typeface="Helvetica" pitchFamily="2" charset="0"/>
                <a:ea typeface="Calibri" panose="020F0502020204030204" pitchFamily="34" charset="0"/>
                <a:cs typeface="ADLaM Display" panose="020F0502020204030204" pitchFamily="34" charset="0"/>
              </a:rPr>
            </a:br>
            <a:br>
              <a:rPr lang="en-US" sz="3200" dirty="0">
                <a:solidFill>
                  <a:schemeClr val="bg1"/>
                </a:solidFill>
                <a:latin typeface="Helvetica" pitchFamily="2" charset="0"/>
                <a:ea typeface="Calibri" panose="020F0502020204030204" pitchFamily="34" charset="0"/>
                <a:cs typeface="ADLaM Display" panose="020F0502020204030204" pitchFamily="34" charset="0"/>
              </a:rPr>
            </a:br>
            <a:br>
              <a:rPr lang="en-US" sz="3200" dirty="0">
                <a:solidFill>
                  <a:schemeClr val="bg1"/>
                </a:solidFill>
                <a:effectLst/>
                <a:latin typeface="Helvetica" pitchFamily="2" charset="0"/>
                <a:ea typeface="Calibri" panose="020F0502020204030204" pitchFamily="34" charset="0"/>
                <a:cs typeface="ADLaM Display" panose="020F0502020204030204" pitchFamily="34" charset="0"/>
              </a:rPr>
            </a:br>
            <a:br>
              <a:rPr lang="en-US" sz="3200" dirty="0">
                <a:solidFill>
                  <a:schemeClr val="bg1"/>
                </a:solidFill>
                <a:effectLst/>
                <a:latin typeface="Helvetica" pitchFamily="2" charset="0"/>
                <a:ea typeface="Calibri" panose="020F0502020204030204" pitchFamily="34" charset="0"/>
                <a:cs typeface="ADLaM Display" panose="020F0502020204030204" pitchFamily="34" charset="0"/>
              </a:rPr>
            </a:br>
            <a:br>
              <a:rPr lang="en-US" sz="3200" dirty="0">
                <a:solidFill>
                  <a:schemeClr val="bg1"/>
                </a:solidFill>
                <a:effectLst/>
                <a:latin typeface="Helvetica" pitchFamily="2" charset="0"/>
                <a:ea typeface="Calibri" panose="020F0502020204030204" pitchFamily="34" charset="0"/>
                <a:cs typeface="ADLaM Display" panose="020F0502020204030204" pitchFamily="34" charset="0"/>
              </a:rPr>
            </a:br>
            <a:r>
              <a:rPr lang="en-US" sz="2800" dirty="0">
                <a:solidFill>
                  <a:schemeClr val="bg1"/>
                </a:solidFill>
                <a:effectLst/>
                <a:latin typeface="Helvetica" pitchFamily="2" charset="0"/>
                <a:ea typeface="Calibri" panose="020F0502020204030204" pitchFamily="34" charset="0"/>
                <a:cs typeface="ADLaM Display" panose="020F0502020204030204" pitchFamily="34" charset="0"/>
              </a:rPr>
              <a:t>Fall 2025 – Spring 2026</a:t>
            </a:r>
            <a:br>
              <a:rPr lang="en-US" sz="2800" dirty="0">
                <a:solidFill>
                  <a:schemeClr val="bg1"/>
                </a:solidFill>
                <a:effectLst/>
                <a:latin typeface="Helvetica" pitchFamily="2" charset="0"/>
                <a:ea typeface="Calibri" panose="020F0502020204030204" pitchFamily="34" charset="0"/>
                <a:cs typeface="ADLaM Display" panose="020F0502020204030204" pitchFamily="34" charset="0"/>
              </a:rPr>
            </a:br>
            <a:endParaRPr lang="en-US" sz="2800" dirty="0">
              <a:solidFill>
                <a:schemeClr val="bg1"/>
              </a:solidFill>
              <a:effectLst/>
              <a:latin typeface="Helvetica" pitchFamily="2" charset="0"/>
              <a:ea typeface="Calibri" panose="020F0502020204030204" pitchFamily="34" charset="0"/>
              <a:cs typeface="ADLaM Display" panose="020F0502020204030204" pitchFamily="34" charset="0"/>
            </a:endParaRPr>
          </a:p>
        </p:txBody>
      </p:sp>
    </p:spTree>
    <p:extLst>
      <p:ext uri="{BB962C8B-B14F-4D97-AF65-F5344CB8AC3E}">
        <p14:creationId xmlns:p14="http://schemas.microsoft.com/office/powerpoint/2010/main" val="215564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298112-E571-A160-E3B0-4FC5E3D19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897C2E-1021-C2C8-10A6-5661C87A15D3}"/>
              </a:ext>
            </a:extLst>
          </p:cNvPr>
          <p:cNvSpPr>
            <a:spLocks noGrp="1"/>
          </p:cNvSpPr>
          <p:nvPr>
            <p:ph type="title"/>
          </p:nvPr>
        </p:nvSpPr>
        <p:spPr>
          <a:xfrm>
            <a:off x="609601" y="1252010"/>
            <a:ext cx="3494315" cy="4572000"/>
          </a:xfrm>
        </p:spPr>
        <p:txBody>
          <a:bodyPr anchor="t">
            <a:normAutofit/>
          </a:bodyPr>
          <a:lstStyle/>
          <a:p>
            <a:r>
              <a:rPr lang="en-US" dirty="0"/>
              <a:t>Academic Renewal Initiative: When &amp; How</a:t>
            </a:r>
          </a:p>
        </p:txBody>
      </p:sp>
      <p:graphicFrame>
        <p:nvGraphicFramePr>
          <p:cNvPr id="7" name="Content Placeholder 2">
            <a:extLst>
              <a:ext uri="{FF2B5EF4-FFF2-40B4-BE49-F238E27FC236}">
                <a16:creationId xmlns:a16="http://schemas.microsoft.com/office/drawing/2014/main" id="{D52CB1A0-A324-0B1A-90D3-EFE0D95D8AE2}"/>
              </a:ext>
            </a:extLst>
          </p:cNvPr>
          <p:cNvGraphicFramePr>
            <a:graphicFrameLocks noGrp="1"/>
          </p:cNvGraphicFramePr>
          <p:nvPr>
            <p:ph idx="1"/>
            <p:extLst>
              <p:ext uri="{D42A27DB-BD31-4B8C-83A1-F6EECF244321}">
                <p14:modId xmlns:p14="http://schemas.microsoft.com/office/powerpoint/2010/main" val="481782734"/>
              </p:ext>
            </p:extLst>
          </p:nvPr>
        </p:nvGraphicFramePr>
        <p:xfrm>
          <a:off x="3752603" y="1252010"/>
          <a:ext cx="7805083"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15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A2D35-AB45-498E-0FC5-CC2BCBE7C9E6}"/>
              </a:ext>
            </a:extLst>
          </p:cNvPr>
          <p:cNvSpPr>
            <a:spLocks noGrp="1"/>
          </p:cNvSpPr>
          <p:nvPr>
            <p:ph type="title"/>
          </p:nvPr>
        </p:nvSpPr>
        <p:spPr>
          <a:xfrm>
            <a:off x="612648" y="548640"/>
            <a:ext cx="10945037" cy="1133856"/>
          </a:xfrm>
        </p:spPr>
        <p:txBody>
          <a:bodyPr anchor="t">
            <a:normAutofit/>
          </a:bodyPr>
          <a:lstStyle/>
          <a:p>
            <a:r>
              <a:rPr lang="en-US"/>
              <a:t>Goals</a:t>
            </a:r>
          </a:p>
        </p:txBody>
      </p:sp>
      <p:graphicFrame>
        <p:nvGraphicFramePr>
          <p:cNvPr id="12" name="Content Placeholder 2">
            <a:extLst>
              <a:ext uri="{FF2B5EF4-FFF2-40B4-BE49-F238E27FC236}">
                <a16:creationId xmlns:a16="http://schemas.microsoft.com/office/drawing/2014/main" id="{1D4331A5-1F57-DB64-94C8-E9584CB76397}"/>
              </a:ext>
            </a:extLst>
          </p:cNvPr>
          <p:cNvGraphicFramePr>
            <a:graphicFrameLocks noGrp="1"/>
          </p:cNvGraphicFramePr>
          <p:nvPr>
            <p:ph idx="1"/>
            <p:extLst>
              <p:ext uri="{D42A27DB-BD31-4B8C-83A1-F6EECF244321}">
                <p14:modId xmlns:p14="http://schemas.microsoft.com/office/powerpoint/2010/main" val="3560223022"/>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72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670D9-4477-1A64-E944-E31CC75E2F37}"/>
              </a:ext>
            </a:extLst>
          </p:cNvPr>
          <p:cNvSpPr>
            <a:spLocks noGrp="1"/>
          </p:cNvSpPr>
          <p:nvPr>
            <p:ph type="title"/>
          </p:nvPr>
        </p:nvSpPr>
        <p:spPr>
          <a:xfrm>
            <a:off x="1524000" y="548640"/>
            <a:ext cx="9160475" cy="1132258"/>
          </a:xfrm>
        </p:spPr>
        <p:txBody>
          <a:bodyPr anchor="ctr">
            <a:normAutofit/>
          </a:bodyPr>
          <a:lstStyle/>
          <a:p>
            <a:pPr algn="ctr"/>
            <a:r>
              <a:rPr lang="en-US" dirty="0"/>
              <a:t>Academic Renewal Initiative: What</a:t>
            </a:r>
            <a:endParaRPr lang="en-US"/>
          </a:p>
        </p:txBody>
      </p:sp>
      <p:graphicFrame>
        <p:nvGraphicFramePr>
          <p:cNvPr id="5" name="Content Placeholder 2">
            <a:extLst>
              <a:ext uri="{FF2B5EF4-FFF2-40B4-BE49-F238E27FC236}">
                <a16:creationId xmlns:a16="http://schemas.microsoft.com/office/drawing/2014/main" id="{7D3297EB-7CAE-CC1F-19BE-800649DAC986}"/>
              </a:ext>
            </a:extLst>
          </p:cNvPr>
          <p:cNvGraphicFramePr>
            <a:graphicFrameLocks noGrp="1"/>
          </p:cNvGraphicFramePr>
          <p:nvPr>
            <p:ph idx="1"/>
            <p:extLst>
              <p:ext uri="{D42A27DB-BD31-4B8C-83A1-F6EECF244321}">
                <p14:modId xmlns:p14="http://schemas.microsoft.com/office/powerpoint/2010/main" val="3331714740"/>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15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6E6ACCE-EFEE-CA0E-3B0A-45FE2FB0867F}"/>
              </a:ext>
            </a:extLst>
          </p:cNvPr>
          <p:cNvGraphicFramePr/>
          <p:nvPr>
            <p:extLst>
              <p:ext uri="{D42A27DB-BD31-4B8C-83A1-F6EECF244321}">
                <p14:modId xmlns:p14="http://schemas.microsoft.com/office/powerpoint/2010/main" val="665084611"/>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5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B126E-0C64-1890-7647-9EFED09F9E9D}"/>
              </a:ext>
            </a:extLst>
          </p:cNvPr>
          <p:cNvSpPr>
            <a:spLocks noGrp="1"/>
          </p:cNvSpPr>
          <p:nvPr>
            <p:ph type="title"/>
          </p:nvPr>
        </p:nvSpPr>
        <p:spPr>
          <a:xfrm>
            <a:off x="612649" y="548639"/>
            <a:ext cx="3494314" cy="5786638"/>
          </a:xfrm>
        </p:spPr>
        <p:txBody>
          <a:bodyPr anchor="t">
            <a:normAutofit/>
          </a:bodyPr>
          <a:lstStyle/>
          <a:p>
            <a:r>
              <a:rPr lang="en-US" dirty="0"/>
              <a:t>Academic Renewal Initiative: Why</a:t>
            </a:r>
          </a:p>
        </p:txBody>
      </p:sp>
      <p:graphicFrame>
        <p:nvGraphicFramePr>
          <p:cNvPr id="5" name="Content Placeholder 2">
            <a:extLst>
              <a:ext uri="{FF2B5EF4-FFF2-40B4-BE49-F238E27FC236}">
                <a16:creationId xmlns:a16="http://schemas.microsoft.com/office/drawing/2014/main" id="{3D685277-605B-4501-552E-F10EE2E044B4}"/>
              </a:ext>
            </a:extLst>
          </p:cNvPr>
          <p:cNvGraphicFramePr>
            <a:graphicFrameLocks noGrp="1"/>
          </p:cNvGraphicFramePr>
          <p:nvPr>
            <p:ph idx="1"/>
            <p:extLst>
              <p:ext uri="{D42A27DB-BD31-4B8C-83A1-F6EECF244321}">
                <p14:modId xmlns:p14="http://schemas.microsoft.com/office/powerpoint/2010/main" val="2464681596"/>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80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7B4472A-332B-71E5-8009-33841E7C3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A54E9E-9511-8B9D-EB3C-5E6CD7725E98}"/>
              </a:ext>
            </a:extLst>
          </p:cNvPr>
          <p:cNvSpPr>
            <a:spLocks noGrp="1"/>
          </p:cNvSpPr>
          <p:nvPr>
            <p:ph type="title"/>
          </p:nvPr>
        </p:nvSpPr>
        <p:spPr>
          <a:xfrm>
            <a:off x="510074" y="1635260"/>
            <a:ext cx="3348297" cy="3459254"/>
          </a:xfrm>
        </p:spPr>
        <p:txBody>
          <a:bodyPr vert="horz" lIns="91440" tIns="45720" rIns="91440" bIns="45720" rtlCol="0" anchor="b">
            <a:normAutofit fontScale="90000"/>
          </a:bodyPr>
          <a:lstStyle/>
          <a:p>
            <a:r>
              <a:rPr lang="en-US" sz="4000" dirty="0"/>
              <a:t>QC is a college of</a:t>
            </a:r>
            <a:br>
              <a:rPr lang="en-US" sz="4000" dirty="0"/>
            </a:br>
            <a:br>
              <a:rPr lang="en-US" sz="4000" dirty="0"/>
            </a:br>
            <a:r>
              <a:rPr lang="en-US" sz="4000" dirty="0"/>
              <a:t>“Let a thousand flowers bloom”</a:t>
            </a:r>
            <a:br>
              <a:rPr lang="en-US" sz="4000" dirty="0"/>
            </a:br>
            <a:endParaRPr lang="en-US" sz="4000" dirty="0"/>
          </a:p>
        </p:txBody>
      </p:sp>
      <p:pic>
        <p:nvPicPr>
          <p:cNvPr id="2050" name="Picture 2" descr="Wildflowers for Sale - Colorful, Easy-to-Grow – TN Nursery">
            <a:extLst>
              <a:ext uri="{FF2B5EF4-FFF2-40B4-BE49-F238E27FC236}">
                <a16:creationId xmlns:a16="http://schemas.microsoft.com/office/drawing/2014/main" id="{850CE98F-9BE7-D690-104C-266F8D39B2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971" r="1" b="20913"/>
          <a:stretch/>
        </p:blipFill>
        <p:spPr bwMode="auto">
          <a:xfrm>
            <a:off x="4344099" y="1056103"/>
            <a:ext cx="7390808" cy="473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4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Program Count">
            <a:extLst>
              <a:ext uri="{FF2B5EF4-FFF2-40B4-BE49-F238E27FC236}">
                <a16:creationId xmlns:a16="http://schemas.microsoft.com/office/drawing/2014/main" id="{83706561-6324-4FFE-9BA8-1AB3F734E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195" y="0"/>
            <a:ext cx="8609610" cy="6858000"/>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1A669-340C-6C45-5C1D-AE30EF214C43}"/>
              </a:ext>
            </a:extLst>
          </p:cNvPr>
          <p:cNvSpPr>
            <a:spLocks noGrp="1"/>
          </p:cNvSpPr>
          <p:nvPr>
            <p:ph type="title"/>
          </p:nvPr>
        </p:nvSpPr>
        <p:spPr>
          <a:xfrm>
            <a:off x="1524000" y="548640"/>
            <a:ext cx="9160475" cy="1132258"/>
          </a:xfrm>
        </p:spPr>
        <p:txBody>
          <a:bodyPr anchor="ctr">
            <a:normAutofit/>
          </a:bodyPr>
          <a:lstStyle/>
          <a:p>
            <a:pPr algn="ctr"/>
            <a:r>
              <a:rPr lang="en-US" dirty="0"/>
              <a:t>Academic Renewal Initiative: Who</a:t>
            </a:r>
            <a:endParaRPr lang="en-US"/>
          </a:p>
        </p:txBody>
      </p:sp>
      <p:graphicFrame>
        <p:nvGraphicFramePr>
          <p:cNvPr id="5" name="Content Placeholder 2">
            <a:extLst>
              <a:ext uri="{FF2B5EF4-FFF2-40B4-BE49-F238E27FC236}">
                <a16:creationId xmlns:a16="http://schemas.microsoft.com/office/drawing/2014/main" id="{99C271B8-43DD-AA0C-C012-2BDD8D11C5E5}"/>
              </a:ext>
            </a:extLst>
          </p:cNvPr>
          <p:cNvGraphicFramePr>
            <a:graphicFrameLocks noGrp="1"/>
          </p:cNvGraphicFramePr>
          <p:nvPr>
            <p:ph idx="1"/>
            <p:extLst>
              <p:ext uri="{D42A27DB-BD31-4B8C-83A1-F6EECF244321}">
                <p14:modId xmlns:p14="http://schemas.microsoft.com/office/powerpoint/2010/main" val="905107931"/>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901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118974-39AD-DDFB-FDA2-52E77A739FC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06F61-20EB-EF60-D430-CA70C3FC855F}"/>
              </a:ext>
            </a:extLst>
          </p:cNvPr>
          <p:cNvSpPr>
            <a:spLocks noGrp="1"/>
          </p:cNvSpPr>
          <p:nvPr>
            <p:ph type="title"/>
          </p:nvPr>
        </p:nvSpPr>
        <p:spPr>
          <a:xfrm>
            <a:off x="1524000" y="548640"/>
            <a:ext cx="9160475" cy="1132258"/>
          </a:xfrm>
        </p:spPr>
        <p:txBody>
          <a:bodyPr anchor="ctr">
            <a:normAutofit/>
          </a:bodyPr>
          <a:lstStyle/>
          <a:p>
            <a:pPr algn="ctr"/>
            <a:r>
              <a:rPr lang="en-US" dirty="0"/>
              <a:t>Academic Renewal Initiative: Who (</a:t>
            </a:r>
            <a:r>
              <a:rPr lang="en-US" dirty="0" err="1"/>
              <a:t>con’t</a:t>
            </a:r>
            <a:r>
              <a:rPr lang="en-US" dirty="0"/>
              <a:t>)</a:t>
            </a:r>
            <a:endParaRPr lang="en-US"/>
          </a:p>
        </p:txBody>
      </p:sp>
      <p:graphicFrame>
        <p:nvGraphicFramePr>
          <p:cNvPr id="5" name="Content Placeholder 2">
            <a:extLst>
              <a:ext uri="{FF2B5EF4-FFF2-40B4-BE49-F238E27FC236}">
                <a16:creationId xmlns:a16="http://schemas.microsoft.com/office/drawing/2014/main" id="{8636D7F9-EF74-8161-11F8-C52328AE0ECD}"/>
              </a:ext>
            </a:extLst>
          </p:cNvPr>
          <p:cNvGraphicFramePr>
            <a:graphicFrameLocks noGrp="1"/>
          </p:cNvGraphicFramePr>
          <p:nvPr>
            <p:ph idx="1"/>
            <p:extLst>
              <p:ext uri="{D42A27DB-BD31-4B8C-83A1-F6EECF244321}">
                <p14:modId xmlns:p14="http://schemas.microsoft.com/office/powerpoint/2010/main" val="1915667550"/>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5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627BD-06CC-CD7E-4382-46D47F1E7735}"/>
              </a:ext>
            </a:extLst>
          </p:cNvPr>
          <p:cNvSpPr>
            <a:spLocks noGrp="1"/>
          </p:cNvSpPr>
          <p:nvPr>
            <p:ph type="title"/>
          </p:nvPr>
        </p:nvSpPr>
        <p:spPr>
          <a:xfrm>
            <a:off x="612650" y="1252728"/>
            <a:ext cx="2905613" cy="4768815"/>
          </a:xfrm>
        </p:spPr>
        <p:txBody>
          <a:bodyPr>
            <a:normAutofit/>
          </a:bodyPr>
          <a:lstStyle/>
          <a:p>
            <a:r>
              <a:rPr lang="en-US" sz="3200" dirty="0"/>
              <a:t>Academic Renewal Initiative </a:t>
            </a:r>
            <a:br>
              <a:rPr lang="en-US" sz="3200" dirty="0"/>
            </a:br>
            <a:br>
              <a:rPr lang="en-US" sz="3200" dirty="0"/>
            </a:br>
            <a:r>
              <a:rPr lang="en-US" sz="3200" dirty="0"/>
              <a:t>Working Group</a:t>
            </a:r>
          </a:p>
        </p:txBody>
      </p:sp>
      <p:graphicFrame>
        <p:nvGraphicFramePr>
          <p:cNvPr id="5" name="Content Placeholder 2">
            <a:extLst>
              <a:ext uri="{FF2B5EF4-FFF2-40B4-BE49-F238E27FC236}">
                <a16:creationId xmlns:a16="http://schemas.microsoft.com/office/drawing/2014/main" id="{5C3D2733-7854-61B3-EB4E-0EEC6937B8FE}"/>
              </a:ext>
            </a:extLst>
          </p:cNvPr>
          <p:cNvGraphicFramePr>
            <a:graphicFrameLocks noGrp="1"/>
          </p:cNvGraphicFramePr>
          <p:nvPr>
            <p:ph idx="1"/>
            <p:extLst>
              <p:ext uri="{D42A27DB-BD31-4B8C-83A1-F6EECF244321}">
                <p14:modId xmlns:p14="http://schemas.microsoft.com/office/powerpoint/2010/main" val="4089491341"/>
              </p:ext>
            </p:extLst>
          </p:nvPr>
        </p:nvGraphicFramePr>
        <p:xfrm>
          <a:off x="4021483" y="1252728"/>
          <a:ext cx="7536203" cy="47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742050"/>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A8EEB5BC74664DA9CFC1CAE5A698B7" ma:contentTypeVersion="18" ma:contentTypeDescription="Create a new document." ma:contentTypeScope="" ma:versionID="9acd268d756c58348ccfb2afb0ebcacb">
  <xsd:schema xmlns:xsd="http://www.w3.org/2001/XMLSchema" xmlns:xs="http://www.w3.org/2001/XMLSchema" xmlns:p="http://schemas.microsoft.com/office/2006/metadata/properties" xmlns:ns1="http://schemas.microsoft.com/sharepoint/v3" xmlns:ns3="5044c25a-d47e-4cab-b507-a647a250e46f" xmlns:ns4="90053476-efc9-4ffb-95de-f40e94c78c7c" targetNamespace="http://schemas.microsoft.com/office/2006/metadata/properties" ma:root="true" ma:fieldsID="1c4e372ed96c82bad6661a5286a9f071" ns1:_="" ns3:_="" ns4:_="">
    <xsd:import namespace="http://schemas.microsoft.com/sharepoint/v3"/>
    <xsd:import namespace="5044c25a-d47e-4cab-b507-a647a250e46f"/>
    <xsd:import namespace="90053476-efc9-4ffb-95de-f40e94c78c7c"/>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44c25a-d47e-4cab-b507-a647a250e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053476-efc9-4ffb-95de-f40e94c78c7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5044c25a-d47e-4cab-b507-a647a250e46f"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86F11B5-4ADA-4C15-9C17-0D94B9290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44c25a-d47e-4cab-b507-a647a250e46f"/>
    <ds:schemaRef ds:uri="90053476-efc9-4ffb-95de-f40e94c78c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0FB40B-130B-418E-AFD4-57637C32825E}">
  <ds:schemaRefs>
    <ds:schemaRef ds:uri="http://schemas.microsoft.com/sharepoint/v3/contenttype/forms"/>
  </ds:schemaRefs>
</ds:datastoreItem>
</file>

<file path=customXml/itemProps3.xml><?xml version="1.0" encoding="utf-8"?>
<ds:datastoreItem xmlns:ds="http://schemas.openxmlformats.org/officeDocument/2006/customXml" ds:itemID="{674DE64C-E40A-407B-8406-31940156C9A8}">
  <ds:schemaRefs>
    <ds:schemaRef ds:uri="http://schemas.openxmlformats.org/package/2006/metadata/core-properties"/>
    <ds:schemaRef ds:uri="http://purl.org/dc/dcmitype/"/>
    <ds:schemaRef ds:uri="5044c25a-d47e-4cab-b507-a647a250e46f"/>
    <ds:schemaRef ds:uri="http://purl.org/dc/elements/1.1/"/>
    <ds:schemaRef ds:uri="90053476-efc9-4ffb-95de-f40e94c78c7c"/>
    <ds:schemaRef ds:uri="http://purl.org/dc/terms/"/>
    <ds:schemaRef ds:uri="http://schemas.microsoft.com/office/2006/documentManagement/types"/>
    <ds:schemaRef ds:uri="http://www.w3.org/XML/1998/namespace"/>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439</TotalTime>
  <Words>359</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ADLaM Display</vt:lpstr>
      <vt:lpstr>Arial</vt:lpstr>
      <vt:lpstr>Calibri</vt:lpstr>
      <vt:lpstr>Helvetica</vt:lpstr>
      <vt:lpstr>Neue Haas Grotesk Text Pro</vt:lpstr>
      <vt:lpstr>VanillaVTI</vt:lpstr>
      <vt:lpstr> Academic Renewal Initiative     Fall 2025 – Spring 2026 </vt:lpstr>
      <vt:lpstr>Academic Renewal Initiative: What</vt:lpstr>
      <vt:lpstr>PowerPoint Presentation</vt:lpstr>
      <vt:lpstr>Academic Renewal Initiative: Why</vt:lpstr>
      <vt:lpstr>QC is a college of  “Let a thousand flowers bloom” </vt:lpstr>
      <vt:lpstr>PowerPoint Presentation</vt:lpstr>
      <vt:lpstr>Academic Renewal Initiative: Who</vt:lpstr>
      <vt:lpstr>Academic Renewal Initiative: Who (con’t)</vt:lpstr>
      <vt:lpstr>Academic Renewal Initiative   Working Group</vt:lpstr>
      <vt:lpstr>Academic Renewal Initiative: When &amp; How</vt:lpstr>
      <vt:lpstr>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Academic Renewal Initiative     Fall 2025 – Spring 2026 </dc:title>
  <dc:creator>Patricia Price</dc:creator>
  <cp:lastModifiedBy>Mary Ann Simeone-Watch</cp:lastModifiedBy>
  <cp:revision>7</cp:revision>
  <dcterms:created xsi:type="dcterms:W3CDTF">2025-04-01T17:59:14Z</dcterms:created>
  <dcterms:modified xsi:type="dcterms:W3CDTF">2025-05-28T13:50:36Z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0x010100D5A8EEB5BC74664DA9CFC1CAE5A698B7</vt:lpwstr>
  </property>
</Properties>
</file>